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0" r:id="rId6"/>
    <p:sldId id="258" r:id="rId7"/>
    <p:sldId id="265" r:id="rId8"/>
    <p:sldId id="262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04.03.2015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9248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04.03.2015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751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04.03.2015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792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04.03.2015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246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04.03.2015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85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04.03.2015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489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04.03.2015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444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04.03.2015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5929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04.03.2015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953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04.03.2015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9443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04.03.2015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5017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07964-7BC6-4715-8FEF-751851A67DFC}" type="datetimeFigureOut">
              <a:rPr lang="de-AT" smtClean="0"/>
              <a:t>04.03.2015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773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972238"/>
            <a:ext cx="9144000" cy="1648133"/>
          </a:xfrm>
        </p:spPr>
        <p:txBody>
          <a:bodyPr/>
          <a:lstStyle/>
          <a:p>
            <a:r>
              <a:rPr lang="de-AT" b="1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LeapMotionRobotTeam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2755876"/>
            <a:ext cx="9144000" cy="3276433"/>
          </a:xfrm>
        </p:spPr>
        <p:txBody>
          <a:bodyPr>
            <a:normAutofit lnSpcReduction="10000"/>
          </a:bodyPr>
          <a:lstStyle/>
          <a:p>
            <a:r>
              <a:rPr lang="de-AT" dirty="0" smtClean="0"/>
              <a:t>Steuerung eines fahrenden Roboters über Handgesten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  <a:p>
            <a:endParaRPr lang="de-AT" dirty="0"/>
          </a:p>
          <a:p>
            <a:r>
              <a:rPr lang="de-AT" sz="1800" dirty="0" err="1" smtClean="0"/>
              <a:t>Abfalterer</a:t>
            </a:r>
            <a:r>
              <a:rPr lang="de-AT" sz="1800" dirty="0" smtClean="0"/>
              <a:t> Mattias</a:t>
            </a:r>
          </a:p>
          <a:p>
            <a:r>
              <a:rPr lang="de-AT" sz="1800" dirty="0" err="1" smtClean="0"/>
              <a:t>Boder</a:t>
            </a:r>
            <a:r>
              <a:rPr lang="de-AT" sz="1800" dirty="0" smtClean="0"/>
              <a:t> Simon</a:t>
            </a:r>
          </a:p>
          <a:p>
            <a:r>
              <a:rPr lang="de-AT" sz="1800" dirty="0" err="1" smtClean="0"/>
              <a:t>Hoppichler</a:t>
            </a:r>
            <a:r>
              <a:rPr lang="de-AT" sz="1800" dirty="0" smtClean="0"/>
              <a:t> Alexander</a:t>
            </a:r>
            <a:endParaRPr lang="de-AT" sz="1800" dirty="0"/>
          </a:p>
        </p:txBody>
      </p:sp>
    </p:spTree>
    <p:extLst>
      <p:ext uri="{BB962C8B-B14F-4D97-AF65-F5344CB8AC3E}">
        <p14:creationId xmlns:p14="http://schemas.microsoft.com/office/powerpoint/2010/main" val="57716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de-AT" sz="8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SOFTWARE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9765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de-AT" sz="72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ENTWICKLUNGSPROZESS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0829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de-AT" sz="8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ALLGEMEINES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4741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Ziel des Projekts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dirty="0" smtClean="0"/>
              <a:t>Ansteuerung eines zweirädrigen Roboters via Handgesten</a:t>
            </a:r>
          </a:p>
          <a:p>
            <a:endParaRPr lang="de-AT" dirty="0" smtClean="0"/>
          </a:p>
          <a:p>
            <a:r>
              <a:rPr lang="de-AT" dirty="0" smtClean="0"/>
              <a:t>Musskriterien:</a:t>
            </a:r>
          </a:p>
          <a:p>
            <a:pPr lvl="1"/>
            <a:r>
              <a:rPr lang="de-AT" dirty="0" smtClean="0"/>
              <a:t>Fahren mit konstanter Geschwindigkeit</a:t>
            </a:r>
          </a:p>
          <a:p>
            <a:pPr lvl="1"/>
            <a:r>
              <a:rPr lang="de-AT" dirty="0" smtClean="0"/>
              <a:t>Lenken nach links und rechts</a:t>
            </a:r>
          </a:p>
          <a:p>
            <a:pPr lvl="1"/>
            <a:r>
              <a:rPr lang="de-AT" dirty="0" smtClean="0"/>
              <a:t>Rückwärts fahren</a:t>
            </a:r>
          </a:p>
          <a:p>
            <a:pPr lvl="1"/>
            <a:endParaRPr lang="de-AT" dirty="0"/>
          </a:p>
          <a:p>
            <a:r>
              <a:rPr lang="de-AT" dirty="0" err="1" smtClean="0"/>
              <a:t>Kannkriterien</a:t>
            </a:r>
            <a:r>
              <a:rPr lang="de-AT" dirty="0" smtClean="0"/>
              <a:t>:</a:t>
            </a:r>
          </a:p>
          <a:p>
            <a:pPr lvl="1"/>
            <a:r>
              <a:rPr lang="de-AT" dirty="0" smtClean="0"/>
              <a:t>Geschwindigkeit über Stellung der Hand steuern</a:t>
            </a:r>
          </a:p>
          <a:p>
            <a:pPr lvl="1"/>
            <a:r>
              <a:rPr lang="de-AT" dirty="0" smtClean="0"/>
              <a:t>Auffahren verhindern durch Infrarotsensor</a:t>
            </a:r>
          </a:p>
          <a:p>
            <a:pPr lvl="1"/>
            <a:r>
              <a:rPr lang="de-AT" dirty="0" smtClean="0"/>
              <a:t>Bei geringer Distanz zu Hindernis Leuchten bzw. Blinken eines Warn-Leds </a:t>
            </a:r>
          </a:p>
        </p:txBody>
      </p:sp>
    </p:spTree>
    <p:extLst>
      <p:ext uri="{BB962C8B-B14F-4D97-AF65-F5344CB8AC3E}">
        <p14:creationId xmlns:p14="http://schemas.microsoft.com/office/powerpoint/2010/main" val="102799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Zielgruppen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57655"/>
          </a:xfrm>
        </p:spPr>
        <p:txBody>
          <a:bodyPr/>
          <a:lstStyle/>
          <a:p>
            <a:r>
              <a:rPr lang="de-AT" dirty="0" smtClean="0"/>
              <a:t>Jugendliche</a:t>
            </a:r>
          </a:p>
          <a:p>
            <a:r>
              <a:rPr lang="de-AT" dirty="0" smtClean="0"/>
              <a:t>Erwachsene</a:t>
            </a:r>
          </a:p>
          <a:p>
            <a:r>
              <a:rPr lang="de-AT" dirty="0" smtClean="0"/>
              <a:t>Entwickler mit Grundkenntnissen in der Programmierung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0306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Betriebsbedingungen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Kein bauliches Hindernis zwischen Roboter und Steuerung</a:t>
            </a:r>
          </a:p>
          <a:p>
            <a:r>
              <a:rPr lang="de-AT" dirty="0" smtClean="0"/>
              <a:t>Abstand Steuerungs-PC – Roboter max. 50 Meter</a:t>
            </a:r>
          </a:p>
          <a:p>
            <a:r>
              <a:rPr lang="de-AT" dirty="0" smtClean="0"/>
              <a:t>Stromversorgung Roboter mit Batterien </a:t>
            </a:r>
            <a:r>
              <a:rPr lang="de-AT" dirty="0" smtClean="0">
                <a:sym typeface="Wingdings" panose="05000000000000000000" pitchFamily="2" charset="2"/>
              </a:rPr>
              <a:t> Betrieb zeitlich begrenzt</a:t>
            </a:r>
          </a:p>
          <a:p>
            <a:r>
              <a:rPr lang="de-AT" dirty="0" smtClean="0"/>
              <a:t>Steuerhand nicht 90° zur Seite neigen</a:t>
            </a:r>
          </a:p>
          <a:p>
            <a:r>
              <a:rPr lang="de-AT" dirty="0" smtClean="0"/>
              <a:t>Keine zweite Hand über Steuerhand halten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6568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Gestensteuerung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Erfolgt über </a:t>
            </a:r>
            <a:r>
              <a:rPr lang="de-AT" dirty="0" err="1" smtClean="0"/>
              <a:t>LeapMotion</a:t>
            </a:r>
            <a:r>
              <a:rPr lang="de-AT" dirty="0" smtClean="0"/>
              <a:t>-Controller</a:t>
            </a:r>
          </a:p>
          <a:p>
            <a:endParaRPr lang="de-AT" dirty="0" smtClean="0"/>
          </a:p>
          <a:p>
            <a:r>
              <a:rPr lang="de-AT" dirty="0" smtClean="0"/>
              <a:t>Fingerspitzen nach unten: 	vor fahren</a:t>
            </a:r>
          </a:p>
          <a:p>
            <a:r>
              <a:rPr lang="de-AT" dirty="0" smtClean="0"/>
              <a:t>Fingerspitzen nach oben: 	zurück fahren</a:t>
            </a:r>
          </a:p>
          <a:p>
            <a:r>
              <a:rPr lang="de-AT" dirty="0" smtClean="0"/>
              <a:t>Hand nach links neigen: 	links lenken</a:t>
            </a:r>
          </a:p>
          <a:p>
            <a:r>
              <a:rPr lang="de-AT" dirty="0" smtClean="0"/>
              <a:t>Hand nach rechts neigen: 	rechts lenken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3313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Kommunikation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6" y="2129052"/>
            <a:ext cx="12052367" cy="320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9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de-AT" sz="8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HARDWARE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4155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LeapMotion</a:t>
            </a:r>
            <a:r>
              <a:rPr lang="de-AT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-Controller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mtClean="0"/>
              <a:t>Sensor</a:t>
            </a:r>
          </a:p>
          <a:p>
            <a:r>
              <a:rPr lang="de-AT" smtClean="0"/>
              <a:t>Entwickelt von gleichnamiger Firma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2228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Breitbild</PresentationFormat>
  <Paragraphs>46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Aharoni</vt:lpstr>
      <vt:lpstr>Arial</vt:lpstr>
      <vt:lpstr>Calibri</vt:lpstr>
      <vt:lpstr>Calibri Light</vt:lpstr>
      <vt:lpstr>Wingdings</vt:lpstr>
      <vt:lpstr>Office Theme</vt:lpstr>
      <vt:lpstr>LeapMotionRobotTeam</vt:lpstr>
      <vt:lpstr>ALLGEMEINES</vt:lpstr>
      <vt:lpstr>Ziel des Projekts</vt:lpstr>
      <vt:lpstr>Zielgruppen</vt:lpstr>
      <vt:lpstr>Betriebsbedingungen</vt:lpstr>
      <vt:lpstr>Gestensteuerung</vt:lpstr>
      <vt:lpstr>Kommunikation</vt:lpstr>
      <vt:lpstr>HARDWARE</vt:lpstr>
      <vt:lpstr>LeapMotion-Controller</vt:lpstr>
      <vt:lpstr>SOFTWARE</vt:lpstr>
      <vt:lpstr>ENTWICKLUNGSPROZESS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LeapMotionRobotTeam</dc:title>
  <dc:creator>Simon Bodner</dc:creator>
  <cp:lastModifiedBy>Simon Bodner</cp:lastModifiedBy>
  <cp:revision>12</cp:revision>
  <dcterms:created xsi:type="dcterms:W3CDTF">2015-03-04T07:38:14Z</dcterms:created>
  <dcterms:modified xsi:type="dcterms:W3CDTF">2015-03-04T08:35:08Z</dcterms:modified>
</cp:coreProperties>
</file>