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58" r:id="rId7"/>
    <p:sldId id="265" r:id="rId8"/>
    <p:sldId id="262" r:id="rId9"/>
    <p:sldId id="266" r:id="rId10"/>
    <p:sldId id="267" r:id="rId11"/>
    <p:sldId id="268" r:id="rId12"/>
    <p:sldId id="263" r:id="rId13"/>
    <p:sldId id="264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18.03.2015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924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18.03.2015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751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18.03.2015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792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18.03.2015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246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18.03.2015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85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18.03.2015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489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18.03.2015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444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18.03.2015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929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18.03.2015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953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18.03.2015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944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18.03.2015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017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07964-7BC6-4715-8FEF-751851A67DFC}" type="datetimeFigureOut">
              <a:rPr lang="de-AT" smtClean="0"/>
              <a:t>18.03.2015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773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972238"/>
            <a:ext cx="9144000" cy="1648133"/>
          </a:xfrm>
        </p:spPr>
        <p:txBody>
          <a:bodyPr/>
          <a:lstStyle/>
          <a:p>
            <a:r>
              <a:rPr lang="de-AT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LeapMotionRobotTeam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755876"/>
            <a:ext cx="9144000" cy="3276433"/>
          </a:xfrm>
        </p:spPr>
        <p:txBody>
          <a:bodyPr>
            <a:normAutofit lnSpcReduction="10000"/>
          </a:bodyPr>
          <a:lstStyle/>
          <a:p>
            <a:r>
              <a:rPr lang="de-AT" dirty="0" smtClean="0"/>
              <a:t>Steuerung eines fahrenden Roboters über Handgesten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  <a:p>
            <a:endParaRPr lang="de-AT" dirty="0"/>
          </a:p>
          <a:p>
            <a:r>
              <a:rPr lang="de-AT" sz="1800" dirty="0" err="1" smtClean="0"/>
              <a:t>Abfalterer</a:t>
            </a:r>
            <a:r>
              <a:rPr lang="de-AT" sz="1800" dirty="0" smtClean="0"/>
              <a:t> Mattias</a:t>
            </a:r>
          </a:p>
          <a:p>
            <a:r>
              <a:rPr lang="de-AT" sz="1800" dirty="0" err="1" smtClean="0"/>
              <a:t>Boder</a:t>
            </a:r>
            <a:r>
              <a:rPr lang="de-AT" sz="1800" dirty="0" smtClean="0"/>
              <a:t> Simon</a:t>
            </a:r>
          </a:p>
          <a:p>
            <a:r>
              <a:rPr lang="de-AT" sz="1800" dirty="0" err="1" smtClean="0"/>
              <a:t>Hoppichler</a:t>
            </a:r>
            <a:r>
              <a:rPr lang="de-AT" sz="1800" dirty="0" smtClean="0"/>
              <a:t> Alexander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57716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Arduino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Ist ein Mikrocontroller</a:t>
            </a:r>
          </a:p>
          <a:p>
            <a:r>
              <a:rPr lang="de-AT" dirty="0" smtClean="0"/>
              <a:t>Bildet die Steuerungseinheit des Roboters</a:t>
            </a:r>
          </a:p>
          <a:p>
            <a:r>
              <a:rPr lang="de-AT" dirty="0" smtClean="0"/>
              <a:t>An </a:t>
            </a:r>
            <a:r>
              <a:rPr lang="de-AT" dirty="0" err="1" smtClean="0"/>
              <a:t>Arduino</a:t>
            </a:r>
            <a:r>
              <a:rPr lang="de-AT" dirty="0" smtClean="0"/>
              <a:t> werden Bewegungsdaten der Hand gesendet</a:t>
            </a:r>
            <a:endParaRPr lang="de-AT" dirty="0"/>
          </a:p>
          <a:p>
            <a:pPr lvl="1"/>
            <a:r>
              <a:rPr lang="de-AT" dirty="0" smtClean="0"/>
              <a:t>Eingelesen von </a:t>
            </a:r>
            <a:r>
              <a:rPr lang="de-AT" dirty="0" err="1" smtClean="0"/>
              <a:t>LeapMotion</a:t>
            </a:r>
            <a:endParaRPr lang="de-AT" dirty="0" smtClean="0"/>
          </a:p>
          <a:p>
            <a:pPr lvl="1"/>
            <a:r>
              <a:rPr lang="de-AT" dirty="0" smtClean="0"/>
              <a:t>Gesendet über Bluetooth</a:t>
            </a:r>
          </a:p>
          <a:p>
            <a:r>
              <a:rPr lang="de-AT" dirty="0" smtClean="0"/>
              <a:t>Wandelt Daten in Steuersignale für Motoren um</a:t>
            </a:r>
          </a:p>
          <a:p>
            <a:r>
              <a:rPr lang="de-AT" dirty="0" smtClean="0"/>
              <a:t>Gibt Steuersignale an </a:t>
            </a:r>
            <a:r>
              <a:rPr lang="de-AT" dirty="0" err="1" smtClean="0"/>
              <a:t>Motorshield</a:t>
            </a:r>
            <a:r>
              <a:rPr lang="de-AT" dirty="0" smtClean="0"/>
              <a:t> weiter </a:t>
            </a:r>
          </a:p>
        </p:txBody>
      </p:sp>
    </p:spTree>
    <p:extLst>
      <p:ext uri="{BB962C8B-B14F-4D97-AF65-F5344CB8AC3E}">
        <p14:creationId xmlns:p14="http://schemas.microsoft.com/office/powerpoint/2010/main" val="57361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Arduino</a:t>
            </a:r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– </a:t>
            </a:r>
            <a:r>
              <a:rPr lang="de-AT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Motorshield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66081"/>
            <a:ext cx="10515600" cy="1763395"/>
          </a:xfrm>
        </p:spPr>
        <p:txBody>
          <a:bodyPr/>
          <a:lstStyle/>
          <a:p>
            <a:r>
              <a:rPr lang="de-AT" dirty="0" smtClean="0"/>
              <a:t>Spezielle Hardware zum Ansteuern der Motoren</a:t>
            </a:r>
          </a:p>
          <a:p>
            <a:r>
              <a:rPr lang="de-AT" dirty="0" smtClean="0"/>
              <a:t>Verarbeitet Steuersignale von </a:t>
            </a:r>
            <a:r>
              <a:rPr lang="de-AT" dirty="0" err="1" smtClean="0"/>
              <a:t>Arduino</a:t>
            </a:r>
            <a:endParaRPr lang="de-AT" dirty="0" smtClean="0"/>
          </a:p>
          <a:p>
            <a:r>
              <a:rPr lang="de-AT" dirty="0" smtClean="0"/>
              <a:t>Leitet Signale an Motoren weiter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678180" y="3794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Arduino</a:t>
            </a:r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– </a:t>
            </a:r>
            <a:r>
              <a:rPr lang="de-AT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Bluetoothshield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78180" y="5093655"/>
            <a:ext cx="10515600" cy="1421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smtClean="0"/>
              <a:t>Schnittstelle zwischen </a:t>
            </a:r>
            <a:r>
              <a:rPr lang="de-AT" dirty="0" err="1" smtClean="0"/>
              <a:t>Arduino</a:t>
            </a:r>
            <a:r>
              <a:rPr lang="de-AT" dirty="0" smtClean="0"/>
              <a:t> und PC</a:t>
            </a:r>
          </a:p>
          <a:p>
            <a:r>
              <a:rPr lang="de-AT" dirty="0" smtClean="0"/>
              <a:t> Nimmt Daten von PC entgegen</a:t>
            </a:r>
            <a:r>
              <a:rPr lang="de-AT" dirty="0"/>
              <a:t> </a:t>
            </a:r>
            <a:r>
              <a:rPr lang="de-AT" dirty="0" smtClean="0"/>
              <a:t>und gibt sie an </a:t>
            </a:r>
            <a:r>
              <a:rPr lang="de-AT" dirty="0" err="1" smtClean="0"/>
              <a:t>Arduino</a:t>
            </a:r>
            <a:r>
              <a:rPr lang="de-AT" dirty="0" smtClean="0"/>
              <a:t> weiter</a:t>
            </a:r>
          </a:p>
        </p:txBody>
      </p:sp>
    </p:spTree>
    <p:extLst>
      <p:ext uri="{BB962C8B-B14F-4D97-AF65-F5344CB8AC3E}">
        <p14:creationId xmlns:p14="http://schemas.microsoft.com/office/powerpoint/2010/main" val="219816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de-AT" sz="8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SOFTWARE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9765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de-AT" sz="72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ENTWICKLUNGSPROZESS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0829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Erste Testläufe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Erstellung eines ersten Testprogrammes für den </a:t>
            </a:r>
            <a:r>
              <a:rPr lang="de-AT" dirty="0" err="1" smtClean="0"/>
              <a:t>Arduino</a:t>
            </a:r>
            <a:endParaRPr lang="de-AT" dirty="0" smtClean="0"/>
          </a:p>
          <a:p>
            <a:r>
              <a:rPr lang="de-AT" dirty="0" smtClean="0"/>
              <a:t>Noch ohne Roboter</a:t>
            </a:r>
          </a:p>
          <a:p>
            <a:r>
              <a:rPr lang="de-AT" dirty="0" smtClean="0"/>
              <a:t>Test über </a:t>
            </a:r>
            <a:r>
              <a:rPr lang="de-AT" smtClean="0"/>
              <a:t>Serial Monitor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983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de-AT" sz="8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ALLGEMEINES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474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Ziel des Projekts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dirty="0" smtClean="0"/>
              <a:t>Ansteuerung eines zweirädrigen Roboters via Handgesten</a:t>
            </a:r>
          </a:p>
          <a:p>
            <a:endParaRPr lang="de-AT" dirty="0" smtClean="0"/>
          </a:p>
          <a:p>
            <a:r>
              <a:rPr lang="de-AT" dirty="0" smtClean="0"/>
              <a:t>Musskriterien:</a:t>
            </a:r>
          </a:p>
          <a:p>
            <a:pPr lvl="1"/>
            <a:r>
              <a:rPr lang="de-AT" dirty="0" smtClean="0"/>
              <a:t>Fahren mit konstanter Geschwindigkeit</a:t>
            </a:r>
          </a:p>
          <a:p>
            <a:pPr lvl="1"/>
            <a:r>
              <a:rPr lang="de-AT" dirty="0" smtClean="0"/>
              <a:t>Lenken nach links und rechts</a:t>
            </a:r>
          </a:p>
          <a:p>
            <a:pPr lvl="1"/>
            <a:r>
              <a:rPr lang="de-AT" dirty="0" smtClean="0"/>
              <a:t>Rückwärts fahren</a:t>
            </a:r>
          </a:p>
          <a:p>
            <a:pPr lvl="1"/>
            <a:endParaRPr lang="de-AT" dirty="0"/>
          </a:p>
          <a:p>
            <a:r>
              <a:rPr lang="de-AT" dirty="0" err="1" smtClean="0"/>
              <a:t>Kannkriterien</a:t>
            </a:r>
            <a:r>
              <a:rPr lang="de-AT" dirty="0" smtClean="0"/>
              <a:t>:</a:t>
            </a:r>
          </a:p>
          <a:p>
            <a:pPr lvl="1"/>
            <a:r>
              <a:rPr lang="de-AT" dirty="0" smtClean="0"/>
              <a:t>Geschwindigkeit </a:t>
            </a:r>
            <a:r>
              <a:rPr lang="de-AT" dirty="0" smtClean="0"/>
              <a:t>proportional zur Hand</a:t>
            </a:r>
            <a:endParaRPr lang="de-AT" dirty="0" smtClean="0"/>
          </a:p>
          <a:p>
            <a:pPr lvl="1"/>
            <a:r>
              <a:rPr lang="de-AT" dirty="0" smtClean="0"/>
              <a:t>Auffahren </a:t>
            </a:r>
            <a:r>
              <a:rPr lang="de-AT" dirty="0" smtClean="0"/>
              <a:t>verhindern</a:t>
            </a:r>
          </a:p>
          <a:p>
            <a:pPr lvl="1"/>
            <a:r>
              <a:rPr lang="de-AT" dirty="0" smtClean="0"/>
              <a:t>Bei Hindernis LED blinken lassen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10279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Zielgruppen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86702"/>
          </a:xfrm>
        </p:spPr>
        <p:txBody>
          <a:bodyPr/>
          <a:lstStyle/>
          <a:p>
            <a:pPr marL="0" indent="0">
              <a:buNone/>
            </a:pPr>
            <a:endParaRPr lang="de-AT" dirty="0"/>
          </a:p>
          <a:p>
            <a:r>
              <a:rPr lang="de-AT" dirty="0" smtClean="0"/>
              <a:t>Jugendliche</a:t>
            </a:r>
          </a:p>
          <a:p>
            <a:endParaRPr lang="de-AT" dirty="0" smtClean="0"/>
          </a:p>
          <a:p>
            <a:r>
              <a:rPr lang="de-AT" dirty="0" smtClean="0"/>
              <a:t>Erwachsene</a:t>
            </a:r>
          </a:p>
          <a:p>
            <a:endParaRPr lang="de-AT" dirty="0" smtClean="0"/>
          </a:p>
          <a:p>
            <a:r>
              <a:rPr lang="de-AT" dirty="0" smtClean="0"/>
              <a:t>Entwickler mit Grundkenntnissen in der Programmierung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0306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Betriebsbedingungen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Sichtkontakt mit dem Roboter</a:t>
            </a:r>
          </a:p>
          <a:p>
            <a:endParaRPr lang="de-AT" dirty="0" smtClean="0"/>
          </a:p>
          <a:p>
            <a:r>
              <a:rPr lang="de-AT" dirty="0" smtClean="0"/>
              <a:t>Entfernung Steuerung – Roboter max. 10m</a:t>
            </a:r>
          </a:p>
          <a:p>
            <a:endParaRPr lang="de-AT" dirty="0" smtClean="0"/>
          </a:p>
          <a:p>
            <a:r>
              <a:rPr lang="de-AT" dirty="0" smtClean="0"/>
              <a:t>Stromversorgung Roboter mit </a:t>
            </a:r>
            <a:r>
              <a:rPr lang="de-AT" dirty="0" smtClean="0"/>
              <a:t>Batterien</a:t>
            </a:r>
          </a:p>
          <a:p>
            <a:endParaRPr lang="de-AT" dirty="0" smtClean="0"/>
          </a:p>
          <a:p>
            <a:r>
              <a:rPr lang="de-AT" dirty="0" smtClean="0"/>
              <a:t>Steuerhand </a:t>
            </a:r>
            <a:r>
              <a:rPr lang="de-AT" dirty="0" smtClean="0"/>
              <a:t>nicht 90° zur Seite </a:t>
            </a:r>
            <a:r>
              <a:rPr lang="de-AT" dirty="0" smtClean="0"/>
              <a:t>neigen</a:t>
            </a:r>
          </a:p>
          <a:p>
            <a:endParaRPr lang="de-AT" dirty="0" smtClean="0"/>
          </a:p>
          <a:p>
            <a:r>
              <a:rPr lang="de-AT" dirty="0" smtClean="0"/>
              <a:t>Keine zweite Hand über Steuerhand halten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6568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Gestensteuerung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Erfolgt über </a:t>
            </a:r>
            <a:r>
              <a:rPr lang="de-AT" dirty="0" err="1" smtClean="0"/>
              <a:t>LeapMotion</a:t>
            </a:r>
            <a:r>
              <a:rPr lang="de-AT" dirty="0" smtClean="0"/>
              <a:t>-Controller</a:t>
            </a:r>
          </a:p>
          <a:p>
            <a:endParaRPr lang="de-AT" dirty="0" smtClean="0"/>
          </a:p>
          <a:p>
            <a:r>
              <a:rPr lang="de-AT" dirty="0" smtClean="0"/>
              <a:t>Fingerspitzen nach unten: 	vor fahren</a:t>
            </a:r>
          </a:p>
          <a:p>
            <a:r>
              <a:rPr lang="de-AT" dirty="0" smtClean="0"/>
              <a:t>Fingerspitzen nach oben: 	zurück fahren</a:t>
            </a:r>
          </a:p>
          <a:p>
            <a:r>
              <a:rPr lang="de-AT" dirty="0" smtClean="0"/>
              <a:t>Hand nach links neigen: 	links lenken</a:t>
            </a:r>
          </a:p>
          <a:p>
            <a:r>
              <a:rPr lang="de-AT" dirty="0" smtClean="0"/>
              <a:t>Hand nach rechts neigen: 	rechts lenken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3313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Kommunikation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6" y="2129052"/>
            <a:ext cx="12052367" cy="320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9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de-AT" sz="8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HARDWARE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415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LeapMotion</a:t>
            </a:r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-Controller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Sensor</a:t>
            </a:r>
          </a:p>
          <a:p>
            <a:r>
              <a:rPr lang="de-AT" dirty="0" smtClean="0"/>
              <a:t>Entwickelt von gleichnamiger Firma </a:t>
            </a:r>
            <a:r>
              <a:rPr lang="de-AT" dirty="0" err="1" smtClean="0"/>
              <a:t>LeapMotion</a:t>
            </a:r>
            <a:endParaRPr lang="de-AT" dirty="0" smtClean="0"/>
          </a:p>
          <a:p>
            <a:r>
              <a:rPr lang="de-AT" dirty="0" smtClean="0"/>
              <a:t>Erkennt</a:t>
            </a:r>
          </a:p>
          <a:p>
            <a:pPr lvl="1"/>
            <a:r>
              <a:rPr lang="de-AT" dirty="0" smtClean="0"/>
              <a:t>Neigung,</a:t>
            </a:r>
          </a:p>
          <a:p>
            <a:pPr lvl="1"/>
            <a:r>
              <a:rPr lang="de-AT" dirty="0" smtClean="0"/>
              <a:t>Position,</a:t>
            </a:r>
          </a:p>
          <a:p>
            <a:pPr lvl="1"/>
            <a:r>
              <a:rPr lang="de-AT" dirty="0" smtClean="0"/>
              <a:t>Konturen,</a:t>
            </a:r>
          </a:p>
          <a:p>
            <a:pPr lvl="1"/>
            <a:r>
              <a:rPr lang="de-AT" dirty="0" smtClean="0"/>
              <a:t>Bewegungen der menschlichen Hand</a:t>
            </a:r>
          </a:p>
          <a:p>
            <a:r>
              <a:rPr lang="de-AT" dirty="0" smtClean="0"/>
              <a:t>Anschaulicher Vergleich: Kinect-Steuerung (Xbox) </a:t>
            </a:r>
          </a:p>
        </p:txBody>
      </p:sp>
    </p:spTree>
    <p:extLst>
      <p:ext uri="{BB962C8B-B14F-4D97-AF65-F5344CB8AC3E}">
        <p14:creationId xmlns:p14="http://schemas.microsoft.com/office/powerpoint/2010/main" val="332228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Benutzerdefiniert</PresentationFormat>
  <Paragraphs>78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Office Theme</vt:lpstr>
      <vt:lpstr>LeapMotionRobotTeam</vt:lpstr>
      <vt:lpstr>ALLGEMEINES</vt:lpstr>
      <vt:lpstr>Ziel des Projekts</vt:lpstr>
      <vt:lpstr>Zielgruppen</vt:lpstr>
      <vt:lpstr>Betriebsbedingungen</vt:lpstr>
      <vt:lpstr>Gestensteuerung</vt:lpstr>
      <vt:lpstr>Kommunikation</vt:lpstr>
      <vt:lpstr>HARDWARE</vt:lpstr>
      <vt:lpstr>LeapMotion-Controller</vt:lpstr>
      <vt:lpstr>Arduino</vt:lpstr>
      <vt:lpstr>Arduino – Motorshield</vt:lpstr>
      <vt:lpstr>SOFTWARE</vt:lpstr>
      <vt:lpstr>ENTWICKLUNGSPROZESS</vt:lpstr>
      <vt:lpstr>Erste Testläufe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LeapMotionRobotTeam</dc:title>
  <dc:creator>Simon Bodner</dc:creator>
  <cp:lastModifiedBy>Windows User</cp:lastModifiedBy>
  <cp:revision>23</cp:revision>
  <dcterms:created xsi:type="dcterms:W3CDTF">2015-03-04T07:38:14Z</dcterms:created>
  <dcterms:modified xsi:type="dcterms:W3CDTF">2015-03-18T08:52:48Z</dcterms:modified>
</cp:coreProperties>
</file>