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6794CD-BBA1-4214-A5D8-965A10DCF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1F252F7-81C5-484F-983C-20D926DA3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A8C5A4-C5B9-41AB-9E8E-41038AF9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08783D-D713-4D72-85DD-DC55A8EB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86267B-11EF-4F84-9714-79D3077B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36865-BF9F-4901-8B18-83DF9364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798B660-D531-421C-B0D9-5F0B1A973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B5D96A-CE19-4D59-9E48-C4D8912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CF7919-8B9E-471C-981B-B5250161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5B26C7-2A9D-49C7-B9CF-45B8A2AB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4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F0088E-ACB6-4309-AAD6-E5D8F92A0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3CAE32-9EC4-4BF9-9BD1-EFA8A18B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345A55-7213-40A9-9CAB-0DF5AC12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DBD414-4D87-436C-B94F-99775663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093D01-5749-4B27-9E1E-BF9FA1D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9B0F97-BA88-44D8-993B-1E05C007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2AB3CC-0D86-44B8-A5E8-3162FC10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E2A05C-1AA0-4C1B-82F6-641CD7D7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011B2E-3345-46DE-A8BF-C3D2F6CA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24512E-C21B-48E7-A627-CCF17BB4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4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5FA26-CFA6-489F-AC1A-A783D4B7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8ABAA8-2CA9-4227-B5C3-6878E9B4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6E9519-6263-473A-8397-F5E7438C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CA0CC4-4F29-44A6-AC57-85E53E34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B8333C-A13B-4A64-B971-97FB78A9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0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5ACAD3-52F4-4DD6-AD60-1B3D29EF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1DD2A8-BBF0-4FAF-951C-16F9D6BE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ABA6673-94D7-41E5-91E4-0FAA7AE85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CE6796-7500-40A7-B68B-E85F5F08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940BE89-BC0D-4C91-9876-49B18836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925FF2-7B7D-47BE-9962-0BAAEA78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D11B68-69B8-4C6F-B7CC-7E167807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9D7893-FC5A-4977-95D6-D722EFB2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85321B-A969-4733-BBF5-F012B022F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59421F5-7C09-40C4-9248-63049B7B4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C309F54-98C7-4D08-8CE0-3E5E94F4B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C9B0AE5-56AA-456E-A730-7A6B9D82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3F704FD-1C2A-43BD-9B2B-29E4C324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85EF52D-52C8-4569-B54A-9CDB7BBD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D36AB4-C67C-4C82-9569-90B37B33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85F97E2-3CD9-4469-8B00-EA6146E8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50D4EDB-90B7-4575-B7C8-CC07D0A9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CB22ADE-8957-461B-9C98-B82392EC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397C5C2-C114-4401-A72A-6030690D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4C8DF6A-C51E-4AAB-8BED-1D75F28D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5A7B02-4832-474A-A784-6DDEB303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B5291-85D9-442A-BB90-647CDCE7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D41EC0-76A4-4E57-A94C-A8D54CFD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50A84A4-311C-4DCB-BC39-23B7655F9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8B3C548-B6C7-4E20-A1AF-402779F4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2735BBC-9223-44E7-B296-36D3EA55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A4EAEE-F8B3-40DB-852B-8FAE25C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95AE1F-8C81-4E72-840A-92768D5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3CD529-E5BF-4AE8-A990-3F317D039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A75D6AF-E061-4C42-8575-31EBF1842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910E918-FFB6-4888-ABD1-EAF2D85D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E8CB6B-39D4-4640-8839-EBC39649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3EE535-2A6D-438C-BEC7-73133EE0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5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0A8A345-A9B9-4CE0-956B-5CA40A72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5E4876-2A64-440A-A736-A7FBCE1A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0C8CBC-89D6-4816-88C2-1E9BBB1BB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5C7A6F-D80A-4BA7-A6E9-3BFD93D5F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37665D-3E64-4444-B7DB-D57EC9882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0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8C22751-7DB0-4421-B8DC-CCECF3F7F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hu-HU" sz="2000" dirty="0">
                <a:solidFill>
                  <a:srgbClr val="002060"/>
                </a:solidFill>
              </a:rPr>
              <a:t>Balázs Várady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8BA4203-33C0-4553-AD5F-6162E3836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hu-HU" sz="6600" dirty="0">
                <a:solidFill>
                  <a:srgbClr val="002060"/>
                </a:solidFill>
              </a:rPr>
              <a:t>NEAR </a:t>
            </a:r>
            <a:r>
              <a:rPr lang="hu-HU" sz="6600" dirty="0" err="1">
                <a:solidFill>
                  <a:srgbClr val="002060"/>
                </a:solidFill>
              </a:rPr>
              <a:t>Analytics</a:t>
            </a:r>
            <a:endParaRPr lang="hu-HU" sz="6600" dirty="0">
              <a:solidFill>
                <a:srgbClr val="00206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01006A9-D4C0-4841-81E2-E2D3430B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62" y="643469"/>
            <a:ext cx="3962061" cy="4516360"/>
          </a:xfrm>
        </p:spPr>
        <p:txBody>
          <a:bodyPr anchor="t">
            <a:normAutofit/>
          </a:bodyPr>
          <a:lstStyle/>
          <a:p>
            <a:r>
              <a:rPr lang="hu-HU" dirty="0" err="1"/>
              <a:t>Motivation</a:t>
            </a:r>
            <a:endParaRPr lang="hu-HU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951B10-DBD9-4175-8CE0-92B20EB0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626" y="1936781"/>
            <a:ext cx="6478513" cy="4516361"/>
          </a:xfrm>
        </p:spPr>
        <p:txBody>
          <a:bodyPr>
            <a:normAutofit/>
          </a:bodyPr>
          <a:lstStyle/>
          <a:p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:</a:t>
            </a:r>
          </a:p>
          <a:p>
            <a:pPr lvl="1"/>
            <a:r>
              <a:rPr lang="hu-HU" sz="2000" dirty="0"/>
              <a:t>Data </a:t>
            </a:r>
            <a:r>
              <a:rPr lang="hu-HU" sz="2000" dirty="0" err="1"/>
              <a:t>manipulation</a:t>
            </a:r>
            <a:endParaRPr lang="hu-HU" sz="2000" dirty="0"/>
          </a:p>
          <a:p>
            <a:pPr lvl="1"/>
            <a:r>
              <a:rPr lang="hu-HU" sz="2000" dirty="0" err="1"/>
              <a:t>Certain</a:t>
            </a:r>
            <a:r>
              <a:rPr lang="hu-HU" sz="2000" dirty="0"/>
              <a:t> </a:t>
            </a:r>
            <a:r>
              <a:rPr lang="hu-HU" sz="2000" dirty="0" err="1"/>
              <a:t>resources</a:t>
            </a:r>
            <a:r>
              <a:rPr lang="hu-HU" sz="2000" dirty="0"/>
              <a:t> </a:t>
            </a:r>
            <a:r>
              <a:rPr lang="hu-HU" sz="2000" dirty="0" err="1"/>
              <a:t>required</a:t>
            </a:r>
            <a:endParaRPr lang="hu-HU" sz="2000" dirty="0"/>
          </a:p>
          <a:p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deploying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NEAR:</a:t>
            </a:r>
          </a:p>
          <a:p>
            <a:pPr lvl="1"/>
            <a:r>
              <a:rPr lang="hu-HU" sz="2000" b="1" dirty="0"/>
              <a:t>No </a:t>
            </a:r>
            <a:r>
              <a:rPr lang="hu-HU" sz="2000" b="1" dirty="0" err="1"/>
              <a:t>censorship</a:t>
            </a:r>
            <a:endParaRPr lang="hu-HU" sz="2000" b="1" dirty="0"/>
          </a:p>
          <a:p>
            <a:pPr lvl="1"/>
            <a:r>
              <a:rPr lang="hu-HU" sz="2000" b="1" dirty="0" err="1"/>
              <a:t>Transparent</a:t>
            </a:r>
            <a:r>
              <a:rPr lang="hu-HU" sz="2000" b="1" dirty="0"/>
              <a:t> </a:t>
            </a:r>
            <a:r>
              <a:rPr lang="hu-HU" sz="2000" b="1" dirty="0" err="1"/>
              <a:t>analysis</a:t>
            </a:r>
            <a:r>
              <a:rPr lang="hu-HU" sz="2000" b="1" dirty="0"/>
              <a:t> and </a:t>
            </a:r>
            <a:r>
              <a:rPr lang="hu-HU" sz="2000" b="1" dirty="0" err="1"/>
              <a:t>handling</a:t>
            </a:r>
            <a:endParaRPr lang="hu-HU" sz="2000" b="1" dirty="0"/>
          </a:p>
          <a:p>
            <a:pPr lvl="1"/>
            <a:r>
              <a:rPr lang="hu-HU" sz="2000" b="1" dirty="0" err="1"/>
              <a:t>Resources</a:t>
            </a:r>
            <a:r>
              <a:rPr lang="hu-HU" sz="2000" b="1" dirty="0"/>
              <a:t> </a:t>
            </a:r>
            <a:r>
              <a:rPr lang="hu-HU" sz="2000" b="1" dirty="0" err="1"/>
              <a:t>are</a:t>
            </a:r>
            <a:r>
              <a:rPr lang="hu-HU" sz="2000" b="1" dirty="0"/>
              <a:t> </a:t>
            </a:r>
            <a:r>
              <a:rPr lang="hu-HU" sz="2000" b="1" dirty="0" err="1"/>
              <a:t>available</a:t>
            </a:r>
            <a:endParaRPr lang="hu-HU" sz="2000" b="1" dirty="0"/>
          </a:p>
          <a:p>
            <a:pPr lvl="1"/>
            <a:endParaRPr lang="hu-HU" sz="2000" b="1" dirty="0"/>
          </a:p>
          <a:p>
            <a:pPr lvl="1"/>
            <a:r>
              <a:rPr lang="hu-HU" sz="2000" b="1" dirty="0" err="1"/>
              <a:t>Resources</a:t>
            </a:r>
            <a:r>
              <a:rPr lang="hu-HU" sz="2000" b="1" dirty="0"/>
              <a:t> </a:t>
            </a:r>
            <a:r>
              <a:rPr lang="hu-HU" sz="2000" b="1" dirty="0" err="1"/>
              <a:t>are</a:t>
            </a:r>
            <a:r>
              <a:rPr lang="hu-HU" sz="2000" b="1" dirty="0"/>
              <a:t> limited</a:t>
            </a:r>
          </a:p>
          <a:p>
            <a:pPr lvl="1"/>
            <a:r>
              <a:rPr lang="hu-HU" sz="2000" b="1" dirty="0"/>
              <a:t>May be </a:t>
            </a:r>
            <a:r>
              <a:rPr lang="hu-HU" sz="2000" b="1" dirty="0" err="1"/>
              <a:t>expensive</a:t>
            </a:r>
            <a:endParaRPr lang="hu-HU" sz="1600" b="1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osolygó arc 4">
            <a:extLst>
              <a:ext uri="{FF2B5EF4-FFF2-40B4-BE49-F238E27FC236}">
                <a16:creationId xmlns:a16="http://schemas.microsoft.com/office/drawing/2014/main" id="{B9961FDD-B4A6-4275-859E-2081AD559337}"/>
              </a:ext>
            </a:extLst>
          </p:cNvPr>
          <p:cNvSpPr/>
          <p:nvPr/>
        </p:nvSpPr>
        <p:spPr>
          <a:xfrm>
            <a:off x="8974189" y="3744421"/>
            <a:ext cx="450541" cy="450541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Mosolygó arc 12">
            <a:extLst>
              <a:ext uri="{FF2B5EF4-FFF2-40B4-BE49-F238E27FC236}">
                <a16:creationId xmlns:a16="http://schemas.microsoft.com/office/drawing/2014/main" id="{309F1CAE-E63A-4C7D-9E4F-FF5284BA0825}"/>
              </a:ext>
            </a:extLst>
          </p:cNvPr>
          <p:cNvSpPr/>
          <p:nvPr/>
        </p:nvSpPr>
        <p:spPr>
          <a:xfrm>
            <a:off x="9008248" y="5018303"/>
            <a:ext cx="450541" cy="45054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889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01006A9-D4C0-4841-81E2-E2D3430B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009" y="643470"/>
            <a:ext cx="3962061" cy="4516360"/>
          </a:xfrm>
        </p:spPr>
        <p:txBody>
          <a:bodyPr anchor="t">
            <a:normAutofit/>
          </a:bodyPr>
          <a:lstStyle/>
          <a:p>
            <a:r>
              <a:rPr lang="hu-HU" dirty="0" err="1"/>
              <a:t>Example</a:t>
            </a:r>
            <a:endParaRPr lang="hu-HU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0456720-2C59-4BD6-90EA-F9BCFDD8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23306"/>
            <a:ext cx="7239000" cy="4055853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ABB75D3C-0077-4A30-B6CE-4B7E98827F92}"/>
              </a:ext>
            </a:extLst>
          </p:cNvPr>
          <p:cNvSpPr/>
          <p:nvPr/>
        </p:nvSpPr>
        <p:spPr>
          <a:xfrm>
            <a:off x="4835006" y="1436404"/>
            <a:ext cx="2290388" cy="4245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1B2F9B6C-1BB3-47F2-B7DF-722155D9123B}"/>
              </a:ext>
            </a:extLst>
          </p:cNvPr>
          <p:cNvSpPr/>
          <p:nvPr/>
        </p:nvSpPr>
        <p:spPr>
          <a:xfrm>
            <a:off x="7258397" y="1521144"/>
            <a:ext cx="2290388" cy="4245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F3DF55E1-F606-4753-BE2A-199BFC9ADC9D}"/>
              </a:ext>
            </a:extLst>
          </p:cNvPr>
          <p:cNvSpPr/>
          <p:nvPr/>
        </p:nvSpPr>
        <p:spPr>
          <a:xfrm>
            <a:off x="2324794" y="1436404"/>
            <a:ext cx="2290388" cy="4245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84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4CFC8E6-C20D-4EC9-8597-741A6C35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19" y="512759"/>
            <a:ext cx="2075361" cy="688416"/>
          </a:xfrm>
        </p:spPr>
        <p:txBody>
          <a:bodyPr anchor="t">
            <a:normAutofit fontScale="90000"/>
          </a:bodyPr>
          <a:lstStyle/>
          <a:p>
            <a:r>
              <a:rPr lang="hu-HU" sz="4900" dirty="0" err="1"/>
              <a:t>Concept</a:t>
            </a:r>
            <a:endParaRPr lang="hu-HU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DA7C160-CAF1-4132-89EC-43A2E5B4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66" y="1567832"/>
            <a:ext cx="7187856" cy="412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8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F83963B-64E4-4C92-AC8A-51B4E5AF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u-HU" sz="4800" dirty="0" err="1"/>
              <a:t>Code</a:t>
            </a:r>
            <a:r>
              <a:rPr lang="hu-HU" sz="4800"/>
              <a:t> Demo</a:t>
            </a:r>
            <a:endParaRPr lang="hu-HU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0B880DC1-320F-49DB-8EFC-BF8AD455D4BF}"/>
              </a:ext>
            </a:extLst>
          </p:cNvPr>
          <p:cNvGrpSpPr/>
          <p:nvPr/>
        </p:nvGrpSpPr>
        <p:grpSpPr>
          <a:xfrm>
            <a:off x="4449310" y="2666577"/>
            <a:ext cx="2783817" cy="2132226"/>
            <a:chOff x="3138920" y="3184737"/>
            <a:chExt cx="2783817" cy="2132226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78E2D6C4-9DB2-46C7-8855-10B5AA6BD04F}"/>
                </a:ext>
              </a:extLst>
            </p:cNvPr>
            <p:cNvSpPr/>
            <p:nvPr/>
          </p:nvSpPr>
          <p:spPr>
            <a:xfrm rot="2458467">
              <a:off x="3583307" y="3978632"/>
              <a:ext cx="72000" cy="1338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A562030B-F2FA-4A9F-9DBA-BAFD392C78CA}"/>
                </a:ext>
              </a:extLst>
            </p:cNvPr>
            <p:cNvSpPr/>
            <p:nvPr/>
          </p:nvSpPr>
          <p:spPr>
            <a:xfrm rot="5400000">
              <a:off x="4519399" y="3798979"/>
              <a:ext cx="45719" cy="27609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84D66849-C9EB-4515-A1B8-A73CB260F6DF}"/>
                </a:ext>
              </a:extLst>
            </p:cNvPr>
            <p:cNvSpPr/>
            <p:nvPr/>
          </p:nvSpPr>
          <p:spPr>
            <a:xfrm rot="8226271">
              <a:off x="4254926" y="4013666"/>
              <a:ext cx="72000" cy="753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237CF0CE-028D-4416-9CFA-F775009F2474}"/>
                </a:ext>
              </a:extLst>
            </p:cNvPr>
            <p:cNvSpPr/>
            <p:nvPr/>
          </p:nvSpPr>
          <p:spPr>
            <a:xfrm rot="2611922">
              <a:off x="4968468" y="3422698"/>
              <a:ext cx="72000" cy="1447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Háromszög 5">
              <a:extLst>
                <a:ext uri="{FF2B5EF4-FFF2-40B4-BE49-F238E27FC236}">
                  <a16:creationId xmlns:a16="http://schemas.microsoft.com/office/drawing/2014/main" id="{0034C56F-03DC-42E0-8F4A-E1BF1D6D483C}"/>
                </a:ext>
              </a:extLst>
            </p:cNvPr>
            <p:cNvSpPr/>
            <p:nvPr/>
          </p:nvSpPr>
          <p:spPr>
            <a:xfrm rot="2414170">
              <a:off x="5352421" y="3460227"/>
              <a:ext cx="353498" cy="239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1B568003-8885-4516-A7D5-BDE7333071EE}"/>
                </a:ext>
              </a:extLst>
            </p:cNvPr>
            <p:cNvSpPr/>
            <p:nvPr/>
          </p:nvSpPr>
          <p:spPr>
            <a:xfrm>
              <a:off x="3138920" y="3184737"/>
              <a:ext cx="51955" cy="20175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87470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39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NEAR Analytics</vt:lpstr>
      <vt:lpstr>Motivation</vt:lpstr>
      <vt:lpstr>Example</vt:lpstr>
      <vt:lpstr>Concept</vt:lpstr>
      <vt:lpstr>Code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 Analytics</dc:title>
  <dc:creator>Várady Balázs</dc:creator>
  <cp:lastModifiedBy>Várady Balázs</cp:lastModifiedBy>
  <cp:revision>5</cp:revision>
  <dcterms:created xsi:type="dcterms:W3CDTF">2021-05-07T13:44:17Z</dcterms:created>
  <dcterms:modified xsi:type="dcterms:W3CDTF">2021-05-07T14:20:38Z</dcterms:modified>
</cp:coreProperties>
</file>