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FE204-4614-38B8-2D64-C2F2CAF84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002F8-8AD2-DD6C-B109-37EBAC1B5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8A8F5-5C73-6046-470E-16141C86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E874-3A95-4C5D-87E4-84B4992A781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6E8FF-567F-0251-E9D3-27EDA04B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A02D5-5E41-2887-B15D-A8672E6F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ACDD-A3C7-4137-975C-69F37A4D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0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9E9C-9765-75EE-13DD-C0CA79AA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483FD-9E6E-1A2C-CE8F-8F1E8B89F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A85B9-DEBA-1929-4B06-A8F7F278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E874-3A95-4C5D-87E4-84B4992A781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81145-C48D-A29D-318A-2C39E54F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2FE40-5D45-6802-439E-FCABBAC4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ACDD-A3C7-4137-975C-69F37A4D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9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6A4827-799E-F321-7A6C-2066C293E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8D399-9037-2514-2D17-CC20689C4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DAF8-26C6-868F-E454-766BC1DD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E874-3A95-4C5D-87E4-84B4992A781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7065B-BB03-2795-48FE-A3AC89D0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387D3-0EB6-B324-C0AC-76EA2EEE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ACDD-A3C7-4137-975C-69F37A4D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4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9E16C-0C93-1755-CC3F-326E66E45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EDB3-BD8A-76F3-5794-2F58A32EF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793BB-CF08-1F19-1E08-87C4B761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E874-3A95-4C5D-87E4-84B4992A781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5BEA8-4C47-4082-1409-BDDBA422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C6F71-C86C-D4AA-2408-AEFC85B3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ACDD-A3C7-4137-975C-69F37A4D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9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495BE-0200-117B-8E6B-2360915C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E9E26-0E63-0C29-B63D-4189BE69C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337DE-9475-D974-2AFF-D82A5D99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E874-3A95-4C5D-87E4-84B4992A781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8F50D-096B-B718-695B-3A678374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21E8-2DCC-3799-42DC-3DC21C14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ACDD-A3C7-4137-975C-69F37A4D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4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8B7C-EC69-6A5A-4169-1A49434B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23923-549E-92E8-BAF4-B52917511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18101-CEB7-5A93-501F-D508FB8A7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63B35-6E7F-BC9E-ABC4-4C685C0A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E874-3A95-4C5D-87E4-84B4992A781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F3E7F-BF50-A9CB-60DD-EDBCA508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C0E7F-28F0-ACF3-5630-A998E22B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ACDD-A3C7-4137-975C-69F37A4D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2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0DD2-299D-3C7C-2410-305F1715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D48F9-AB02-E4B5-AAE8-2114ECF48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4638A-A234-DB8C-83DF-C8BD322AC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00A06-9AF1-C37E-4B28-109DEB54B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AF7EC-58B3-6787-5618-5EBCB0C41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866D47-3128-4423-B063-DA5BB368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E874-3A95-4C5D-87E4-84B4992A781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9C2B2-5564-9FDE-9FC7-0D815AD2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269BE3-8E43-8566-53EC-74269361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ACDD-A3C7-4137-975C-69F37A4D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1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98AD-0FD5-15E7-56ED-E2F78B31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C520E-9D96-1A7E-4990-BB587947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E874-3A95-4C5D-87E4-84B4992A781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E95D5-16C2-A96C-69D7-748547ED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DAE11-4801-BED8-6986-03013519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ACDD-A3C7-4137-975C-69F37A4D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8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AD502-5FB0-FD0D-4E27-9D2705F9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E874-3A95-4C5D-87E4-84B4992A781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9B051-DC15-7B80-AA31-140F583D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96A2F-0332-AADF-59C9-ABB030C7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ACDD-A3C7-4137-975C-69F37A4D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0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07C9-F706-A3DE-0252-454DAE24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BA201-83FC-B993-C6C9-AC873B931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2118B-22C2-C0A9-A003-E6567212C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97D05-D132-D42F-CE2A-702160CB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E874-3A95-4C5D-87E4-84B4992A781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6F92B-B6D3-BE28-6FD0-1DD83610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F8A44-6FB9-2136-5755-8C598EF4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ACDD-A3C7-4137-975C-69F37A4D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6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89EC-71B4-7928-206C-880E9B95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3520DB-FB18-8B36-106A-21EB215AD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EB52C-5984-9B7B-C92B-CA83AB2BB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55AA4-91BE-4B8C-A744-698DD881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E874-3A95-4C5D-87E4-84B4992A781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1B3DE-1BBD-46BD-07E7-1DB800BB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7F53B-2810-E464-70B7-4FC2158F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ACDD-A3C7-4137-975C-69F37A4D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8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709FB4-6575-70B8-BC88-8F4309CC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CE20F-835E-4D14-3367-D4387FCD6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C9A02-A511-A636-B5AA-D54A98E10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7E874-3A95-4C5D-87E4-84B4992A781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36FA9-CF74-5F5E-230D-D84A8F2EA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7459A-9473-A666-AD9E-FE8D8F3FD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ACDD-A3C7-4137-975C-69F37A4D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1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6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6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7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7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7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F5383-873C-0609-80BD-432C1AAF0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b="1" dirty="0">
                <a:solidFill>
                  <a:srgbClr val="FFFFFF"/>
                </a:solidFill>
                <a:latin typeface="Amasis MT Pro Black" panose="02040A04050005020304" pitchFamily="18" charset="0"/>
              </a:rPr>
              <a:t>Tableau Desktop for Data Analysis &amp; Data Visualization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41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8CD9-FE2A-B14F-7E34-427BA8B6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631C2-7141-CFEA-2999-6F5378673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F60484-2C51-2938-AEB0-13DA88AC4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3"/>
            <a:ext cx="12192000" cy="682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80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0FDB-39FB-F558-7074-B0632877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EA266-82B6-EE20-1B58-7A33805D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3CA20-652A-94D1-AAD3-B7430F03E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" y="0"/>
            <a:ext cx="12172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07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FB0C-11D4-AC00-301E-348CB11A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4DDF-DCBB-695F-F47E-2061C16B9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F192D-D07A-C9CF-ABD4-9B4935AFC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25"/>
            <a:ext cx="12192000" cy="680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18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AFFA-E10A-352B-F51D-3668FDC1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12959-7618-ED15-E91F-64EF27757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33A6C-E575-FE99-0A05-78879BD48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80"/>
            <a:ext cx="12192000" cy="681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00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0240-D589-6421-8FC3-67E6E57C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E1A06-38C6-F558-9994-83843D45C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22485-64F1-A582-954E-064753933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21"/>
            <a:ext cx="12192000" cy="683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F4AA-65C8-8E6A-D25C-26A7564F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4D0C-B829-CE12-4EB9-0EB27CBB9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59ADEC-AAB1-9D2A-0363-BE54277C2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741"/>
            <a:ext cx="12192000" cy="670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41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53FB-8E0A-576B-D6FF-65175EA9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7E0E7-D23E-69E5-A621-058AACF7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0C58A-A547-9C07-A1B5-A62677AB1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7" y="0"/>
            <a:ext cx="12153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82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F5E2-342C-30F1-867F-67305400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F2F86-BF2B-E369-5D87-E963BC1AC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11A49-4AA9-BC59-5B75-BEA959D7C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43"/>
            <a:ext cx="12192000" cy="66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6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44E0-DFDE-D3FC-160F-C3DC0597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997BD-FFCC-D3BB-66AD-392975992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513773-E5AC-A72F-EBCB-30DBAC133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742"/>
            <a:ext cx="12192000" cy="665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39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D2A2-4346-5F19-D14E-C71BD7B0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F0D39-3B8A-5E27-70E2-767A0E993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7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CF5BB2D-EB9F-48A4-64D4-EC6F5FA04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67" t="19407" r="21500" b="7407"/>
          <a:stretch/>
        </p:blipFill>
        <p:spPr>
          <a:xfrm>
            <a:off x="964834" y="643467"/>
            <a:ext cx="10262332" cy="5571065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61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51C4-4B95-A233-BF6B-96A796CA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5420-13D1-3501-DBCD-F4C23E661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35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A4D6-7061-266C-C6D1-91A70DA1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F3826-1DC3-196F-BBAA-9762C2256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22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850A-AC22-89DC-1E19-54B2CDAA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B6E6-5468-EFED-2275-9535445EF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8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1DE09-8DC4-13A4-F9F2-4CC4EF414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6D7DD-69C8-1F4B-0A8C-B5FED358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EC1B3-F574-C0DD-80AA-C9FA9237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5106"/>
            <a:ext cx="10718800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Amasis MT Pro Black" panose="02040A04050005020304" pitchFamily="18" charset="0"/>
              </a:rPr>
              <a:t>Introduction to Tableau Desktop</a:t>
            </a:r>
          </a:p>
        </p:txBody>
      </p:sp>
    </p:spTree>
    <p:extLst>
      <p:ext uri="{BB962C8B-B14F-4D97-AF65-F5344CB8AC3E}">
        <p14:creationId xmlns:p14="http://schemas.microsoft.com/office/powerpoint/2010/main" val="221577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463-3711-E85D-ACB2-CAA7F523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28FFF-BFFD-1191-2606-C088AFCB3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6FFCC5-0407-0267-7C51-9C4DF33E8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" y="0"/>
            <a:ext cx="12141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8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3F0B-00E1-0790-1DD0-05070D75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B0B54-93A3-71FD-0B1D-075645365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26971-39F1-87E3-56B7-B77369D754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42"/>
          <a:stretch/>
        </p:blipFill>
        <p:spPr>
          <a:xfrm>
            <a:off x="118806" y="215463"/>
            <a:ext cx="11954387" cy="664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6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7A00-DAE6-E90A-2140-701BC1CF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16E3-E2D3-51D1-0988-8F3D5B7DF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03ED1-8F18-86FF-1496-B692E5881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76"/>
            <a:ext cx="12192000" cy="673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8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A522-8A83-401B-A57D-34DB62BD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AA41-BEF5-ABD4-43DA-B753A64EC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5FCC6-E20B-5096-C55F-B6D49FF32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21"/>
            <a:ext cx="12192000" cy="680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6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614A-2060-4DF9-621B-EB2AB054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27DE-673C-4275-B129-8D64AAB9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ADB49-4E05-D04A-7484-57CF11A88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60"/>
            <a:ext cx="12192000" cy="675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4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9C1E-4759-CD9F-2CAF-89D240EE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90BF5-04EB-546E-8F1A-EEE11BEC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52201-081B-42E5-F2CF-064A31634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33"/>
            <a:ext cx="12192000" cy="676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68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13</Words>
  <Application>Microsoft Office PowerPoint</Application>
  <PresentationFormat>Widescreen</PresentationFormat>
  <Paragraphs>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Amasis MT Pro Black</vt:lpstr>
      <vt:lpstr>Arial</vt:lpstr>
      <vt:lpstr>Calibri</vt:lpstr>
      <vt:lpstr>Calibri Light</vt:lpstr>
      <vt:lpstr>Office Theme</vt:lpstr>
      <vt:lpstr> Tableau Desktop for Data Analysis &amp; Data Visualization</vt:lpstr>
      <vt:lpstr>PowerPoint Presentation</vt:lpstr>
      <vt:lpstr>Introduction to Tableau Desktop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Desktop for Data Analysis &amp; Data Visualization</dc:title>
  <dc:creator>KARTHIK VENKATACHALAM</dc:creator>
  <cp:lastModifiedBy>KARTHIK VENKATACHALAM</cp:lastModifiedBy>
  <cp:revision>1</cp:revision>
  <dcterms:created xsi:type="dcterms:W3CDTF">2023-06-21T23:58:59Z</dcterms:created>
  <dcterms:modified xsi:type="dcterms:W3CDTF">2023-06-22T04:45:47Z</dcterms:modified>
</cp:coreProperties>
</file>