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49A1F-2C5B-4D90-AED3-F42B061EFD3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B2B00B-7FB0-4A8C-8934-2B24ACBCC8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Business Understanding </a:t>
          </a:r>
        </a:p>
      </dgm:t>
    </dgm:pt>
    <dgm:pt modelId="{643B61EC-93AA-4C2A-A3C8-DA69957C9277}" type="parTrans" cxnId="{162A2DF2-8FB6-4510-8EC9-8B49CB1C670A}">
      <dgm:prSet/>
      <dgm:spPr/>
      <dgm:t>
        <a:bodyPr/>
        <a:lstStyle/>
        <a:p>
          <a:endParaRPr lang="en-US"/>
        </a:p>
      </dgm:t>
    </dgm:pt>
    <dgm:pt modelId="{871043A9-E308-4C96-B181-229D008FB037}" type="sibTrans" cxnId="{162A2DF2-8FB6-4510-8EC9-8B49CB1C670A}">
      <dgm:prSet/>
      <dgm:spPr/>
      <dgm:t>
        <a:bodyPr/>
        <a:lstStyle/>
        <a:p>
          <a:endParaRPr lang="en-US"/>
        </a:p>
      </dgm:t>
    </dgm:pt>
    <dgm:pt modelId="{2066D559-90EC-45D3-8C54-371AB3007B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Collection</a:t>
          </a:r>
        </a:p>
      </dgm:t>
    </dgm:pt>
    <dgm:pt modelId="{C7D15577-C595-4984-B2ED-F88F68CC6D97}" type="parTrans" cxnId="{C1A41C8D-FF96-487F-85DA-F3E9BB75BE62}">
      <dgm:prSet/>
      <dgm:spPr/>
      <dgm:t>
        <a:bodyPr/>
        <a:lstStyle/>
        <a:p>
          <a:endParaRPr lang="en-US"/>
        </a:p>
      </dgm:t>
    </dgm:pt>
    <dgm:pt modelId="{380C6EA9-B63D-45E7-95E4-46FA29807151}" type="sibTrans" cxnId="{C1A41C8D-FF96-487F-85DA-F3E9BB75BE62}">
      <dgm:prSet/>
      <dgm:spPr/>
      <dgm:t>
        <a:bodyPr/>
        <a:lstStyle/>
        <a:p>
          <a:endParaRPr lang="en-US"/>
        </a:p>
      </dgm:t>
    </dgm:pt>
    <dgm:pt modelId="{4AA5C771-3DDF-403A-BE69-F626D1ABD8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Cleaning </a:t>
          </a:r>
        </a:p>
      </dgm:t>
    </dgm:pt>
    <dgm:pt modelId="{385BEFF4-93C7-487E-B257-332AFCBC5E18}" type="parTrans" cxnId="{9F0D6070-DA67-4378-BC22-A3CFB3F3E3B8}">
      <dgm:prSet/>
      <dgm:spPr/>
      <dgm:t>
        <a:bodyPr/>
        <a:lstStyle/>
        <a:p>
          <a:endParaRPr lang="en-US"/>
        </a:p>
      </dgm:t>
    </dgm:pt>
    <dgm:pt modelId="{D4C4AAF4-81BE-4037-B6CA-7E5E298D1129}" type="sibTrans" cxnId="{9F0D6070-DA67-4378-BC22-A3CFB3F3E3B8}">
      <dgm:prSet/>
      <dgm:spPr/>
      <dgm:t>
        <a:bodyPr/>
        <a:lstStyle/>
        <a:p>
          <a:endParaRPr lang="en-US"/>
        </a:p>
      </dgm:t>
    </dgm:pt>
    <dgm:pt modelId="{F4328BA4-577B-4559-99FE-A991684396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Analysis</a:t>
          </a:r>
        </a:p>
      </dgm:t>
    </dgm:pt>
    <dgm:pt modelId="{7D835C7E-2900-4BAF-A458-7629A1F0CDF6}" type="parTrans" cxnId="{4511360D-02F5-4055-A77A-DAEEB18D846F}">
      <dgm:prSet/>
      <dgm:spPr/>
      <dgm:t>
        <a:bodyPr/>
        <a:lstStyle/>
        <a:p>
          <a:endParaRPr lang="en-US"/>
        </a:p>
      </dgm:t>
    </dgm:pt>
    <dgm:pt modelId="{C7E55CE0-B681-4F6F-9136-0C59723FDB0F}" type="sibTrans" cxnId="{4511360D-02F5-4055-A77A-DAEEB18D846F}">
      <dgm:prSet/>
      <dgm:spPr/>
      <dgm:t>
        <a:bodyPr/>
        <a:lstStyle/>
        <a:p>
          <a:endParaRPr lang="en-US"/>
        </a:p>
      </dgm:t>
    </dgm:pt>
    <dgm:pt modelId="{ECAC3148-3CFC-46B4-8BFE-BD80D7B2D0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Feature Engineering </a:t>
          </a:r>
        </a:p>
      </dgm:t>
    </dgm:pt>
    <dgm:pt modelId="{AEB0750B-66A7-4385-B65E-20B555D0825C}" type="parTrans" cxnId="{95EEBD3B-CDA1-4177-ABB5-623408FA3566}">
      <dgm:prSet/>
      <dgm:spPr/>
      <dgm:t>
        <a:bodyPr/>
        <a:lstStyle/>
        <a:p>
          <a:endParaRPr lang="en-US"/>
        </a:p>
      </dgm:t>
    </dgm:pt>
    <dgm:pt modelId="{DC17E4C4-EEE4-4BB9-83C0-0295F4AAB3A7}" type="sibTrans" cxnId="{95EEBD3B-CDA1-4177-ABB5-623408FA3566}">
      <dgm:prSet/>
      <dgm:spPr/>
      <dgm:t>
        <a:bodyPr/>
        <a:lstStyle/>
        <a:p>
          <a:endParaRPr lang="en-US"/>
        </a:p>
      </dgm:t>
    </dgm:pt>
    <dgm:pt modelId="{6527D865-86C0-4F3C-B979-3AD9628958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Building </a:t>
          </a:r>
        </a:p>
      </dgm:t>
    </dgm:pt>
    <dgm:pt modelId="{FB014002-9494-47FF-8A36-C2D6F8033392}" type="parTrans" cxnId="{D9F801BF-59E8-4A2F-8FE3-8A7E01AC3729}">
      <dgm:prSet/>
      <dgm:spPr/>
      <dgm:t>
        <a:bodyPr/>
        <a:lstStyle/>
        <a:p>
          <a:endParaRPr lang="en-US"/>
        </a:p>
      </dgm:t>
    </dgm:pt>
    <dgm:pt modelId="{0523D8D3-8DFE-4C8B-ABE7-C0D70D82C59B}" type="sibTrans" cxnId="{D9F801BF-59E8-4A2F-8FE3-8A7E01AC3729}">
      <dgm:prSet/>
      <dgm:spPr/>
      <dgm:t>
        <a:bodyPr/>
        <a:lstStyle/>
        <a:p>
          <a:endParaRPr lang="en-US"/>
        </a:p>
      </dgm:t>
    </dgm:pt>
    <dgm:pt modelId="{894BACF8-D05A-4644-A8E4-250CC8719E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Deployment</a:t>
          </a:r>
        </a:p>
      </dgm:t>
    </dgm:pt>
    <dgm:pt modelId="{A3DF087E-61D3-46B2-B609-FB8398DC7220}" type="parTrans" cxnId="{B256B04E-5DB4-4125-8D75-DB863032DBE9}">
      <dgm:prSet/>
      <dgm:spPr/>
      <dgm:t>
        <a:bodyPr/>
        <a:lstStyle/>
        <a:p>
          <a:endParaRPr lang="en-US"/>
        </a:p>
      </dgm:t>
    </dgm:pt>
    <dgm:pt modelId="{DF252E85-23AC-4742-BB1F-77BD95A88EDD}" type="sibTrans" cxnId="{B256B04E-5DB4-4125-8D75-DB863032DBE9}">
      <dgm:prSet/>
      <dgm:spPr/>
      <dgm:t>
        <a:bodyPr/>
        <a:lstStyle/>
        <a:p>
          <a:endParaRPr lang="en-US"/>
        </a:p>
      </dgm:t>
    </dgm:pt>
    <dgm:pt modelId="{0E3F9A29-8FC9-4CCD-B537-D224ACB79271}" type="pres">
      <dgm:prSet presAssocID="{B4949A1F-2C5B-4D90-AED3-F42B061EFD3C}" presName="root" presStyleCnt="0">
        <dgm:presLayoutVars>
          <dgm:dir/>
          <dgm:resizeHandles val="exact"/>
        </dgm:presLayoutVars>
      </dgm:prSet>
      <dgm:spPr/>
    </dgm:pt>
    <dgm:pt modelId="{B2A8F6FB-EA30-4EDE-9145-C53CF47D6340}" type="pres">
      <dgm:prSet presAssocID="{7FB2B00B-7FB0-4A8C-8934-2B24ACBCC863}" presName="compNode" presStyleCnt="0"/>
      <dgm:spPr/>
    </dgm:pt>
    <dgm:pt modelId="{D70C0ED7-85A4-4CA9-99AE-4D6CC2CF4BD2}" type="pres">
      <dgm:prSet presAssocID="{7FB2B00B-7FB0-4A8C-8934-2B24ACBCC863}" presName="iconBgRect" presStyleLbl="bgShp" presStyleIdx="0" presStyleCnt="7"/>
      <dgm:spPr/>
    </dgm:pt>
    <dgm:pt modelId="{BCE3525F-D8A8-42FA-91FA-16A339B3BA2D}" type="pres">
      <dgm:prSet presAssocID="{7FB2B00B-7FB0-4A8C-8934-2B24ACBCC86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5D922AE-395C-4C19-A900-3A0A34E14988}" type="pres">
      <dgm:prSet presAssocID="{7FB2B00B-7FB0-4A8C-8934-2B24ACBCC863}" presName="spaceRect" presStyleCnt="0"/>
      <dgm:spPr/>
    </dgm:pt>
    <dgm:pt modelId="{2A285940-13C1-4BA3-9376-CCC5BED8F578}" type="pres">
      <dgm:prSet presAssocID="{7FB2B00B-7FB0-4A8C-8934-2B24ACBCC863}" presName="textRect" presStyleLbl="revTx" presStyleIdx="0" presStyleCnt="7">
        <dgm:presLayoutVars>
          <dgm:chMax val="1"/>
          <dgm:chPref val="1"/>
        </dgm:presLayoutVars>
      </dgm:prSet>
      <dgm:spPr/>
    </dgm:pt>
    <dgm:pt modelId="{1C95D561-16ED-4224-A47C-B2497E8DA04D}" type="pres">
      <dgm:prSet presAssocID="{871043A9-E308-4C96-B181-229D008FB037}" presName="sibTrans" presStyleCnt="0"/>
      <dgm:spPr/>
    </dgm:pt>
    <dgm:pt modelId="{9FEC8004-FD90-4BAF-BC8C-DBB745A56ABD}" type="pres">
      <dgm:prSet presAssocID="{2066D559-90EC-45D3-8C54-371AB3007B2A}" presName="compNode" presStyleCnt="0"/>
      <dgm:spPr/>
    </dgm:pt>
    <dgm:pt modelId="{AFE5D82B-F9CF-49F6-A09A-181D32F01E93}" type="pres">
      <dgm:prSet presAssocID="{2066D559-90EC-45D3-8C54-371AB3007B2A}" presName="iconBgRect" presStyleLbl="bgShp" presStyleIdx="1" presStyleCnt="7"/>
      <dgm:spPr/>
    </dgm:pt>
    <dgm:pt modelId="{5A343C29-EFC4-4461-8F96-566B75257D3D}" type="pres">
      <dgm:prSet presAssocID="{2066D559-90EC-45D3-8C54-371AB3007B2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123E0D-865A-4488-89AF-E82C49B87735}" type="pres">
      <dgm:prSet presAssocID="{2066D559-90EC-45D3-8C54-371AB3007B2A}" presName="spaceRect" presStyleCnt="0"/>
      <dgm:spPr/>
    </dgm:pt>
    <dgm:pt modelId="{E4C9AF83-B35A-4E38-A4A4-E2D15ECC4D4F}" type="pres">
      <dgm:prSet presAssocID="{2066D559-90EC-45D3-8C54-371AB3007B2A}" presName="textRect" presStyleLbl="revTx" presStyleIdx="1" presStyleCnt="7">
        <dgm:presLayoutVars>
          <dgm:chMax val="1"/>
          <dgm:chPref val="1"/>
        </dgm:presLayoutVars>
      </dgm:prSet>
      <dgm:spPr/>
    </dgm:pt>
    <dgm:pt modelId="{3541C5B7-2C37-4EA1-99AD-0DB0A74F8ACA}" type="pres">
      <dgm:prSet presAssocID="{380C6EA9-B63D-45E7-95E4-46FA29807151}" presName="sibTrans" presStyleCnt="0"/>
      <dgm:spPr/>
    </dgm:pt>
    <dgm:pt modelId="{996FC7C1-EED9-4325-8651-1F4BA4CEF4E6}" type="pres">
      <dgm:prSet presAssocID="{4AA5C771-3DDF-403A-BE69-F626D1ABD8BE}" presName="compNode" presStyleCnt="0"/>
      <dgm:spPr/>
    </dgm:pt>
    <dgm:pt modelId="{D341E103-1FC1-40C7-BB15-E3E8E659C628}" type="pres">
      <dgm:prSet presAssocID="{4AA5C771-3DDF-403A-BE69-F626D1ABD8BE}" presName="iconBgRect" presStyleLbl="bgShp" presStyleIdx="2" presStyleCnt="7"/>
      <dgm:spPr/>
    </dgm:pt>
    <dgm:pt modelId="{A1AD6FEA-8031-42F0-92E1-E717F10F735B}" type="pres">
      <dgm:prSet presAssocID="{4AA5C771-3DDF-403A-BE69-F626D1ABD8B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5551CE1-5E38-44A8-A9FB-814967C72F64}" type="pres">
      <dgm:prSet presAssocID="{4AA5C771-3DDF-403A-BE69-F626D1ABD8BE}" presName="spaceRect" presStyleCnt="0"/>
      <dgm:spPr/>
    </dgm:pt>
    <dgm:pt modelId="{00C4AE8E-1F3D-4CC2-862A-90BE09C9069B}" type="pres">
      <dgm:prSet presAssocID="{4AA5C771-3DDF-403A-BE69-F626D1ABD8BE}" presName="textRect" presStyleLbl="revTx" presStyleIdx="2" presStyleCnt="7">
        <dgm:presLayoutVars>
          <dgm:chMax val="1"/>
          <dgm:chPref val="1"/>
        </dgm:presLayoutVars>
      </dgm:prSet>
      <dgm:spPr/>
    </dgm:pt>
    <dgm:pt modelId="{C9C14B14-DAD7-484E-8BE0-C25403E8C58E}" type="pres">
      <dgm:prSet presAssocID="{D4C4AAF4-81BE-4037-B6CA-7E5E298D1129}" presName="sibTrans" presStyleCnt="0"/>
      <dgm:spPr/>
    </dgm:pt>
    <dgm:pt modelId="{00FE0A90-3B6D-4ECA-8FC5-D87FA1ACEF81}" type="pres">
      <dgm:prSet presAssocID="{F4328BA4-577B-4559-99FE-A99168439630}" presName="compNode" presStyleCnt="0"/>
      <dgm:spPr/>
    </dgm:pt>
    <dgm:pt modelId="{74292C1B-4BD5-4888-8E8A-E899628312B3}" type="pres">
      <dgm:prSet presAssocID="{F4328BA4-577B-4559-99FE-A99168439630}" presName="iconBgRect" presStyleLbl="bgShp" presStyleIdx="3" presStyleCnt="7"/>
      <dgm:spPr/>
    </dgm:pt>
    <dgm:pt modelId="{1868F315-BE7C-48D4-BDF0-54F7273EC58E}" type="pres">
      <dgm:prSet presAssocID="{F4328BA4-577B-4559-99FE-A9916843963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D0F20C7-794F-486D-986F-C66239284FF2}" type="pres">
      <dgm:prSet presAssocID="{F4328BA4-577B-4559-99FE-A99168439630}" presName="spaceRect" presStyleCnt="0"/>
      <dgm:spPr/>
    </dgm:pt>
    <dgm:pt modelId="{9AD27616-8A97-4EFA-B26E-154F49CE0C77}" type="pres">
      <dgm:prSet presAssocID="{F4328BA4-577B-4559-99FE-A99168439630}" presName="textRect" presStyleLbl="revTx" presStyleIdx="3" presStyleCnt="7">
        <dgm:presLayoutVars>
          <dgm:chMax val="1"/>
          <dgm:chPref val="1"/>
        </dgm:presLayoutVars>
      </dgm:prSet>
      <dgm:spPr/>
    </dgm:pt>
    <dgm:pt modelId="{E308B5D6-D08B-44A4-9900-4D6E3093682C}" type="pres">
      <dgm:prSet presAssocID="{C7E55CE0-B681-4F6F-9136-0C59723FDB0F}" presName="sibTrans" presStyleCnt="0"/>
      <dgm:spPr/>
    </dgm:pt>
    <dgm:pt modelId="{F6641C83-E1BC-422D-8471-BD7885D9662A}" type="pres">
      <dgm:prSet presAssocID="{ECAC3148-3CFC-46B4-8BFE-BD80D7B2D054}" presName="compNode" presStyleCnt="0"/>
      <dgm:spPr/>
    </dgm:pt>
    <dgm:pt modelId="{B7AB8169-FF39-4F37-8B89-0008E40893BC}" type="pres">
      <dgm:prSet presAssocID="{ECAC3148-3CFC-46B4-8BFE-BD80D7B2D054}" presName="iconBgRect" presStyleLbl="bgShp" presStyleIdx="4" presStyleCnt="7"/>
      <dgm:spPr/>
    </dgm:pt>
    <dgm:pt modelId="{A22A566E-4685-4694-8292-FAA7981F64A0}" type="pres">
      <dgm:prSet presAssocID="{ECAC3148-3CFC-46B4-8BFE-BD80D7B2D05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FBBC20-9D68-4B89-BA1E-550B1E431CD5}" type="pres">
      <dgm:prSet presAssocID="{ECAC3148-3CFC-46B4-8BFE-BD80D7B2D054}" presName="spaceRect" presStyleCnt="0"/>
      <dgm:spPr/>
    </dgm:pt>
    <dgm:pt modelId="{8BB53AFC-C336-48D8-943D-D3C947DAD333}" type="pres">
      <dgm:prSet presAssocID="{ECAC3148-3CFC-46B4-8BFE-BD80D7B2D054}" presName="textRect" presStyleLbl="revTx" presStyleIdx="4" presStyleCnt="7">
        <dgm:presLayoutVars>
          <dgm:chMax val="1"/>
          <dgm:chPref val="1"/>
        </dgm:presLayoutVars>
      </dgm:prSet>
      <dgm:spPr/>
    </dgm:pt>
    <dgm:pt modelId="{1F0D6D17-AAAD-4680-BD70-64F5F6731FD4}" type="pres">
      <dgm:prSet presAssocID="{DC17E4C4-EEE4-4BB9-83C0-0295F4AAB3A7}" presName="sibTrans" presStyleCnt="0"/>
      <dgm:spPr/>
    </dgm:pt>
    <dgm:pt modelId="{3D31C4B6-DBA0-47B8-8CFA-4826086A3374}" type="pres">
      <dgm:prSet presAssocID="{6527D865-86C0-4F3C-B979-3AD96289585B}" presName="compNode" presStyleCnt="0"/>
      <dgm:spPr/>
    </dgm:pt>
    <dgm:pt modelId="{0840DBC8-AEC3-4022-B00B-89D07F81170C}" type="pres">
      <dgm:prSet presAssocID="{6527D865-86C0-4F3C-B979-3AD96289585B}" presName="iconBgRect" presStyleLbl="bgShp" presStyleIdx="5" presStyleCnt="7"/>
      <dgm:spPr/>
    </dgm:pt>
    <dgm:pt modelId="{2E3ED57B-CA9C-4BBB-B876-47DB4762FBB4}" type="pres">
      <dgm:prSet presAssocID="{6527D865-86C0-4F3C-B979-3AD96289585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CCD8E5-A89C-4162-A47F-A94CEFCA4716}" type="pres">
      <dgm:prSet presAssocID="{6527D865-86C0-4F3C-B979-3AD96289585B}" presName="spaceRect" presStyleCnt="0"/>
      <dgm:spPr/>
    </dgm:pt>
    <dgm:pt modelId="{0575BAC0-42D8-4A64-BFEA-C8223764B6A4}" type="pres">
      <dgm:prSet presAssocID="{6527D865-86C0-4F3C-B979-3AD96289585B}" presName="textRect" presStyleLbl="revTx" presStyleIdx="5" presStyleCnt="7">
        <dgm:presLayoutVars>
          <dgm:chMax val="1"/>
          <dgm:chPref val="1"/>
        </dgm:presLayoutVars>
      </dgm:prSet>
      <dgm:spPr/>
    </dgm:pt>
    <dgm:pt modelId="{8E947027-5B60-4E8E-A8AB-F38052C89AE8}" type="pres">
      <dgm:prSet presAssocID="{0523D8D3-8DFE-4C8B-ABE7-C0D70D82C59B}" presName="sibTrans" presStyleCnt="0"/>
      <dgm:spPr/>
    </dgm:pt>
    <dgm:pt modelId="{4C8DB309-2664-4243-B18C-0EC118B11985}" type="pres">
      <dgm:prSet presAssocID="{894BACF8-D05A-4644-A8E4-250CC8719EA3}" presName="compNode" presStyleCnt="0"/>
      <dgm:spPr/>
    </dgm:pt>
    <dgm:pt modelId="{2DA3F806-B66F-4211-BE7C-94496533BB7E}" type="pres">
      <dgm:prSet presAssocID="{894BACF8-D05A-4644-A8E4-250CC8719EA3}" presName="iconBgRect" presStyleLbl="bgShp" presStyleIdx="6" presStyleCnt="7"/>
      <dgm:spPr/>
    </dgm:pt>
    <dgm:pt modelId="{B8A0FA1C-C071-45DF-BE82-70F506C51572}" type="pres">
      <dgm:prSet presAssocID="{894BACF8-D05A-4644-A8E4-250CC8719EA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F61681-3DBA-4DF8-8B41-93B0485318E3}" type="pres">
      <dgm:prSet presAssocID="{894BACF8-D05A-4644-A8E4-250CC8719EA3}" presName="spaceRect" presStyleCnt="0"/>
      <dgm:spPr/>
    </dgm:pt>
    <dgm:pt modelId="{89EBB2B6-4696-4F97-82B1-A12205A3E754}" type="pres">
      <dgm:prSet presAssocID="{894BACF8-D05A-4644-A8E4-250CC8719EA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511360D-02F5-4055-A77A-DAEEB18D846F}" srcId="{B4949A1F-2C5B-4D90-AED3-F42B061EFD3C}" destId="{F4328BA4-577B-4559-99FE-A99168439630}" srcOrd="3" destOrd="0" parTransId="{7D835C7E-2900-4BAF-A458-7629A1F0CDF6}" sibTransId="{C7E55CE0-B681-4F6F-9136-0C59723FDB0F}"/>
    <dgm:cxn modelId="{9448FB17-3660-4A39-B962-4F4A12A12C11}" type="presOf" srcId="{6527D865-86C0-4F3C-B979-3AD96289585B}" destId="{0575BAC0-42D8-4A64-BFEA-C8223764B6A4}" srcOrd="0" destOrd="0" presId="urn:microsoft.com/office/officeart/2018/5/layout/IconCircleLabelList"/>
    <dgm:cxn modelId="{7928C82E-5493-48D4-95DD-97ED6FBD8325}" type="presOf" srcId="{4AA5C771-3DDF-403A-BE69-F626D1ABD8BE}" destId="{00C4AE8E-1F3D-4CC2-862A-90BE09C9069B}" srcOrd="0" destOrd="0" presId="urn:microsoft.com/office/officeart/2018/5/layout/IconCircleLabelList"/>
    <dgm:cxn modelId="{95EEBD3B-CDA1-4177-ABB5-623408FA3566}" srcId="{B4949A1F-2C5B-4D90-AED3-F42B061EFD3C}" destId="{ECAC3148-3CFC-46B4-8BFE-BD80D7B2D054}" srcOrd="4" destOrd="0" parTransId="{AEB0750B-66A7-4385-B65E-20B555D0825C}" sibTransId="{DC17E4C4-EEE4-4BB9-83C0-0295F4AAB3A7}"/>
    <dgm:cxn modelId="{165E4046-2B5A-4013-8777-D472EC5F9711}" type="presOf" srcId="{7FB2B00B-7FB0-4A8C-8934-2B24ACBCC863}" destId="{2A285940-13C1-4BA3-9376-CCC5BED8F578}" srcOrd="0" destOrd="0" presId="urn:microsoft.com/office/officeart/2018/5/layout/IconCircleLabelList"/>
    <dgm:cxn modelId="{B256B04E-5DB4-4125-8D75-DB863032DBE9}" srcId="{B4949A1F-2C5B-4D90-AED3-F42B061EFD3C}" destId="{894BACF8-D05A-4644-A8E4-250CC8719EA3}" srcOrd="6" destOrd="0" parTransId="{A3DF087E-61D3-46B2-B609-FB8398DC7220}" sibTransId="{DF252E85-23AC-4742-BB1F-77BD95A88EDD}"/>
    <dgm:cxn modelId="{9F0D6070-DA67-4378-BC22-A3CFB3F3E3B8}" srcId="{B4949A1F-2C5B-4D90-AED3-F42B061EFD3C}" destId="{4AA5C771-3DDF-403A-BE69-F626D1ABD8BE}" srcOrd="2" destOrd="0" parTransId="{385BEFF4-93C7-487E-B257-332AFCBC5E18}" sibTransId="{D4C4AAF4-81BE-4037-B6CA-7E5E298D1129}"/>
    <dgm:cxn modelId="{868F4773-13DC-45E0-A388-A8B063597CDB}" type="presOf" srcId="{ECAC3148-3CFC-46B4-8BFE-BD80D7B2D054}" destId="{8BB53AFC-C336-48D8-943D-D3C947DAD333}" srcOrd="0" destOrd="0" presId="urn:microsoft.com/office/officeart/2018/5/layout/IconCircleLabelList"/>
    <dgm:cxn modelId="{BB2EBC58-9A70-4909-835E-D1A86F86EEC8}" type="presOf" srcId="{894BACF8-D05A-4644-A8E4-250CC8719EA3}" destId="{89EBB2B6-4696-4F97-82B1-A12205A3E754}" srcOrd="0" destOrd="0" presId="urn:microsoft.com/office/officeart/2018/5/layout/IconCircleLabelList"/>
    <dgm:cxn modelId="{C1A41C8D-FF96-487F-85DA-F3E9BB75BE62}" srcId="{B4949A1F-2C5B-4D90-AED3-F42B061EFD3C}" destId="{2066D559-90EC-45D3-8C54-371AB3007B2A}" srcOrd="1" destOrd="0" parTransId="{C7D15577-C595-4984-B2ED-F88F68CC6D97}" sibTransId="{380C6EA9-B63D-45E7-95E4-46FA29807151}"/>
    <dgm:cxn modelId="{48BB77BE-FAAF-48E4-B648-BE7F921A76FA}" type="presOf" srcId="{B4949A1F-2C5B-4D90-AED3-F42B061EFD3C}" destId="{0E3F9A29-8FC9-4CCD-B537-D224ACB79271}" srcOrd="0" destOrd="0" presId="urn:microsoft.com/office/officeart/2018/5/layout/IconCircleLabelList"/>
    <dgm:cxn modelId="{D9F801BF-59E8-4A2F-8FE3-8A7E01AC3729}" srcId="{B4949A1F-2C5B-4D90-AED3-F42B061EFD3C}" destId="{6527D865-86C0-4F3C-B979-3AD96289585B}" srcOrd="5" destOrd="0" parTransId="{FB014002-9494-47FF-8A36-C2D6F8033392}" sibTransId="{0523D8D3-8DFE-4C8B-ABE7-C0D70D82C59B}"/>
    <dgm:cxn modelId="{E11351D8-C4D7-4E7F-9374-B996C43B2A75}" type="presOf" srcId="{2066D559-90EC-45D3-8C54-371AB3007B2A}" destId="{E4C9AF83-B35A-4E38-A4A4-E2D15ECC4D4F}" srcOrd="0" destOrd="0" presId="urn:microsoft.com/office/officeart/2018/5/layout/IconCircleLabelList"/>
    <dgm:cxn modelId="{62C993EE-D1B8-4A99-8F52-1F995B5038F2}" type="presOf" srcId="{F4328BA4-577B-4559-99FE-A99168439630}" destId="{9AD27616-8A97-4EFA-B26E-154F49CE0C77}" srcOrd="0" destOrd="0" presId="urn:microsoft.com/office/officeart/2018/5/layout/IconCircleLabelList"/>
    <dgm:cxn modelId="{162A2DF2-8FB6-4510-8EC9-8B49CB1C670A}" srcId="{B4949A1F-2C5B-4D90-AED3-F42B061EFD3C}" destId="{7FB2B00B-7FB0-4A8C-8934-2B24ACBCC863}" srcOrd="0" destOrd="0" parTransId="{643B61EC-93AA-4C2A-A3C8-DA69957C9277}" sibTransId="{871043A9-E308-4C96-B181-229D008FB037}"/>
    <dgm:cxn modelId="{E189CB73-927D-4EA5-9930-B3B328E68DBD}" type="presParOf" srcId="{0E3F9A29-8FC9-4CCD-B537-D224ACB79271}" destId="{B2A8F6FB-EA30-4EDE-9145-C53CF47D6340}" srcOrd="0" destOrd="0" presId="urn:microsoft.com/office/officeart/2018/5/layout/IconCircleLabelList"/>
    <dgm:cxn modelId="{9BC08A93-E103-45C9-BDE2-72F117F901AD}" type="presParOf" srcId="{B2A8F6FB-EA30-4EDE-9145-C53CF47D6340}" destId="{D70C0ED7-85A4-4CA9-99AE-4D6CC2CF4BD2}" srcOrd="0" destOrd="0" presId="urn:microsoft.com/office/officeart/2018/5/layout/IconCircleLabelList"/>
    <dgm:cxn modelId="{F85184F7-4C28-4E7E-ADED-B6FA4D5B777D}" type="presParOf" srcId="{B2A8F6FB-EA30-4EDE-9145-C53CF47D6340}" destId="{BCE3525F-D8A8-42FA-91FA-16A339B3BA2D}" srcOrd="1" destOrd="0" presId="urn:microsoft.com/office/officeart/2018/5/layout/IconCircleLabelList"/>
    <dgm:cxn modelId="{6E235302-6549-43CA-8A47-EC0381D26384}" type="presParOf" srcId="{B2A8F6FB-EA30-4EDE-9145-C53CF47D6340}" destId="{E5D922AE-395C-4C19-A900-3A0A34E14988}" srcOrd="2" destOrd="0" presId="urn:microsoft.com/office/officeart/2018/5/layout/IconCircleLabelList"/>
    <dgm:cxn modelId="{DB4496B6-4279-472E-9A81-8A3BB511F51E}" type="presParOf" srcId="{B2A8F6FB-EA30-4EDE-9145-C53CF47D6340}" destId="{2A285940-13C1-4BA3-9376-CCC5BED8F578}" srcOrd="3" destOrd="0" presId="urn:microsoft.com/office/officeart/2018/5/layout/IconCircleLabelList"/>
    <dgm:cxn modelId="{1ED2C07B-350A-427E-BC80-9EE0228D32C9}" type="presParOf" srcId="{0E3F9A29-8FC9-4CCD-B537-D224ACB79271}" destId="{1C95D561-16ED-4224-A47C-B2497E8DA04D}" srcOrd="1" destOrd="0" presId="urn:microsoft.com/office/officeart/2018/5/layout/IconCircleLabelList"/>
    <dgm:cxn modelId="{09DB3FE8-E508-4206-BCE7-116FDF673CC1}" type="presParOf" srcId="{0E3F9A29-8FC9-4CCD-B537-D224ACB79271}" destId="{9FEC8004-FD90-4BAF-BC8C-DBB745A56ABD}" srcOrd="2" destOrd="0" presId="urn:microsoft.com/office/officeart/2018/5/layout/IconCircleLabelList"/>
    <dgm:cxn modelId="{8A950666-E468-426B-AECC-C02848948812}" type="presParOf" srcId="{9FEC8004-FD90-4BAF-BC8C-DBB745A56ABD}" destId="{AFE5D82B-F9CF-49F6-A09A-181D32F01E93}" srcOrd="0" destOrd="0" presId="urn:microsoft.com/office/officeart/2018/5/layout/IconCircleLabelList"/>
    <dgm:cxn modelId="{B8A69695-9D37-439D-9BFD-A8441F67FA9D}" type="presParOf" srcId="{9FEC8004-FD90-4BAF-BC8C-DBB745A56ABD}" destId="{5A343C29-EFC4-4461-8F96-566B75257D3D}" srcOrd="1" destOrd="0" presId="urn:microsoft.com/office/officeart/2018/5/layout/IconCircleLabelList"/>
    <dgm:cxn modelId="{24782286-7EFC-4832-A0DA-3F23AB3D3946}" type="presParOf" srcId="{9FEC8004-FD90-4BAF-BC8C-DBB745A56ABD}" destId="{73123E0D-865A-4488-89AF-E82C49B87735}" srcOrd="2" destOrd="0" presId="urn:microsoft.com/office/officeart/2018/5/layout/IconCircleLabelList"/>
    <dgm:cxn modelId="{DB951BB7-4D15-4F02-AF0B-ACB68B91D3D5}" type="presParOf" srcId="{9FEC8004-FD90-4BAF-BC8C-DBB745A56ABD}" destId="{E4C9AF83-B35A-4E38-A4A4-E2D15ECC4D4F}" srcOrd="3" destOrd="0" presId="urn:microsoft.com/office/officeart/2018/5/layout/IconCircleLabelList"/>
    <dgm:cxn modelId="{9C7CB631-D25B-41DD-8069-61CAE2C1FD38}" type="presParOf" srcId="{0E3F9A29-8FC9-4CCD-B537-D224ACB79271}" destId="{3541C5B7-2C37-4EA1-99AD-0DB0A74F8ACA}" srcOrd="3" destOrd="0" presId="urn:microsoft.com/office/officeart/2018/5/layout/IconCircleLabelList"/>
    <dgm:cxn modelId="{C45E485B-8A50-4561-BECD-86AB4EE88C40}" type="presParOf" srcId="{0E3F9A29-8FC9-4CCD-B537-D224ACB79271}" destId="{996FC7C1-EED9-4325-8651-1F4BA4CEF4E6}" srcOrd="4" destOrd="0" presId="urn:microsoft.com/office/officeart/2018/5/layout/IconCircleLabelList"/>
    <dgm:cxn modelId="{CF135C85-9253-43B7-BB41-F0D77964CD0D}" type="presParOf" srcId="{996FC7C1-EED9-4325-8651-1F4BA4CEF4E6}" destId="{D341E103-1FC1-40C7-BB15-E3E8E659C628}" srcOrd="0" destOrd="0" presId="urn:microsoft.com/office/officeart/2018/5/layout/IconCircleLabelList"/>
    <dgm:cxn modelId="{DB112B05-FD7F-491E-A88F-CB4E1596B859}" type="presParOf" srcId="{996FC7C1-EED9-4325-8651-1F4BA4CEF4E6}" destId="{A1AD6FEA-8031-42F0-92E1-E717F10F735B}" srcOrd="1" destOrd="0" presId="urn:microsoft.com/office/officeart/2018/5/layout/IconCircleLabelList"/>
    <dgm:cxn modelId="{AF6CFF0C-22F3-41AD-91D3-8FA0EEFF5D05}" type="presParOf" srcId="{996FC7C1-EED9-4325-8651-1F4BA4CEF4E6}" destId="{95551CE1-5E38-44A8-A9FB-814967C72F64}" srcOrd="2" destOrd="0" presId="urn:microsoft.com/office/officeart/2018/5/layout/IconCircleLabelList"/>
    <dgm:cxn modelId="{6CC25728-88E3-4C4A-BA90-CA49311BA89B}" type="presParOf" srcId="{996FC7C1-EED9-4325-8651-1F4BA4CEF4E6}" destId="{00C4AE8E-1F3D-4CC2-862A-90BE09C9069B}" srcOrd="3" destOrd="0" presId="urn:microsoft.com/office/officeart/2018/5/layout/IconCircleLabelList"/>
    <dgm:cxn modelId="{41681181-CDE4-4932-BF33-67BEBDFD2539}" type="presParOf" srcId="{0E3F9A29-8FC9-4CCD-B537-D224ACB79271}" destId="{C9C14B14-DAD7-484E-8BE0-C25403E8C58E}" srcOrd="5" destOrd="0" presId="urn:microsoft.com/office/officeart/2018/5/layout/IconCircleLabelList"/>
    <dgm:cxn modelId="{5263C93C-92A8-4C03-AE2E-1D3F68A2FCDA}" type="presParOf" srcId="{0E3F9A29-8FC9-4CCD-B537-D224ACB79271}" destId="{00FE0A90-3B6D-4ECA-8FC5-D87FA1ACEF81}" srcOrd="6" destOrd="0" presId="urn:microsoft.com/office/officeart/2018/5/layout/IconCircleLabelList"/>
    <dgm:cxn modelId="{675AD5EC-0FBE-4944-84D5-7E66224E7D98}" type="presParOf" srcId="{00FE0A90-3B6D-4ECA-8FC5-D87FA1ACEF81}" destId="{74292C1B-4BD5-4888-8E8A-E899628312B3}" srcOrd="0" destOrd="0" presId="urn:microsoft.com/office/officeart/2018/5/layout/IconCircleLabelList"/>
    <dgm:cxn modelId="{B7A6DE61-D719-4BE1-B157-BDF8047F9079}" type="presParOf" srcId="{00FE0A90-3B6D-4ECA-8FC5-D87FA1ACEF81}" destId="{1868F315-BE7C-48D4-BDF0-54F7273EC58E}" srcOrd="1" destOrd="0" presId="urn:microsoft.com/office/officeart/2018/5/layout/IconCircleLabelList"/>
    <dgm:cxn modelId="{66668F12-C5AC-4864-AA80-F3F04F2325E5}" type="presParOf" srcId="{00FE0A90-3B6D-4ECA-8FC5-D87FA1ACEF81}" destId="{4D0F20C7-794F-486D-986F-C66239284FF2}" srcOrd="2" destOrd="0" presId="urn:microsoft.com/office/officeart/2018/5/layout/IconCircleLabelList"/>
    <dgm:cxn modelId="{2D3C59AB-96BA-4DF0-962F-B006DE873186}" type="presParOf" srcId="{00FE0A90-3B6D-4ECA-8FC5-D87FA1ACEF81}" destId="{9AD27616-8A97-4EFA-B26E-154F49CE0C77}" srcOrd="3" destOrd="0" presId="urn:microsoft.com/office/officeart/2018/5/layout/IconCircleLabelList"/>
    <dgm:cxn modelId="{3802E61F-F373-4397-833A-2E5DC3846406}" type="presParOf" srcId="{0E3F9A29-8FC9-4CCD-B537-D224ACB79271}" destId="{E308B5D6-D08B-44A4-9900-4D6E3093682C}" srcOrd="7" destOrd="0" presId="urn:microsoft.com/office/officeart/2018/5/layout/IconCircleLabelList"/>
    <dgm:cxn modelId="{80D3DA9A-B66C-46CC-8FA4-A556FDC30B70}" type="presParOf" srcId="{0E3F9A29-8FC9-4CCD-B537-D224ACB79271}" destId="{F6641C83-E1BC-422D-8471-BD7885D9662A}" srcOrd="8" destOrd="0" presId="urn:microsoft.com/office/officeart/2018/5/layout/IconCircleLabelList"/>
    <dgm:cxn modelId="{E2EFF727-8A3E-4DD3-BC4E-066631312C83}" type="presParOf" srcId="{F6641C83-E1BC-422D-8471-BD7885D9662A}" destId="{B7AB8169-FF39-4F37-8B89-0008E40893BC}" srcOrd="0" destOrd="0" presId="urn:microsoft.com/office/officeart/2018/5/layout/IconCircleLabelList"/>
    <dgm:cxn modelId="{AC5B10DA-C6C3-47B7-84B9-E171DCEDC6A0}" type="presParOf" srcId="{F6641C83-E1BC-422D-8471-BD7885D9662A}" destId="{A22A566E-4685-4694-8292-FAA7981F64A0}" srcOrd="1" destOrd="0" presId="urn:microsoft.com/office/officeart/2018/5/layout/IconCircleLabelList"/>
    <dgm:cxn modelId="{2488DD37-F9D9-4FCC-A588-7531D5B8316B}" type="presParOf" srcId="{F6641C83-E1BC-422D-8471-BD7885D9662A}" destId="{16FBBC20-9D68-4B89-BA1E-550B1E431CD5}" srcOrd="2" destOrd="0" presId="urn:microsoft.com/office/officeart/2018/5/layout/IconCircleLabelList"/>
    <dgm:cxn modelId="{CAA4160C-B4C2-4A8A-B602-927A02CDB285}" type="presParOf" srcId="{F6641C83-E1BC-422D-8471-BD7885D9662A}" destId="{8BB53AFC-C336-48D8-943D-D3C947DAD333}" srcOrd="3" destOrd="0" presId="urn:microsoft.com/office/officeart/2018/5/layout/IconCircleLabelList"/>
    <dgm:cxn modelId="{C7E32E17-AB41-4CEF-8ED3-44AADBF6A320}" type="presParOf" srcId="{0E3F9A29-8FC9-4CCD-B537-D224ACB79271}" destId="{1F0D6D17-AAAD-4680-BD70-64F5F6731FD4}" srcOrd="9" destOrd="0" presId="urn:microsoft.com/office/officeart/2018/5/layout/IconCircleLabelList"/>
    <dgm:cxn modelId="{E0340E3E-59C6-47D5-A0B5-F55FD9E4A903}" type="presParOf" srcId="{0E3F9A29-8FC9-4CCD-B537-D224ACB79271}" destId="{3D31C4B6-DBA0-47B8-8CFA-4826086A3374}" srcOrd="10" destOrd="0" presId="urn:microsoft.com/office/officeart/2018/5/layout/IconCircleLabelList"/>
    <dgm:cxn modelId="{C4E472FB-0DCE-4F9B-82D7-B30E3D88119D}" type="presParOf" srcId="{3D31C4B6-DBA0-47B8-8CFA-4826086A3374}" destId="{0840DBC8-AEC3-4022-B00B-89D07F81170C}" srcOrd="0" destOrd="0" presId="urn:microsoft.com/office/officeart/2018/5/layout/IconCircleLabelList"/>
    <dgm:cxn modelId="{DE9B300A-1F22-41CD-AB9C-5F4EAF83E6E3}" type="presParOf" srcId="{3D31C4B6-DBA0-47B8-8CFA-4826086A3374}" destId="{2E3ED57B-CA9C-4BBB-B876-47DB4762FBB4}" srcOrd="1" destOrd="0" presId="urn:microsoft.com/office/officeart/2018/5/layout/IconCircleLabelList"/>
    <dgm:cxn modelId="{86B8FC96-1594-4ED8-9D96-49536670586D}" type="presParOf" srcId="{3D31C4B6-DBA0-47B8-8CFA-4826086A3374}" destId="{F8CCD8E5-A89C-4162-A47F-A94CEFCA4716}" srcOrd="2" destOrd="0" presId="urn:microsoft.com/office/officeart/2018/5/layout/IconCircleLabelList"/>
    <dgm:cxn modelId="{8CDED910-5D56-4681-8168-F2C180AD8374}" type="presParOf" srcId="{3D31C4B6-DBA0-47B8-8CFA-4826086A3374}" destId="{0575BAC0-42D8-4A64-BFEA-C8223764B6A4}" srcOrd="3" destOrd="0" presId="urn:microsoft.com/office/officeart/2018/5/layout/IconCircleLabelList"/>
    <dgm:cxn modelId="{5F75CCC9-492B-409D-93AD-F3B9C83393BB}" type="presParOf" srcId="{0E3F9A29-8FC9-4CCD-B537-D224ACB79271}" destId="{8E947027-5B60-4E8E-A8AB-F38052C89AE8}" srcOrd="11" destOrd="0" presId="urn:microsoft.com/office/officeart/2018/5/layout/IconCircleLabelList"/>
    <dgm:cxn modelId="{68B0E442-69AB-4ED6-A23C-2AD95E4D025B}" type="presParOf" srcId="{0E3F9A29-8FC9-4CCD-B537-D224ACB79271}" destId="{4C8DB309-2664-4243-B18C-0EC118B11985}" srcOrd="12" destOrd="0" presId="urn:microsoft.com/office/officeart/2018/5/layout/IconCircleLabelList"/>
    <dgm:cxn modelId="{4B30F4DB-FB3F-4158-984C-FE3E2B1FAAF8}" type="presParOf" srcId="{4C8DB309-2664-4243-B18C-0EC118B11985}" destId="{2DA3F806-B66F-4211-BE7C-94496533BB7E}" srcOrd="0" destOrd="0" presId="urn:microsoft.com/office/officeart/2018/5/layout/IconCircleLabelList"/>
    <dgm:cxn modelId="{F0E4AA4E-1D9A-43BF-B1EE-0EE8838A04D1}" type="presParOf" srcId="{4C8DB309-2664-4243-B18C-0EC118B11985}" destId="{B8A0FA1C-C071-45DF-BE82-70F506C51572}" srcOrd="1" destOrd="0" presId="urn:microsoft.com/office/officeart/2018/5/layout/IconCircleLabelList"/>
    <dgm:cxn modelId="{3A6AF498-6D8C-457F-B796-C27CD964EFB3}" type="presParOf" srcId="{4C8DB309-2664-4243-B18C-0EC118B11985}" destId="{3FF61681-3DBA-4DF8-8B41-93B0485318E3}" srcOrd="2" destOrd="0" presId="urn:microsoft.com/office/officeart/2018/5/layout/IconCircleLabelList"/>
    <dgm:cxn modelId="{8AB0D319-2F44-423B-84BC-FE297F474874}" type="presParOf" srcId="{4C8DB309-2664-4243-B18C-0EC118B11985}" destId="{89EBB2B6-4696-4F97-82B1-A12205A3E7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45F9AD-40AA-4F24-BC10-80B72590A7F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860666-A064-43CB-B6AC-902B31FF3F8B}">
      <dgm:prSet/>
      <dgm:spPr/>
      <dgm:t>
        <a:bodyPr/>
        <a:lstStyle/>
        <a:p>
          <a:r>
            <a:rPr lang="en-US" b="1" i="0"/>
            <a:t>What is Business Understanding?</a:t>
          </a:r>
          <a:endParaRPr lang="en-US"/>
        </a:p>
      </dgm:t>
    </dgm:pt>
    <dgm:pt modelId="{00EEAFCF-F235-424A-9A8D-83297995C4F1}" type="parTrans" cxnId="{BC7531AA-26B1-4670-A65E-3EDD37A25C81}">
      <dgm:prSet/>
      <dgm:spPr/>
      <dgm:t>
        <a:bodyPr/>
        <a:lstStyle/>
        <a:p>
          <a:endParaRPr lang="en-US"/>
        </a:p>
      </dgm:t>
    </dgm:pt>
    <dgm:pt modelId="{A9FAD805-4506-4448-AF99-28FB8B591BD4}" type="sibTrans" cxnId="{BC7531AA-26B1-4670-A65E-3EDD37A25C81}">
      <dgm:prSet/>
      <dgm:spPr/>
      <dgm:t>
        <a:bodyPr/>
        <a:lstStyle/>
        <a:p>
          <a:endParaRPr lang="en-US"/>
        </a:p>
      </dgm:t>
    </dgm:pt>
    <dgm:pt modelId="{33EFBEA4-58AC-4E1A-83E9-BA9F075CA81F}">
      <dgm:prSet/>
      <dgm:spPr/>
      <dgm:t>
        <a:bodyPr/>
        <a:lstStyle/>
        <a:p>
          <a:r>
            <a:rPr lang="en-US" b="0" i="0"/>
            <a:t>Involves defining business problems, objectives, and requirements.</a:t>
          </a:r>
          <a:endParaRPr lang="en-US"/>
        </a:p>
      </dgm:t>
    </dgm:pt>
    <dgm:pt modelId="{0D18DD3D-7EA8-4B5A-9118-598F7EDDF671}" type="parTrans" cxnId="{2F21E57F-973D-48EB-8952-510FEBF18DCD}">
      <dgm:prSet/>
      <dgm:spPr/>
      <dgm:t>
        <a:bodyPr/>
        <a:lstStyle/>
        <a:p>
          <a:endParaRPr lang="en-US"/>
        </a:p>
      </dgm:t>
    </dgm:pt>
    <dgm:pt modelId="{FEAB4DE0-C500-421A-9ED3-49F4E1AF8A2E}" type="sibTrans" cxnId="{2F21E57F-973D-48EB-8952-510FEBF18DCD}">
      <dgm:prSet/>
      <dgm:spPr/>
      <dgm:t>
        <a:bodyPr/>
        <a:lstStyle/>
        <a:p>
          <a:endParaRPr lang="en-US"/>
        </a:p>
      </dgm:t>
    </dgm:pt>
    <dgm:pt modelId="{9B349895-F09D-4D56-BEB0-D8D5EF7431CF}">
      <dgm:prSet/>
      <dgm:spPr/>
      <dgm:t>
        <a:bodyPr/>
        <a:lstStyle/>
        <a:p>
          <a:r>
            <a:rPr lang="en-US" b="1" i="0"/>
            <a:t>Key Steps:</a:t>
          </a:r>
          <a:endParaRPr lang="en-US"/>
        </a:p>
      </dgm:t>
    </dgm:pt>
    <dgm:pt modelId="{EFA031DD-6EB3-4DA8-909D-659418E044CA}" type="parTrans" cxnId="{71DCE1C9-D4C2-4D84-9F6E-F58A2E5D99C0}">
      <dgm:prSet/>
      <dgm:spPr/>
      <dgm:t>
        <a:bodyPr/>
        <a:lstStyle/>
        <a:p>
          <a:endParaRPr lang="en-US"/>
        </a:p>
      </dgm:t>
    </dgm:pt>
    <dgm:pt modelId="{424384E2-B485-49DF-BC94-3A6FFB9EE003}" type="sibTrans" cxnId="{71DCE1C9-D4C2-4D84-9F6E-F58A2E5D99C0}">
      <dgm:prSet/>
      <dgm:spPr/>
      <dgm:t>
        <a:bodyPr/>
        <a:lstStyle/>
        <a:p>
          <a:endParaRPr lang="en-US"/>
        </a:p>
      </dgm:t>
    </dgm:pt>
    <dgm:pt modelId="{272C1A70-0788-4D1E-B758-4AE5B4B83E01}">
      <dgm:prSet/>
      <dgm:spPr/>
      <dgm:t>
        <a:bodyPr/>
        <a:lstStyle/>
        <a:p>
          <a:r>
            <a:rPr lang="en-US" b="0" i="0"/>
            <a:t>Define Objectives</a:t>
          </a:r>
          <a:endParaRPr lang="en-US"/>
        </a:p>
      </dgm:t>
    </dgm:pt>
    <dgm:pt modelId="{493917FD-2D5C-449A-BFCB-80FEE708C5FE}" type="parTrans" cxnId="{290D6491-D6C1-40BE-A4EC-561A4E5EBB16}">
      <dgm:prSet/>
      <dgm:spPr/>
      <dgm:t>
        <a:bodyPr/>
        <a:lstStyle/>
        <a:p>
          <a:endParaRPr lang="en-US"/>
        </a:p>
      </dgm:t>
    </dgm:pt>
    <dgm:pt modelId="{9F72218E-0A53-4545-92AF-082C6364ECB4}" type="sibTrans" cxnId="{290D6491-D6C1-40BE-A4EC-561A4E5EBB16}">
      <dgm:prSet/>
      <dgm:spPr/>
      <dgm:t>
        <a:bodyPr/>
        <a:lstStyle/>
        <a:p>
          <a:endParaRPr lang="en-US"/>
        </a:p>
      </dgm:t>
    </dgm:pt>
    <dgm:pt modelId="{52525C00-E9BF-48F4-82A1-8F61455EC22E}">
      <dgm:prSet/>
      <dgm:spPr/>
      <dgm:t>
        <a:bodyPr/>
        <a:lstStyle/>
        <a:p>
          <a:r>
            <a:rPr lang="en-US" b="0" i="0"/>
            <a:t>Identify Key Variables</a:t>
          </a:r>
          <a:endParaRPr lang="en-US"/>
        </a:p>
      </dgm:t>
    </dgm:pt>
    <dgm:pt modelId="{9AB8C743-0824-458F-86CC-D411859BD5BE}" type="parTrans" cxnId="{8BE97B01-42A7-4E44-9D93-F84A615FA488}">
      <dgm:prSet/>
      <dgm:spPr/>
      <dgm:t>
        <a:bodyPr/>
        <a:lstStyle/>
        <a:p>
          <a:endParaRPr lang="en-US"/>
        </a:p>
      </dgm:t>
    </dgm:pt>
    <dgm:pt modelId="{B6D1E26A-7F97-4E85-9C8A-BAAFD6B4261A}" type="sibTrans" cxnId="{8BE97B01-42A7-4E44-9D93-F84A615FA488}">
      <dgm:prSet/>
      <dgm:spPr/>
      <dgm:t>
        <a:bodyPr/>
        <a:lstStyle/>
        <a:p>
          <a:endParaRPr lang="en-US"/>
        </a:p>
      </dgm:t>
    </dgm:pt>
    <dgm:pt modelId="{616FB89F-46E2-4816-9300-7AF8AC3F2F63}">
      <dgm:prSet/>
      <dgm:spPr/>
      <dgm:t>
        <a:bodyPr/>
        <a:lstStyle/>
        <a:p>
          <a:r>
            <a:rPr lang="en-US" b="0" i="0"/>
            <a:t>Define Success Metrics</a:t>
          </a:r>
          <a:endParaRPr lang="en-US"/>
        </a:p>
      </dgm:t>
    </dgm:pt>
    <dgm:pt modelId="{42426693-1FB4-4B8D-9EB6-9F04167346D2}" type="parTrans" cxnId="{ECC3C05C-BB0D-4B8F-BA90-C236A8DA2F8C}">
      <dgm:prSet/>
      <dgm:spPr/>
      <dgm:t>
        <a:bodyPr/>
        <a:lstStyle/>
        <a:p>
          <a:endParaRPr lang="en-US"/>
        </a:p>
      </dgm:t>
    </dgm:pt>
    <dgm:pt modelId="{00BAF277-F8AA-43AC-8C95-11307E84871A}" type="sibTrans" cxnId="{ECC3C05C-BB0D-4B8F-BA90-C236A8DA2F8C}">
      <dgm:prSet/>
      <dgm:spPr/>
      <dgm:t>
        <a:bodyPr/>
        <a:lstStyle/>
        <a:p>
          <a:endParaRPr lang="en-US"/>
        </a:p>
      </dgm:t>
    </dgm:pt>
    <dgm:pt modelId="{4AD2A02A-09E9-4DEC-8109-E396A24222EC}">
      <dgm:prSet/>
      <dgm:spPr/>
      <dgm:t>
        <a:bodyPr/>
        <a:lstStyle/>
        <a:p>
          <a:r>
            <a:rPr lang="en-US" b="0" i="0"/>
            <a:t>Identify Data Sources</a:t>
          </a:r>
          <a:endParaRPr lang="en-US"/>
        </a:p>
      </dgm:t>
    </dgm:pt>
    <dgm:pt modelId="{A318D96D-F563-4BB4-B655-116A92EE1A5D}" type="parTrans" cxnId="{2B09DC0D-ADFD-4DA3-9193-EB676ED241D5}">
      <dgm:prSet/>
      <dgm:spPr/>
      <dgm:t>
        <a:bodyPr/>
        <a:lstStyle/>
        <a:p>
          <a:endParaRPr lang="en-US"/>
        </a:p>
      </dgm:t>
    </dgm:pt>
    <dgm:pt modelId="{FF938D94-111D-4BBE-AE0F-C9A45A2830AF}" type="sibTrans" cxnId="{2B09DC0D-ADFD-4DA3-9193-EB676ED241D5}">
      <dgm:prSet/>
      <dgm:spPr/>
      <dgm:t>
        <a:bodyPr/>
        <a:lstStyle/>
        <a:p>
          <a:endParaRPr lang="en-US"/>
        </a:p>
      </dgm:t>
    </dgm:pt>
    <dgm:pt modelId="{283EFE35-5201-49C9-8281-88E497AACA72}" type="pres">
      <dgm:prSet presAssocID="{5C45F9AD-40AA-4F24-BC10-80B72590A7FC}" presName="Name0" presStyleCnt="0">
        <dgm:presLayoutVars>
          <dgm:dir/>
          <dgm:animLvl val="lvl"/>
          <dgm:resizeHandles val="exact"/>
        </dgm:presLayoutVars>
      </dgm:prSet>
      <dgm:spPr/>
    </dgm:pt>
    <dgm:pt modelId="{044532E9-70A7-4EEF-A248-F772552DD2FD}" type="pres">
      <dgm:prSet presAssocID="{9B349895-F09D-4D56-BEB0-D8D5EF7431CF}" presName="boxAndChildren" presStyleCnt="0"/>
      <dgm:spPr/>
    </dgm:pt>
    <dgm:pt modelId="{3E8C5996-65CE-4D82-8256-9A56EEEB96E7}" type="pres">
      <dgm:prSet presAssocID="{9B349895-F09D-4D56-BEB0-D8D5EF7431CF}" presName="parentTextBox" presStyleLbl="node1" presStyleIdx="0" presStyleCnt="3"/>
      <dgm:spPr/>
    </dgm:pt>
    <dgm:pt modelId="{13F4A3BE-0EE4-4DB6-9BAC-E17459F03F50}" type="pres">
      <dgm:prSet presAssocID="{9B349895-F09D-4D56-BEB0-D8D5EF7431CF}" presName="entireBox" presStyleLbl="node1" presStyleIdx="0" presStyleCnt="3"/>
      <dgm:spPr/>
    </dgm:pt>
    <dgm:pt modelId="{75BC881C-7B4A-4373-BBBF-1C0386DBA803}" type="pres">
      <dgm:prSet presAssocID="{9B349895-F09D-4D56-BEB0-D8D5EF7431CF}" presName="descendantBox" presStyleCnt="0"/>
      <dgm:spPr/>
    </dgm:pt>
    <dgm:pt modelId="{340FA7CF-D794-40C2-B6C5-C5189673635E}" type="pres">
      <dgm:prSet presAssocID="{272C1A70-0788-4D1E-B758-4AE5B4B83E01}" presName="childTextBox" presStyleLbl="fgAccFollowNode1" presStyleIdx="0" presStyleCnt="4">
        <dgm:presLayoutVars>
          <dgm:bulletEnabled val="1"/>
        </dgm:presLayoutVars>
      </dgm:prSet>
      <dgm:spPr/>
    </dgm:pt>
    <dgm:pt modelId="{79EA32AC-266D-4D5E-AA14-1E589A07D22D}" type="pres">
      <dgm:prSet presAssocID="{52525C00-E9BF-48F4-82A1-8F61455EC22E}" presName="childTextBox" presStyleLbl="fgAccFollowNode1" presStyleIdx="1" presStyleCnt="4">
        <dgm:presLayoutVars>
          <dgm:bulletEnabled val="1"/>
        </dgm:presLayoutVars>
      </dgm:prSet>
      <dgm:spPr/>
    </dgm:pt>
    <dgm:pt modelId="{0D8D000F-B9C0-46D3-9070-44FB3750C575}" type="pres">
      <dgm:prSet presAssocID="{616FB89F-46E2-4816-9300-7AF8AC3F2F63}" presName="childTextBox" presStyleLbl="fgAccFollowNode1" presStyleIdx="2" presStyleCnt="4">
        <dgm:presLayoutVars>
          <dgm:bulletEnabled val="1"/>
        </dgm:presLayoutVars>
      </dgm:prSet>
      <dgm:spPr/>
    </dgm:pt>
    <dgm:pt modelId="{B602A7C8-9719-4DC4-BEF6-145B5E337E1F}" type="pres">
      <dgm:prSet presAssocID="{4AD2A02A-09E9-4DEC-8109-E396A24222EC}" presName="childTextBox" presStyleLbl="fgAccFollowNode1" presStyleIdx="3" presStyleCnt="4">
        <dgm:presLayoutVars>
          <dgm:bulletEnabled val="1"/>
        </dgm:presLayoutVars>
      </dgm:prSet>
      <dgm:spPr/>
    </dgm:pt>
    <dgm:pt modelId="{B55E49F6-DA65-490C-9F24-49DF9AD9B720}" type="pres">
      <dgm:prSet presAssocID="{FEAB4DE0-C500-421A-9ED3-49F4E1AF8A2E}" presName="sp" presStyleCnt="0"/>
      <dgm:spPr/>
    </dgm:pt>
    <dgm:pt modelId="{3F14D510-34FB-42EB-9266-ABABF5619D7D}" type="pres">
      <dgm:prSet presAssocID="{33EFBEA4-58AC-4E1A-83E9-BA9F075CA81F}" presName="arrowAndChildren" presStyleCnt="0"/>
      <dgm:spPr/>
    </dgm:pt>
    <dgm:pt modelId="{4A908413-FED4-450C-AAE4-B04D99AFABFD}" type="pres">
      <dgm:prSet presAssocID="{33EFBEA4-58AC-4E1A-83E9-BA9F075CA81F}" presName="parentTextArrow" presStyleLbl="node1" presStyleIdx="1" presStyleCnt="3"/>
      <dgm:spPr/>
    </dgm:pt>
    <dgm:pt modelId="{E85D9378-DDB9-4C4C-9A56-CE87F673A091}" type="pres">
      <dgm:prSet presAssocID="{A9FAD805-4506-4448-AF99-28FB8B591BD4}" presName="sp" presStyleCnt="0"/>
      <dgm:spPr/>
    </dgm:pt>
    <dgm:pt modelId="{9757CD8F-80A4-4971-9BEA-48018F98A6C0}" type="pres">
      <dgm:prSet presAssocID="{70860666-A064-43CB-B6AC-902B31FF3F8B}" presName="arrowAndChildren" presStyleCnt="0"/>
      <dgm:spPr/>
    </dgm:pt>
    <dgm:pt modelId="{FC7F3AF9-6ECD-470F-BB93-91225494D700}" type="pres">
      <dgm:prSet presAssocID="{70860666-A064-43CB-B6AC-902B31FF3F8B}" presName="parentTextArrow" presStyleLbl="node1" presStyleIdx="2" presStyleCnt="3"/>
      <dgm:spPr/>
    </dgm:pt>
  </dgm:ptLst>
  <dgm:cxnLst>
    <dgm:cxn modelId="{8BE97B01-42A7-4E44-9D93-F84A615FA488}" srcId="{9B349895-F09D-4D56-BEB0-D8D5EF7431CF}" destId="{52525C00-E9BF-48F4-82A1-8F61455EC22E}" srcOrd="1" destOrd="0" parTransId="{9AB8C743-0824-458F-86CC-D411859BD5BE}" sibTransId="{B6D1E26A-7F97-4E85-9C8A-BAAFD6B4261A}"/>
    <dgm:cxn modelId="{1FE9DB03-7B33-47D0-83E8-01EC5E28AFB5}" type="presOf" srcId="{33EFBEA4-58AC-4E1A-83E9-BA9F075CA81F}" destId="{4A908413-FED4-450C-AAE4-B04D99AFABFD}" srcOrd="0" destOrd="0" presId="urn:microsoft.com/office/officeart/2005/8/layout/process4"/>
    <dgm:cxn modelId="{C377CB0C-3A67-4FE9-8AF5-0C17525165BE}" type="presOf" srcId="{70860666-A064-43CB-B6AC-902B31FF3F8B}" destId="{FC7F3AF9-6ECD-470F-BB93-91225494D700}" srcOrd="0" destOrd="0" presId="urn:microsoft.com/office/officeart/2005/8/layout/process4"/>
    <dgm:cxn modelId="{2B09DC0D-ADFD-4DA3-9193-EB676ED241D5}" srcId="{9B349895-F09D-4D56-BEB0-D8D5EF7431CF}" destId="{4AD2A02A-09E9-4DEC-8109-E396A24222EC}" srcOrd="3" destOrd="0" parTransId="{A318D96D-F563-4BB4-B655-116A92EE1A5D}" sibTransId="{FF938D94-111D-4BBE-AE0F-C9A45A2830AF}"/>
    <dgm:cxn modelId="{4FA0B631-3B05-4FD3-A78D-660D84C7394D}" type="presOf" srcId="{616FB89F-46E2-4816-9300-7AF8AC3F2F63}" destId="{0D8D000F-B9C0-46D3-9070-44FB3750C575}" srcOrd="0" destOrd="0" presId="urn:microsoft.com/office/officeart/2005/8/layout/process4"/>
    <dgm:cxn modelId="{61D0B43A-A67F-4728-AD85-69DB9A4E5DDC}" type="presOf" srcId="{272C1A70-0788-4D1E-B758-4AE5B4B83E01}" destId="{340FA7CF-D794-40C2-B6C5-C5189673635E}" srcOrd="0" destOrd="0" presId="urn:microsoft.com/office/officeart/2005/8/layout/process4"/>
    <dgm:cxn modelId="{ECC3C05C-BB0D-4B8F-BA90-C236A8DA2F8C}" srcId="{9B349895-F09D-4D56-BEB0-D8D5EF7431CF}" destId="{616FB89F-46E2-4816-9300-7AF8AC3F2F63}" srcOrd="2" destOrd="0" parTransId="{42426693-1FB4-4B8D-9EB6-9F04167346D2}" sibTransId="{00BAF277-F8AA-43AC-8C95-11307E84871A}"/>
    <dgm:cxn modelId="{29B05B44-1C95-47EC-BABB-2838CA2F3D7D}" type="presOf" srcId="{5C45F9AD-40AA-4F24-BC10-80B72590A7FC}" destId="{283EFE35-5201-49C9-8281-88E497AACA72}" srcOrd="0" destOrd="0" presId="urn:microsoft.com/office/officeart/2005/8/layout/process4"/>
    <dgm:cxn modelId="{2F21E57F-973D-48EB-8952-510FEBF18DCD}" srcId="{5C45F9AD-40AA-4F24-BC10-80B72590A7FC}" destId="{33EFBEA4-58AC-4E1A-83E9-BA9F075CA81F}" srcOrd="1" destOrd="0" parTransId="{0D18DD3D-7EA8-4B5A-9118-598F7EDDF671}" sibTransId="{FEAB4DE0-C500-421A-9ED3-49F4E1AF8A2E}"/>
    <dgm:cxn modelId="{290D6491-D6C1-40BE-A4EC-561A4E5EBB16}" srcId="{9B349895-F09D-4D56-BEB0-D8D5EF7431CF}" destId="{272C1A70-0788-4D1E-B758-4AE5B4B83E01}" srcOrd="0" destOrd="0" parTransId="{493917FD-2D5C-449A-BFCB-80FEE708C5FE}" sibTransId="{9F72218E-0A53-4545-92AF-082C6364ECB4}"/>
    <dgm:cxn modelId="{92D113AA-9E67-4EE0-8EF8-CB8D37911AF5}" type="presOf" srcId="{9B349895-F09D-4D56-BEB0-D8D5EF7431CF}" destId="{3E8C5996-65CE-4D82-8256-9A56EEEB96E7}" srcOrd="0" destOrd="0" presId="urn:microsoft.com/office/officeart/2005/8/layout/process4"/>
    <dgm:cxn modelId="{BC7531AA-26B1-4670-A65E-3EDD37A25C81}" srcId="{5C45F9AD-40AA-4F24-BC10-80B72590A7FC}" destId="{70860666-A064-43CB-B6AC-902B31FF3F8B}" srcOrd="0" destOrd="0" parTransId="{00EEAFCF-F235-424A-9A8D-83297995C4F1}" sibTransId="{A9FAD805-4506-4448-AF99-28FB8B591BD4}"/>
    <dgm:cxn modelId="{B97E4BC4-B53A-4FA2-84C8-749A417E3F2B}" type="presOf" srcId="{4AD2A02A-09E9-4DEC-8109-E396A24222EC}" destId="{B602A7C8-9719-4DC4-BEF6-145B5E337E1F}" srcOrd="0" destOrd="0" presId="urn:microsoft.com/office/officeart/2005/8/layout/process4"/>
    <dgm:cxn modelId="{71DCE1C9-D4C2-4D84-9F6E-F58A2E5D99C0}" srcId="{5C45F9AD-40AA-4F24-BC10-80B72590A7FC}" destId="{9B349895-F09D-4D56-BEB0-D8D5EF7431CF}" srcOrd="2" destOrd="0" parTransId="{EFA031DD-6EB3-4DA8-909D-659418E044CA}" sibTransId="{424384E2-B485-49DF-BC94-3A6FFB9EE003}"/>
    <dgm:cxn modelId="{4A6A89CE-1D28-4A8B-BFE2-60EE62CA3582}" type="presOf" srcId="{52525C00-E9BF-48F4-82A1-8F61455EC22E}" destId="{79EA32AC-266D-4D5E-AA14-1E589A07D22D}" srcOrd="0" destOrd="0" presId="urn:microsoft.com/office/officeart/2005/8/layout/process4"/>
    <dgm:cxn modelId="{BFD4C7F5-347D-4BC6-95EC-24310B8BFB5E}" type="presOf" srcId="{9B349895-F09D-4D56-BEB0-D8D5EF7431CF}" destId="{13F4A3BE-0EE4-4DB6-9BAC-E17459F03F50}" srcOrd="1" destOrd="0" presId="urn:microsoft.com/office/officeart/2005/8/layout/process4"/>
    <dgm:cxn modelId="{D60F26BF-6AAF-4833-B137-D4934C549D2A}" type="presParOf" srcId="{283EFE35-5201-49C9-8281-88E497AACA72}" destId="{044532E9-70A7-4EEF-A248-F772552DD2FD}" srcOrd="0" destOrd="0" presId="urn:microsoft.com/office/officeart/2005/8/layout/process4"/>
    <dgm:cxn modelId="{5A127422-07FF-44DF-9596-13B31EC362A0}" type="presParOf" srcId="{044532E9-70A7-4EEF-A248-F772552DD2FD}" destId="{3E8C5996-65CE-4D82-8256-9A56EEEB96E7}" srcOrd="0" destOrd="0" presId="urn:microsoft.com/office/officeart/2005/8/layout/process4"/>
    <dgm:cxn modelId="{5938EC79-E5A0-4D2D-ACF1-628BDEBCBA94}" type="presParOf" srcId="{044532E9-70A7-4EEF-A248-F772552DD2FD}" destId="{13F4A3BE-0EE4-4DB6-9BAC-E17459F03F50}" srcOrd="1" destOrd="0" presId="urn:microsoft.com/office/officeart/2005/8/layout/process4"/>
    <dgm:cxn modelId="{B260DA41-6F7D-4FD5-A4BB-D9A948EA507E}" type="presParOf" srcId="{044532E9-70A7-4EEF-A248-F772552DD2FD}" destId="{75BC881C-7B4A-4373-BBBF-1C0386DBA803}" srcOrd="2" destOrd="0" presId="urn:microsoft.com/office/officeart/2005/8/layout/process4"/>
    <dgm:cxn modelId="{CAE65C89-7BAD-4905-AC29-A87602D40E99}" type="presParOf" srcId="{75BC881C-7B4A-4373-BBBF-1C0386DBA803}" destId="{340FA7CF-D794-40C2-B6C5-C5189673635E}" srcOrd="0" destOrd="0" presId="urn:microsoft.com/office/officeart/2005/8/layout/process4"/>
    <dgm:cxn modelId="{92870F3D-AD6B-4BD5-AD7D-018145C1F84F}" type="presParOf" srcId="{75BC881C-7B4A-4373-BBBF-1C0386DBA803}" destId="{79EA32AC-266D-4D5E-AA14-1E589A07D22D}" srcOrd="1" destOrd="0" presId="urn:microsoft.com/office/officeart/2005/8/layout/process4"/>
    <dgm:cxn modelId="{128657DD-C16D-4B9A-B6B1-F3A1EF924461}" type="presParOf" srcId="{75BC881C-7B4A-4373-BBBF-1C0386DBA803}" destId="{0D8D000F-B9C0-46D3-9070-44FB3750C575}" srcOrd="2" destOrd="0" presId="urn:microsoft.com/office/officeart/2005/8/layout/process4"/>
    <dgm:cxn modelId="{08B7F557-A700-40F3-9D21-37BCB5814699}" type="presParOf" srcId="{75BC881C-7B4A-4373-BBBF-1C0386DBA803}" destId="{B602A7C8-9719-4DC4-BEF6-145B5E337E1F}" srcOrd="3" destOrd="0" presId="urn:microsoft.com/office/officeart/2005/8/layout/process4"/>
    <dgm:cxn modelId="{96DB4EF6-2423-4959-94DF-7713F9E2D5F2}" type="presParOf" srcId="{283EFE35-5201-49C9-8281-88E497AACA72}" destId="{B55E49F6-DA65-490C-9F24-49DF9AD9B720}" srcOrd="1" destOrd="0" presId="urn:microsoft.com/office/officeart/2005/8/layout/process4"/>
    <dgm:cxn modelId="{C5D6620B-000D-4B28-81D7-FE8037A77658}" type="presParOf" srcId="{283EFE35-5201-49C9-8281-88E497AACA72}" destId="{3F14D510-34FB-42EB-9266-ABABF5619D7D}" srcOrd="2" destOrd="0" presId="urn:microsoft.com/office/officeart/2005/8/layout/process4"/>
    <dgm:cxn modelId="{1C684CD0-C8D7-4022-B015-C3A011D72D23}" type="presParOf" srcId="{3F14D510-34FB-42EB-9266-ABABF5619D7D}" destId="{4A908413-FED4-450C-AAE4-B04D99AFABFD}" srcOrd="0" destOrd="0" presId="urn:microsoft.com/office/officeart/2005/8/layout/process4"/>
    <dgm:cxn modelId="{515989F7-14BD-4F9E-9355-BDC62D69C85F}" type="presParOf" srcId="{283EFE35-5201-49C9-8281-88E497AACA72}" destId="{E85D9378-DDB9-4C4C-9A56-CE87F673A091}" srcOrd="3" destOrd="0" presId="urn:microsoft.com/office/officeart/2005/8/layout/process4"/>
    <dgm:cxn modelId="{A144EB12-9588-4AF4-9934-8015BF351224}" type="presParOf" srcId="{283EFE35-5201-49C9-8281-88E497AACA72}" destId="{9757CD8F-80A4-4971-9BEA-48018F98A6C0}" srcOrd="4" destOrd="0" presId="urn:microsoft.com/office/officeart/2005/8/layout/process4"/>
    <dgm:cxn modelId="{8D03E88B-EEDC-45F5-9DC2-DF84E83E1DBB}" type="presParOf" srcId="{9757CD8F-80A4-4971-9BEA-48018F98A6C0}" destId="{FC7F3AF9-6ECD-470F-BB93-91225494D7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101833-DD68-4E28-9674-355BBECB64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78565D-EDFD-4FB8-A8F6-0851B48925EC}">
      <dgm:prSet/>
      <dgm:spPr/>
      <dgm:t>
        <a:bodyPr/>
        <a:lstStyle/>
        <a:p>
          <a:r>
            <a:rPr lang="en-US" b="1" i="0"/>
            <a:t>Data Collection:</a:t>
          </a:r>
          <a:endParaRPr lang="en-US"/>
        </a:p>
      </dgm:t>
    </dgm:pt>
    <dgm:pt modelId="{AC6DD842-2BDF-42CD-BF75-D893A09DDCFA}" type="parTrans" cxnId="{00398E4C-BB78-41EF-B8A6-D7F2B9D09D6D}">
      <dgm:prSet/>
      <dgm:spPr/>
      <dgm:t>
        <a:bodyPr/>
        <a:lstStyle/>
        <a:p>
          <a:endParaRPr lang="en-US"/>
        </a:p>
      </dgm:t>
    </dgm:pt>
    <dgm:pt modelId="{A0489278-F248-4FF6-9328-A3F6809A37B4}" type="sibTrans" cxnId="{00398E4C-BB78-41EF-B8A6-D7F2B9D09D6D}">
      <dgm:prSet/>
      <dgm:spPr/>
      <dgm:t>
        <a:bodyPr/>
        <a:lstStyle/>
        <a:p>
          <a:endParaRPr lang="en-US"/>
        </a:p>
      </dgm:t>
    </dgm:pt>
    <dgm:pt modelId="{30B1D666-619E-494F-AF64-383376C19DAE}">
      <dgm:prSet/>
      <dgm:spPr/>
      <dgm:t>
        <a:bodyPr/>
        <a:lstStyle/>
        <a:p>
          <a:r>
            <a:rPr lang="en-US" b="0" i="0" dirty="0"/>
            <a:t>Gather data from various sources.</a:t>
          </a:r>
          <a:endParaRPr lang="en-US" dirty="0"/>
        </a:p>
      </dgm:t>
    </dgm:pt>
    <dgm:pt modelId="{9C0CA913-B87D-47A2-B8AA-1C8EA44FCB4E}" type="parTrans" cxnId="{817F9381-FF7A-41A7-80D7-7AFF28AD7439}">
      <dgm:prSet/>
      <dgm:spPr/>
      <dgm:t>
        <a:bodyPr/>
        <a:lstStyle/>
        <a:p>
          <a:endParaRPr lang="en-US"/>
        </a:p>
      </dgm:t>
    </dgm:pt>
    <dgm:pt modelId="{6DB58C5A-ACBD-49BF-8818-33ABD8FFB2A6}" type="sibTrans" cxnId="{817F9381-FF7A-41A7-80D7-7AFF28AD7439}">
      <dgm:prSet/>
      <dgm:spPr/>
      <dgm:t>
        <a:bodyPr/>
        <a:lstStyle/>
        <a:p>
          <a:endParaRPr lang="en-US"/>
        </a:p>
      </dgm:t>
    </dgm:pt>
    <dgm:pt modelId="{1EE1CEA6-DE7E-41E9-81FF-E7FDF0168695}">
      <dgm:prSet/>
      <dgm:spPr/>
      <dgm:t>
        <a:bodyPr/>
        <a:lstStyle/>
        <a:p>
          <a:r>
            <a:rPr lang="en-US" b="0" i="0"/>
            <a:t>Data is typically raw.</a:t>
          </a:r>
          <a:endParaRPr lang="en-US"/>
        </a:p>
      </dgm:t>
    </dgm:pt>
    <dgm:pt modelId="{BFF541D5-2E9D-4F23-BDD4-842DE8D11BC4}" type="parTrans" cxnId="{323C9FC3-A538-407F-A81D-041230245108}">
      <dgm:prSet/>
      <dgm:spPr/>
      <dgm:t>
        <a:bodyPr/>
        <a:lstStyle/>
        <a:p>
          <a:endParaRPr lang="en-US"/>
        </a:p>
      </dgm:t>
    </dgm:pt>
    <dgm:pt modelId="{34BE7D96-E271-4DA9-AA39-AF38BC6357D7}" type="sibTrans" cxnId="{323C9FC3-A538-407F-A81D-041230245108}">
      <dgm:prSet/>
      <dgm:spPr/>
      <dgm:t>
        <a:bodyPr/>
        <a:lstStyle/>
        <a:p>
          <a:endParaRPr lang="en-US"/>
        </a:p>
      </dgm:t>
    </dgm:pt>
    <dgm:pt modelId="{D2396509-9064-4E70-AD2F-8A6FEF04C04A}">
      <dgm:prSet/>
      <dgm:spPr/>
      <dgm:t>
        <a:bodyPr/>
        <a:lstStyle/>
        <a:p>
          <a:r>
            <a:rPr lang="en-US" b="1" i="0"/>
            <a:t>Data Cleaning:</a:t>
          </a:r>
          <a:endParaRPr lang="en-US"/>
        </a:p>
      </dgm:t>
    </dgm:pt>
    <dgm:pt modelId="{D8567F2C-BAFE-41BC-A47C-4AB8DB62E345}" type="parTrans" cxnId="{38E93060-6D13-482B-856C-A29729503FD6}">
      <dgm:prSet/>
      <dgm:spPr/>
      <dgm:t>
        <a:bodyPr/>
        <a:lstStyle/>
        <a:p>
          <a:endParaRPr lang="en-US"/>
        </a:p>
      </dgm:t>
    </dgm:pt>
    <dgm:pt modelId="{78068DAD-B2FB-4305-8311-EB6FF64FA1F4}" type="sibTrans" cxnId="{38E93060-6D13-482B-856C-A29729503FD6}">
      <dgm:prSet/>
      <dgm:spPr/>
      <dgm:t>
        <a:bodyPr/>
        <a:lstStyle/>
        <a:p>
          <a:endParaRPr lang="en-US"/>
        </a:p>
      </dgm:t>
    </dgm:pt>
    <dgm:pt modelId="{3783D19F-6712-4EF6-BCBD-329E10CB2811}">
      <dgm:prSet/>
      <dgm:spPr/>
      <dgm:t>
        <a:bodyPr/>
        <a:lstStyle/>
        <a:p>
          <a:r>
            <a:rPr lang="en-US" b="0" i="0"/>
            <a:t>Identify and fix errors.</a:t>
          </a:r>
          <a:endParaRPr lang="en-US"/>
        </a:p>
      </dgm:t>
    </dgm:pt>
    <dgm:pt modelId="{F8523F46-00A6-4BE5-A47A-4D20CB2D3280}" type="parTrans" cxnId="{100DCA8A-43A3-4264-8A87-C3D6A6D5A5CB}">
      <dgm:prSet/>
      <dgm:spPr/>
      <dgm:t>
        <a:bodyPr/>
        <a:lstStyle/>
        <a:p>
          <a:endParaRPr lang="en-US"/>
        </a:p>
      </dgm:t>
    </dgm:pt>
    <dgm:pt modelId="{DB5AB956-14F3-4649-AF2D-2370CE54565E}" type="sibTrans" cxnId="{100DCA8A-43A3-4264-8A87-C3D6A6D5A5CB}">
      <dgm:prSet/>
      <dgm:spPr/>
      <dgm:t>
        <a:bodyPr/>
        <a:lstStyle/>
        <a:p>
          <a:endParaRPr lang="en-US"/>
        </a:p>
      </dgm:t>
    </dgm:pt>
    <dgm:pt modelId="{43BB8F99-990A-4808-AEF8-F18155049EB3}">
      <dgm:prSet/>
      <dgm:spPr/>
      <dgm:t>
        <a:bodyPr/>
        <a:lstStyle/>
        <a:p>
          <a:r>
            <a:rPr lang="en-US" b="0" i="0"/>
            <a:t>Vital for accuracy and analysis.</a:t>
          </a:r>
          <a:endParaRPr lang="en-US"/>
        </a:p>
      </dgm:t>
    </dgm:pt>
    <dgm:pt modelId="{95B9B6E4-DF05-4C07-A9D7-2863D93F71AF}" type="parTrans" cxnId="{9D59E776-1370-4109-9282-292AC22E651F}">
      <dgm:prSet/>
      <dgm:spPr/>
      <dgm:t>
        <a:bodyPr/>
        <a:lstStyle/>
        <a:p>
          <a:endParaRPr lang="en-US"/>
        </a:p>
      </dgm:t>
    </dgm:pt>
    <dgm:pt modelId="{F8D86E85-ACBE-4D05-9248-917ED177A661}" type="sibTrans" cxnId="{9D59E776-1370-4109-9282-292AC22E651F}">
      <dgm:prSet/>
      <dgm:spPr/>
      <dgm:t>
        <a:bodyPr/>
        <a:lstStyle/>
        <a:p>
          <a:endParaRPr lang="en-US"/>
        </a:p>
      </dgm:t>
    </dgm:pt>
    <dgm:pt modelId="{5CCC053E-AC11-45D4-8917-8509122C6301}">
      <dgm:prSet/>
      <dgm:spPr/>
      <dgm:t>
        <a:bodyPr/>
        <a:lstStyle/>
        <a:p>
          <a:r>
            <a:rPr lang="en-US" b="1" i="0"/>
            <a:t>Steps:</a:t>
          </a:r>
          <a:endParaRPr lang="en-US"/>
        </a:p>
      </dgm:t>
    </dgm:pt>
    <dgm:pt modelId="{46D54C52-FDE4-43EA-966C-374B93F73486}" type="parTrans" cxnId="{1B67C886-7788-4877-8EEC-1ECE5358566C}">
      <dgm:prSet/>
      <dgm:spPr/>
      <dgm:t>
        <a:bodyPr/>
        <a:lstStyle/>
        <a:p>
          <a:endParaRPr lang="en-US"/>
        </a:p>
      </dgm:t>
    </dgm:pt>
    <dgm:pt modelId="{CBD65DC4-7EA4-47AC-AD6C-76A4F45DB70D}" type="sibTrans" cxnId="{1B67C886-7788-4877-8EEC-1ECE5358566C}">
      <dgm:prSet/>
      <dgm:spPr/>
      <dgm:t>
        <a:bodyPr/>
        <a:lstStyle/>
        <a:p>
          <a:endParaRPr lang="en-US"/>
        </a:p>
      </dgm:t>
    </dgm:pt>
    <dgm:pt modelId="{B82C27E1-AE3A-4CE1-8A6D-D2E63172A130}">
      <dgm:prSet/>
      <dgm:spPr/>
      <dgm:t>
        <a:bodyPr/>
        <a:lstStyle/>
        <a:p>
          <a:r>
            <a:rPr lang="en-US" b="0" i="0"/>
            <a:t>Remove duplicates</a:t>
          </a:r>
          <a:endParaRPr lang="en-US"/>
        </a:p>
      </dgm:t>
    </dgm:pt>
    <dgm:pt modelId="{19BA56E6-9403-4E39-BFA1-7D0D4E82A1AE}" type="parTrans" cxnId="{D581D4C0-CC92-4835-8D8E-9F2E4AC5AB6F}">
      <dgm:prSet/>
      <dgm:spPr/>
      <dgm:t>
        <a:bodyPr/>
        <a:lstStyle/>
        <a:p>
          <a:endParaRPr lang="en-US"/>
        </a:p>
      </dgm:t>
    </dgm:pt>
    <dgm:pt modelId="{38E3B303-F544-4580-8C57-BC707F6509FB}" type="sibTrans" cxnId="{D581D4C0-CC92-4835-8D8E-9F2E4AC5AB6F}">
      <dgm:prSet/>
      <dgm:spPr/>
      <dgm:t>
        <a:bodyPr/>
        <a:lstStyle/>
        <a:p>
          <a:endParaRPr lang="en-US"/>
        </a:p>
      </dgm:t>
    </dgm:pt>
    <dgm:pt modelId="{6462B317-9513-4511-A00D-A6CA6E55CA35}">
      <dgm:prSet/>
      <dgm:spPr/>
      <dgm:t>
        <a:bodyPr/>
        <a:lstStyle/>
        <a:p>
          <a:r>
            <a:rPr lang="en-US" b="0" i="0"/>
            <a:t>Eliminate irrelevant data</a:t>
          </a:r>
          <a:endParaRPr lang="en-US"/>
        </a:p>
      </dgm:t>
    </dgm:pt>
    <dgm:pt modelId="{34A9A88E-C6AA-4794-9CE4-F8E6EE6A1231}" type="parTrans" cxnId="{9EFF4561-3113-48D1-8E24-969748077444}">
      <dgm:prSet/>
      <dgm:spPr/>
      <dgm:t>
        <a:bodyPr/>
        <a:lstStyle/>
        <a:p>
          <a:endParaRPr lang="en-US"/>
        </a:p>
      </dgm:t>
    </dgm:pt>
    <dgm:pt modelId="{5F8E513A-473C-4655-8CFC-AF13D74A3256}" type="sibTrans" cxnId="{9EFF4561-3113-48D1-8E24-969748077444}">
      <dgm:prSet/>
      <dgm:spPr/>
      <dgm:t>
        <a:bodyPr/>
        <a:lstStyle/>
        <a:p>
          <a:endParaRPr lang="en-US"/>
        </a:p>
      </dgm:t>
    </dgm:pt>
    <dgm:pt modelId="{2B0324E4-6C91-4B00-AD7E-DE1AF25E32AD}">
      <dgm:prSet/>
      <dgm:spPr/>
      <dgm:t>
        <a:bodyPr/>
        <a:lstStyle/>
        <a:p>
          <a:r>
            <a:rPr lang="en-US" b="0" i="0"/>
            <a:t>Standardize</a:t>
          </a:r>
          <a:endParaRPr lang="en-US"/>
        </a:p>
      </dgm:t>
    </dgm:pt>
    <dgm:pt modelId="{3302F739-89F7-479C-A22C-0D8929A1DA21}" type="parTrans" cxnId="{3CAAD5DF-6CF9-4FBF-AE02-15C9CEF03C1B}">
      <dgm:prSet/>
      <dgm:spPr/>
      <dgm:t>
        <a:bodyPr/>
        <a:lstStyle/>
        <a:p>
          <a:endParaRPr lang="en-US"/>
        </a:p>
      </dgm:t>
    </dgm:pt>
    <dgm:pt modelId="{416C8C82-9A34-45EB-A94E-E12E20B95376}" type="sibTrans" cxnId="{3CAAD5DF-6CF9-4FBF-AE02-15C9CEF03C1B}">
      <dgm:prSet/>
      <dgm:spPr/>
      <dgm:t>
        <a:bodyPr/>
        <a:lstStyle/>
        <a:p>
          <a:endParaRPr lang="en-US"/>
        </a:p>
      </dgm:t>
    </dgm:pt>
    <dgm:pt modelId="{6834F1A2-5B92-47D1-86BE-937B171AFC1D}">
      <dgm:prSet/>
      <dgm:spPr/>
      <dgm:t>
        <a:bodyPr/>
        <a:lstStyle/>
        <a:p>
          <a:r>
            <a:rPr lang="en-US" b="0" i="0"/>
            <a:t>Ensure data consistency</a:t>
          </a:r>
          <a:endParaRPr lang="en-US"/>
        </a:p>
      </dgm:t>
    </dgm:pt>
    <dgm:pt modelId="{03B83940-6A84-4D94-B731-B4687FA74941}" type="parTrans" cxnId="{3FBF0958-9E98-4479-880A-ABC341A2F280}">
      <dgm:prSet/>
      <dgm:spPr/>
      <dgm:t>
        <a:bodyPr/>
        <a:lstStyle/>
        <a:p>
          <a:endParaRPr lang="en-US"/>
        </a:p>
      </dgm:t>
    </dgm:pt>
    <dgm:pt modelId="{F7B1AA2C-6440-43D4-85FD-A1364E70C978}" type="sibTrans" cxnId="{3FBF0958-9E98-4479-880A-ABC341A2F280}">
      <dgm:prSet/>
      <dgm:spPr/>
      <dgm:t>
        <a:bodyPr/>
        <a:lstStyle/>
        <a:p>
          <a:endParaRPr lang="en-US"/>
        </a:p>
      </dgm:t>
    </dgm:pt>
    <dgm:pt modelId="{F4F404BA-EF0F-48DB-BC77-0696C72F3B06}">
      <dgm:prSet/>
      <dgm:spPr/>
      <dgm:t>
        <a:bodyPr/>
        <a:lstStyle/>
        <a:p>
          <a:r>
            <a:rPr lang="en-US" b="0" i="0"/>
            <a:t>Handle outliers</a:t>
          </a:r>
          <a:endParaRPr lang="en-US"/>
        </a:p>
      </dgm:t>
    </dgm:pt>
    <dgm:pt modelId="{5AD11294-B1D0-4265-99FB-5F12378ADE67}" type="parTrans" cxnId="{95D26B3A-F980-4191-A4FA-447B167CAC63}">
      <dgm:prSet/>
      <dgm:spPr/>
      <dgm:t>
        <a:bodyPr/>
        <a:lstStyle/>
        <a:p>
          <a:endParaRPr lang="en-US"/>
        </a:p>
      </dgm:t>
    </dgm:pt>
    <dgm:pt modelId="{DD3F5421-DD06-455C-A9DA-96A78EFBEE55}" type="sibTrans" cxnId="{95D26B3A-F980-4191-A4FA-447B167CAC63}">
      <dgm:prSet/>
      <dgm:spPr/>
      <dgm:t>
        <a:bodyPr/>
        <a:lstStyle/>
        <a:p>
          <a:endParaRPr lang="en-US"/>
        </a:p>
      </dgm:t>
    </dgm:pt>
    <dgm:pt modelId="{804F2348-E71A-4F83-B46D-88BC16CF03BF}">
      <dgm:prSet/>
      <dgm:spPr/>
      <dgm:t>
        <a:bodyPr/>
        <a:lstStyle/>
        <a:p>
          <a:r>
            <a:rPr lang="en-US" b="0" i="0"/>
            <a:t>Correct errors</a:t>
          </a:r>
          <a:endParaRPr lang="en-US"/>
        </a:p>
      </dgm:t>
    </dgm:pt>
    <dgm:pt modelId="{12D16014-304A-419A-AABD-0C2222342621}" type="parTrans" cxnId="{5D82C084-040A-47AF-BDC4-5BE3A9F0772C}">
      <dgm:prSet/>
      <dgm:spPr/>
      <dgm:t>
        <a:bodyPr/>
        <a:lstStyle/>
        <a:p>
          <a:endParaRPr lang="en-US"/>
        </a:p>
      </dgm:t>
    </dgm:pt>
    <dgm:pt modelId="{2E7E0DDE-0CC2-48F6-A322-2184317C230E}" type="sibTrans" cxnId="{5D82C084-040A-47AF-BDC4-5BE3A9F0772C}">
      <dgm:prSet/>
      <dgm:spPr/>
      <dgm:t>
        <a:bodyPr/>
        <a:lstStyle/>
        <a:p>
          <a:endParaRPr lang="en-US"/>
        </a:p>
      </dgm:t>
    </dgm:pt>
    <dgm:pt modelId="{EC91E6E2-D0FD-47F6-A217-2023F496FFF2}">
      <dgm:prSet/>
      <dgm:spPr/>
      <dgm:t>
        <a:bodyPr/>
        <a:lstStyle/>
        <a:p>
          <a:r>
            <a:rPr lang="en-US" b="0" i="0"/>
            <a:t>Manage missing values</a:t>
          </a:r>
          <a:endParaRPr lang="en-US"/>
        </a:p>
      </dgm:t>
    </dgm:pt>
    <dgm:pt modelId="{27504C7C-1EC9-4972-9E54-80B5EEF2DAC7}" type="parTrans" cxnId="{3068C263-0901-4C15-B3B2-ADAE4C724FC6}">
      <dgm:prSet/>
      <dgm:spPr/>
      <dgm:t>
        <a:bodyPr/>
        <a:lstStyle/>
        <a:p>
          <a:endParaRPr lang="en-US"/>
        </a:p>
      </dgm:t>
    </dgm:pt>
    <dgm:pt modelId="{5D8703D6-FB9C-4B7B-AED8-99117AC51448}" type="sibTrans" cxnId="{3068C263-0901-4C15-B3B2-ADAE4C724FC6}">
      <dgm:prSet/>
      <dgm:spPr/>
      <dgm:t>
        <a:bodyPr/>
        <a:lstStyle/>
        <a:p>
          <a:endParaRPr lang="en-US"/>
        </a:p>
      </dgm:t>
    </dgm:pt>
    <dgm:pt modelId="{9D4C37DD-6614-45D8-86DF-01CF87542D94}" type="pres">
      <dgm:prSet presAssocID="{BC101833-DD68-4E28-9674-355BBECB64FC}" presName="linear" presStyleCnt="0">
        <dgm:presLayoutVars>
          <dgm:animLvl val="lvl"/>
          <dgm:resizeHandles val="exact"/>
        </dgm:presLayoutVars>
      </dgm:prSet>
      <dgm:spPr/>
    </dgm:pt>
    <dgm:pt modelId="{090BFBBE-03C3-4313-AD4B-7CA3CC5BAA67}" type="pres">
      <dgm:prSet presAssocID="{D878565D-EDFD-4FB8-A8F6-0851B48925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4870C5-EA9B-45B0-8DD3-AF7A2E04EBFB}" type="pres">
      <dgm:prSet presAssocID="{D878565D-EDFD-4FB8-A8F6-0851B48925EC}" presName="childText" presStyleLbl="revTx" presStyleIdx="0" presStyleCnt="3">
        <dgm:presLayoutVars>
          <dgm:bulletEnabled val="1"/>
        </dgm:presLayoutVars>
      </dgm:prSet>
      <dgm:spPr/>
    </dgm:pt>
    <dgm:pt modelId="{EC24824D-4D32-4A2B-8382-F88CA48A162F}" type="pres">
      <dgm:prSet presAssocID="{D2396509-9064-4E70-AD2F-8A6FEF04C0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AE405C-BFC1-47B2-9964-5D8688963039}" type="pres">
      <dgm:prSet presAssocID="{D2396509-9064-4E70-AD2F-8A6FEF04C04A}" presName="childText" presStyleLbl="revTx" presStyleIdx="1" presStyleCnt="3">
        <dgm:presLayoutVars>
          <dgm:bulletEnabled val="1"/>
        </dgm:presLayoutVars>
      </dgm:prSet>
      <dgm:spPr/>
    </dgm:pt>
    <dgm:pt modelId="{07C5610B-E95A-4035-92F2-709E3C8D8B03}" type="pres">
      <dgm:prSet presAssocID="{5CCC053E-AC11-45D4-8917-8509122C63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F13384C-D3E3-492A-BBF6-895EB9DB3D7A}" type="pres">
      <dgm:prSet presAssocID="{5CCC053E-AC11-45D4-8917-8509122C630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3B79305-9A32-4EA0-8BD2-F83D24675421}" type="presOf" srcId="{D878565D-EDFD-4FB8-A8F6-0851B48925EC}" destId="{090BFBBE-03C3-4313-AD4B-7CA3CC5BAA67}" srcOrd="0" destOrd="0" presId="urn:microsoft.com/office/officeart/2005/8/layout/vList2"/>
    <dgm:cxn modelId="{4BC1A70E-D91C-48D0-A001-2B935944E29B}" type="presOf" srcId="{5CCC053E-AC11-45D4-8917-8509122C6301}" destId="{07C5610B-E95A-4035-92F2-709E3C8D8B03}" srcOrd="0" destOrd="0" presId="urn:microsoft.com/office/officeart/2005/8/layout/vList2"/>
    <dgm:cxn modelId="{BC77FC14-BDBE-415B-91F2-B69B33E86BC9}" type="presOf" srcId="{BC101833-DD68-4E28-9674-355BBECB64FC}" destId="{9D4C37DD-6614-45D8-86DF-01CF87542D94}" srcOrd="0" destOrd="0" presId="urn:microsoft.com/office/officeart/2005/8/layout/vList2"/>
    <dgm:cxn modelId="{B61D4D33-3BF3-434C-BC26-4F8D5AC62938}" type="presOf" srcId="{6462B317-9513-4511-A00D-A6CA6E55CA35}" destId="{3F13384C-D3E3-492A-BBF6-895EB9DB3D7A}" srcOrd="0" destOrd="1" presId="urn:microsoft.com/office/officeart/2005/8/layout/vList2"/>
    <dgm:cxn modelId="{95D26B3A-F980-4191-A4FA-447B167CAC63}" srcId="{5CCC053E-AC11-45D4-8917-8509122C6301}" destId="{F4F404BA-EF0F-48DB-BC77-0696C72F3B06}" srcOrd="4" destOrd="0" parTransId="{5AD11294-B1D0-4265-99FB-5F12378ADE67}" sibTransId="{DD3F5421-DD06-455C-A9DA-96A78EFBEE55}"/>
    <dgm:cxn modelId="{B61F3D3C-EEB8-46C6-B288-3B20B0530438}" type="presOf" srcId="{6834F1A2-5B92-47D1-86BE-937B171AFC1D}" destId="{3F13384C-D3E3-492A-BBF6-895EB9DB3D7A}" srcOrd="0" destOrd="3" presId="urn:microsoft.com/office/officeart/2005/8/layout/vList2"/>
    <dgm:cxn modelId="{5C9B2D5C-5FE9-4024-B1D1-84303B80356B}" type="presOf" srcId="{2B0324E4-6C91-4B00-AD7E-DE1AF25E32AD}" destId="{3F13384C-D3E3-492A-BBF6-895EB9DB3D7A}" srcOrd="0" destOrd="2" presId="urn:microsoft.com/office/officeart/2005/8/layout/vList2"/>
    <dgm:cxn modelId="{EA75425E-3104-4B75-BF0E-8A0C89CD3524}" type="presOf" srcId="{804F2348-E71A-4F83-B46D-88BC16CF03BF}" destId="{3F13384C-D3E3-492A-BBF6-895EB9DB3D7A}" srcOrd="0" destOrd="5" presId="urn:microsoft.com/office/officeart/2005/8/layout/vList2"/>
    <dgm:cxn modelId="{38E93060-6D13-482B-856C-A29729503FD6}" srcId="{BC101833-DD68-4E28-9674-355BBECB64FC}" destId="{D2396509-9064-4E70-AD2F-8A6FEF04C04A}" srcOrd="1" destOrd="0" parTransId="{D8567F2C-BAFE-41BC-A47C-4AB8DB62E345}" sibTransId="{78068DAD-B2FB-4305-8311-EB6FF64FA1F4}"/>
    <dgm:cxn modelId="{9EFF4561-3113-48D1-8E24-969748077444}" srcId="{5CCC053E-AC11-45D4-8917-8509122C6301}" destId="{6462B317-9513-4511-A00D-A6CA6E55CA35}" srcOrd="1" destOrd="0" parTransId="{34A9A88E-C6AA-4794-9CE4-F8E6EE6A1231}" sibTransId="{5F8E513A-473C-4655-8CFC-AF13D74A3256}"/>
    <dgm:cxn modelId="{3068C263-0901-4C15-B3B2-ADAE4C724FC6}" srcId="{5CCC053E-AC11-45D4-8917-8509122C6301}" destId="{EC91E6E2-D0FD-47F6-A217-2023F496FFF2}" srcOrd="6" destOrd="0" parTransId="{27504C7C-1EC9-4972-9E54-80B5EEF2DAC7}" sibTransId="{5D8703D6-FB9C-4B7B-AED8-99117AC51448}"/>
    <dgm:cxn modelId="{00398E4C-BB78-41EF-B8A6-D7F2B9D09D6D}" srcId="{BC101833-DD68-4E28-9674-355BBECB64FC}" destId="{D878565D-EDFD-4FB8-A8F6-0851B48925EC}" srcOrd="0" destOrd="0" parTransId="{AC6DD842-2BDF-42CD-BF75-D893A09DDCFA}" sibTransId="{A0489278-F248-4FF6-9328-A3F6809A37B4}"/>
    <dgm:cxn modelId="{EADE7252-7C3D-44A2-8CC6-D32C10AD0CB9}" type="presOf" srcId="{1EE1CEA6-DE7E-41E9-81FF-E7FDF0168695}" destId="{F04870C5-EA9B-45B0-8DD3-AF7A2E04EBFB}" srcOrd="0" destOrd="1" presId="urn:microsoft.com/office/officeart/2005/8/layout/vList2"/>
    <dgm:cxn modelId="{9D59E776-1370-4109-9282-292AC22E651F}" srcId="{D2396509-9064-4E70-AD2F-8A6FEF04C04A}" destId="{43BB8F99-990A-4808-AEF8-F18155049EB3}" srcOrd="1" destOrd="0" parTransId="{95B9B6E4-DF05-4C07-A9D7-2863D93F71AF}" sibTransId="{F8D86E85-ACBE-4D05-9248-917ED177A661}"/>
    <dgm:cxn modelId="{3FBF0958-9E98-4479-880A-ABC341A2F280}" srcId="{5CCC053E-AC11-45D4-8917-8509122C6301}" destId="{6834F1A2-5B92-47D1-86BE-937B171AFC1D}" srcOrd="3" destOrd="0" parTransId="{03B83940-6A84-4D94-B731-B4687FA74941}" sibTransId="{F7B1AA2C-6440-43D4-85FD-A1364E70C978}"/>
    <dgm:cxn modelId="{817F9381-FF7A-41A7-80D7-7AFF28AD7439}" srcId="{D878565D-EDFD-4FB8-A8F6-0851B48925EC}" destId="{30B1D666-619E-494F-AF64-383376C19DAE}" srcOrd="0" destOrd="0" parTransId="{9C0CA913-B87D-47A2-B8AA-1C8EA44FCB4E}" sibTransId="{6DB58C5A-ACBD-49BF-8818-33ABD8FFB2A6}"/>
    <dgm:cxn modelId="{5D82C084-040A-47AF-BDC4-5BE3A9F0772C}" srcId="{5CCC053E-AC11-45D4-8917-8509122C6301}" destId="{804F2348-E71A-4F83-B46D-88BC16CF03BF}" srcOrd="5" destOrd="0" parTransId="{12D16014-304A-419A-AABD-0C2222342621}" sibTransId="{2E7E0DDE-0CC2-48F6-A322-2184317C230E}"/>
    <dgm:cxn modelId="{1B67C886-7788-4877-8EEC-1ECE5358566C}" srcId="{BC101833-DD68-4E28-9674-355BBECB64FC}" destId="{5CCC053E-AC11-45D4-8917-8509122C6301}" srcOrd="2" destOrd="0" parTransId="{46D54C52-FDE4-43EA-966C-374B93F73486}" sibTransId="{CBD65DC4-7EA4-47AC-AD6C-76A4F45DB70D}"/>
    <dgm:cxn modelId="{100DCA8A-43A3-4264-8A87-C3D6A6D5A5CB}" srcId="{D2396509-9064-4E70-AD2F-8A6FEF04C04A}" destId="{3783D19F-6712-4EF6-BCBD-329E10CB2811}" srcOrd="0" destOrd="0" parTransId="{F8523F46-00A6-4BE5-A47A-4D20CB2D3280}" sibTransId="{DB5AB956-14F3-4649-AF2D-2370CE54565E}"/>
    <dgm:cxn modelId="{9F156290-68C1-4F3D-BF37-8D53A53959D7}" type="presOf" srcId="{43BB8F99-990A-4808-AEF8-F18155049EB3}" destId="{29AE405C-BFC1-47B2-9964-5D8688963039}" srcOrd="0" destOrd="1" presId="urn:microsoft.com/office/officeart/2005/8/layout/vList2"/>
    <dgm:cxn modelId="{763E1E93-E548-4503-8E3B-84FC0355EA3D}" type="presOf" srcId="{D2396509-9064-4E70-AD2F-8A6FEF04C04A}" destId="{EC24824D-4D32-4A2B-8382-F88CA48A162F}" srcOrd="0" destOrd="0" presId="urn:microsoft.com/office/officeart/2005/8/layout/vList2"/>
    <dgm:cxn modelId="{3F537EBB-1EFF-458C-9A45-F770B65D824B}" type="presOf" srcId="{30B1D666-619E-494F-AF64-383376C19DAE}" destId="{F04870C5-EA9B-45B0-8DD3-AF7A2E04EBFB}" srcOrd="0" destOrd="0" presId="urn:microsoft.com/office/officeart/2005/8/layout/vList2"/>
    <dgm:cxn modelId="{D581D4C0-CC92-4835-8D8E-9F2E4AC5AB6F}" srcId="{5CCC053E-AC11-45D4-8917-8509122C6301}" destId="{B82C27E1-AE3A-4CE1-8A6D-D2E63172A130}" srcOrd="0" destOrd="0" parTransId="{19BA56E6-9403-4E39-BFA1-7D0D4E82A1AE}" sibTransId="{38E3B303-F544-4580-8C57-BC707F6509FB}"/>
    <dgm:cxn modelId="{323C9FC3-A538-407F-A81D-041230245108}" srcId="{D878565D-EDFD-4FB8-A8F6-0851B48925EC}" destId="{1EE1CEA6-DE7E-41E9-81FF-E7FDF0168695}" srcOrd="1" destOrd="0" parTransId="{BFF541D5-2E9D-4F23-BDD4-842DE8D11BC4}" sibTransId="{34BE7D96-E271-4DA9-AA39-AF38BC6357D7}"/>
    <dgm:cxn modelId="{3CAAD5DF-6CF9-4FBF-AE02-15C9CEF03C1B}" srcId="{5CCC053E-AC11-45D4-8917-8509122C6301}" destId="{2B0324E4-6C91-4B00-AD7E-DE1AF25E32AD}" srcOrd="2" destOrd="0" parTransId="{3302F739-89F7-479C-A22C-0D8929A1DA21}" sibTransId="{416C8C82-9A34-45EB-A94E-E12E20B95376}"/>
    <dgm:cxn modelId="{69EBC1E1-C051-4627-B273-210DDA52E608}" type="presOf" srcId="{B82C27E1-AE3A-4CE1-8A6D-D2E63172A130}" destId="{3F13384C-D3E3-492A-BBF6-895EB9DB3D7A}" srcOrd="0" destOrd="0" presId="urn:microsoft.com/office/officeart/2005/8/layout/vList2"/>
    <dgm:cxn modelId="{EA7FE1EA-BC5E-43B0-B726-073FD26EE885}" type="presOf" srcId="{3783D19F-6712-4EF6-BCBD-329E10CB2811}" destId="{29AE405C-BFC1-47B2-9964-5D8688963039}" srcOrd="0" destOrd="0" presId="urn:microsoft.com/office/officeart/2005/8/layout/vList2"/>
    <dgm:cxn modelId="{76D221F1-C155-42C8-B9B2-D7A52A9FEE7D}" type="presOf" srcId="{EC91E6E2-D0FD-47F6-A217-2023F496FFF2}" destId="{3F13384C-D3E3-492A-BBF6-895EB9DB3D7A}" srcOrd="0" destOrd="6" presId="urn:microsoft.com/office/officeart/2005/8/layout/vList2"/>
    <dgm:cxn modelId="{4F6E9CFC-9C7D-4E87-AA84-FA58FA21CF81}" type="presOf" srcId="{F4F404BA-EF0F-48DB-BC77-0696C72F3B06}" destId="{3F13384C-D3E3-492A-BBF6-895EB9DB3D7A}" srcOrd="0" destOrd="4" presId="urn:microsoft.com/office/officeart/2005/8/layout/vList2"/>
    <dgm:cxn modelId="{3828B45F-9795-40ED-ADE8-1B6CFBD03528}" type="presParOf" srcId="{9D4C37DD-6614-45D8-86DF-01CF87542D94}" destId="{090BFBBE-03C3-4313-AD4B-7CA3CC5BAA67}" srcOrd="0" destOrd="0" presId="urn:microsoft.com/office/officeart/2005/8/layout/vList2"/>
    <dgm:cxn modelId="{E76BF91B-1556-4A4D-86D7-3DA1EC4C6618}" type="presParOf" srcId="{9D4C37DD-6614-45D8-86DF-01CF87542D94}" destId="{F04870C5-EA9B-45B0-8DD3-AF7A2E04EBFB}" srcOrd="1" destOrd="0" presId="urn:microsoft.com/office/officeart/2005/8/layout/vList2"/>
    <dgm:cxn modelId="{696C71E9-02E4-4497-A5B5-47664C2479D6}" type="presParOf" srcId="{9D4C37DD-6614-45D8-86DF-01CF87542D94}" destId="{EC24824D-4D32-4A2B-8382-F88CA48A162F}" srcOrd="2" destOrd="0" presId="urn:microsoft.com/office/officeart/2005/8/layout/vList2"/>
    <dgm:cxn modelId="{48B54431-98AB-4ED5-9A7B-82BD31112403}" type="presParOf" srcId="{9D4C37DD-6614-45D8-86DF-01CF87542D94}" destId="{29AE405C-BFC1-47B2-9964-5D8688963039}" srcOrd="3" destOrd="0" presId="urn:microsoft.com/office/officeart/2005/8/layout/vList2"/>
    <dgm:cxn modelId="{5FAD2072-2080-4BAB-9F5E-9E4F25ABF19C}" type="presParOf" srcId="{9D4C37DD-6614-45D8-86DF-01CF87542D94}" destId="{07C5610B-E95A-4035-92F2-709E3C8D8B03}" srcOrd="4" destOrd="0" presId="urn:microsoft.com/office/officeart/2005/8/layout/vList2"/>
    <dgm:cxn modelId="{1AB9D635-AE8F-4E04-8AB7-2EA35A7B47F4}" type="presParOf" srcId="{9D4C37DD-6614-45D8-86DF-01CF87542D94}" destId="{3F13384C-D3E3-492A-BBF6-895EB9DB3D7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A3E61F-A592-4E5D-BFCF-CB06E109A93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BD0071-3DD5-4BCD-8014-F1EA27B2658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Purpose</a:t>
          </a:r>
          <a:endParaRPr lang="en-US" dirty="0"/>
        </a:p>
      </dgm:t>
    </dgm:pt>
    <dgm:pt modelId="{01155D16-270F-4ACA-94C3-3DCD1BADDC46}" type="parTrans" cxnId="{AB7320C2-88B4-4833-922C-B487C99A16D2}">
      <dgm:prSet/>
      <dgm:spPr/>
      <dgm:t>
        <a:bodyPr/>
        <a:lstStyle/>
        <a:p>
          <a:endParaRPr lang="en-US"/>
        </a:p>
      </dgm:t>
    </dgm:pt>
    <dgm:pt modelId="{549ACE71-3912-4C69-80DA-64AC2D9EF220}" type="sibTrans" cxnId="{AB7320C2-88B4-4833-922C-B487C99A16D2}">
      <dgm:prSet/>
      <dgm:spPr/>
      <dgm:t>
        <a:bodyPr/>
        <a:lstStyle/>
        <a:p>
          <a:endParaRPr lang="en-US"/>
        </a:p>
      </dgm:t>
    </dgm:pt>
    <dgm:pt modelId="{A0477FCC-6291-4702-A67E-323C8026184A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i="0" dirty="0"/>
            <a:t>Improve machine learning model performance.</a:t>
          </a:r>
          <a:endParaRPr lang="en-US" dirty="0"/>
        </a:p>
      </dgm:t>
    </dgm:pt>
    <dgm:pt modelId="{9CDC5582-809D-4B7C-BF95-0CB2C21618DA}" type="parTrans" cxnId="{6D15ED46-76D1-49D3-BD8F-9B1D3067635B}">
      <dgm:prSet/>
      <dgm:spPr/>
      <dgm:t>
        <a:bodyPr/>
        <a:lstStyle/>
        <a:p>
          <a:endParaRPr lang="en-US"/>
        </a:p>
      </dgm:t>
    </dgm:pt>
    <dgm:pt modelId="{D28C637F-C04E-40A4-9959-831018FCC397}" type="sibTrans" cxnId="{6D15ED46-76D1-49D3-BD8F-9B1D3067635B}">
      <dgm:prSet/>
      <dgm:spPr/>
      <dgm:t>
        <a:bodyPr/>
        <a:lstStyle/>
        <a:p>
          <a:endParaRPr lang="en-US"/>
        </a:p>
      </dgm:t>
    </dgm:pt>
    <dgm:pt modelId="{35C72731-BEC3-4443-A607-A0B290B5DFA9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i="0" dirty="0"/>
            <a:t>Create or modify features using domain knowledge.</a:t>
          </a:r>
          <a:endParaRPr lang="en-US" dirty="0"/>
        </a:p>
      </dgm:t>
    </dgm:pt>
    <dgm:pt modelId="{FF81E92F-6E44-4437-9C0F-7A8FF674F224}" type="parTrans" cxnId="{B09EBAA1-A712-42A5-811C-53BA8494C0D8}">
      <dgm:prSet/>
      <dgm:spPr/>
      <dgm:t>
        <a:bodyPr/>
        <a:lstStyle/>
        <a:p>
          <a:endParaRPr lang="en-US"/>
        </a:p>
      </dgm:t>
    </dgm:pt>
    <dgm:pt modelId="{9B71908D-DCD6-4A1F-92FB-8013FF167824}" type="sibTrans" cxnId="{B09EBAA1-A712-42A5-811C-53BA8494C0D8}">
      <dgm:prSet/>
      <dgm:spPr/>
      <dgm:t>
        <a:bodyPr/>
        <a:lstStyle/>
        <a:p>
          <a:endParaRPr lang="en-US"/>
        </a:p>
      </dgm:t>
    </dgm:pt>
    <dgm:pt modelId="{1DD35992-E6B0-4FE3-8F0D-FBFB9949B0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Techniques</a:t>
          </a:r>
          <a:endParaRPr lang="en-US" dirty="0"/>
        </a:p>
      </dgm:t>
    </dgm:pt>
    <dgm:pt modelId="{EE464B8A-A64D-4B4D-9C1E-9B1081ACCF8B}" type="parTrans" cxnId="{CAB4BBDF-4095-4623-887D-AF82DA728AEA}">
      <dgm:prSet/>
      <dgm:spPr/>
      <dgm:t>
        <a:bodyPr/>
        <a:lstStyle/>
        <a:p>
          <a:endParaRPr lang="en-US"/>
        </a:p>
      </dgm:t>
    </dgm:pt>
    <dgm:pt modelId="{84347391-31D4-4375-B7B1-049828C200FB}" type="sibTrans" cxnId="{CAB4BBDF-4095-4623-887D-AF82DA728AEA}">
      <dgm:prSet/>
      <dgm:spPr/>
      <dgm:t>
        <a:bodyPr/>
        <a:lstStyle/>
        <a:p>
          <a:endParaRPr lang="en-US"/>
        </a:p>
      </dgm:t>
    </dgm:pt>
    <dgm:pt modelId="{D633EB29-A392-496D-B9F7-303AA25E69A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i="0" dirty="0"/>
            <a:t>Imputation, handling outliers, binning, log transform, one-hot encoding, grouping operations, feature split, scaling, date extraction.</a:t>
          </a:r>
          <a:endParaRPr lang="en-US" dirty="0"/>
        </a:p>
      </dgm:t>
    </dgm:pt>
    <dgm:pt modelId="{95BE4A76-C177-4C81-A27D-5FE0DD253782}" type="parTrans" cxnId="{4539B6DB-DF24-445D-9918-7F0122531B56}">
      <dgm:prSet/>
      <dgm:spPr/>
      <dgm:t>
        <a:bodyPr/>
        <a:lstStyle/>
        <a:p>
          <a:endParaRPr lang="en-US"/>
        </a:p>
      </dgm:t>
    </dgm:pt>
    <dgm:pt modelId="{670E94FF-7844-4433-BFEB-C7C61E72C3BA}" type="sibTrans" cxnId="{4539B6DB-DF24-445D-9918-7F0122531B56}">
      <dgm:prSet/>
      <dgm:spPr/>
      <dgm:t>
        <a:bodyPr/>
        <a:lstStyle/>
        <a:p>
          <a:endParaRPr lang="en-US"/>
        </a:p>
      </dgm:t>
    </dgm:pt>
    <dgm:pt modelId="{6332B24C-92A0-41FF-B2BB-99EEE41B87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Importance</a:t>
          </a:r>
          <a:endParaRPr lang="en-US" dirty="0"/>
        </a:p>
      </dgm:t>
    </dgm:pt>
    <dgm:pt modelId="{724234BC-A25A-4D51-9BE8-E1E1C0B5C38A}" type="parTrans" cxnId="{3BA25D45-8CC8-4749-8115-D5D54FC72C37}">
      <dgm:prSet/>
      <dgm:spPr/>
      <dgm:t>
        <a:bodyPr/>
        <a:lstStyle/>
        <a:p>
          <a:endParaRPr lang="en-US"/>
        </a:p>
      </dgm:t>
    </dgm:pt>
    <dgm:pt modelId="{F9D755E3-C719-4A0A-AF64-254B9447D285}" type="sibTrans" cxnId="{3BA25D45-8CC8-4749-8115-D5D54FC72C37}">
      <dgm:prSet/>
      <dgm:spPr/>
      <dgm:t>
        <a:bodyPr/>
        <a:lstStyle/>
        <a:p>
          <a:endParaRPr lang="en-US"/>
        </a:p>
      </dgm:t>
    </dgm:pt>
    <dgm:pt modelId="{65823EA5-0320-46C8-B319-812DD3A92C0C}">
      <dgm:prSet/>
      <dgm:spPr/>
      <dgm:t>
        <a:bodyPr/>
        <a:lstStyle/>
        <a:p>
          <a:pPr algn="l"/>
          <a:r>
            <a:rPr lang="en-US" b="0" i="0" dirty="0"/>
            <a:t>Crucial in machine learning, data mining, and data analytics.</a:t>
          </a:r>
          <a:endParaRPr lang="en-US" dirty="0"/>
        </a:p>
      </dgm:t>
    </dgm:pt>
    <dgm:pt modelId="{4BA0FD4F-D59D-47AD-BD7D-B67C5ACA7AD1}" type="parTrans" cxnId="{A5BA50B6-FE04-414D-A066-960C9ED90F0B}">
      <dgm:prSet/>
      <dgm:spPr/>
      <dgm:t>
        <a:bodyPr/>
        <a:lstStyle/>
        <a:p>
          <a:endParaRPr lang="en-US"/>
        </a:p>
      </dgm:t>
    </dgm:pt>
    <dgm:pt modelId="{FE074522-3EFA-4D9C-A9BC-C09646565ADF}" type="sibTrans" cxnId="{A5BA50B6-FE04-414D-A066-960C9ED90F0B}">
      <dgm:prSet/>
      <dgm:spPr/>
      <dgm:t>
        <a:bodyPr/>
        <a:lstStyle/>
        <a:p>
          <a:endParaRPr lang="en-US"/>
        </a:p>
      </dgm:t>
    </dgm:pt>
    <dgm:pt modelId="{8D411430-0A53-45E6-9639-AC1945E73370}">
      <dgm:prSet/>
      <dgm:spPr/>
      <dgm:t>
        <a:bodyPr/>
        <a:lstStyle/>
        <a:p>
          <a:pPr algn="l"/>
          <a:r>
            <a:rPr lang="en-US" b="0" i="0" dirty="0"/>
            <a:t>Correct features enhance predictive models.</a:t>
          </a:r>
          <a:endParaRPr lang="en-US" dirty="0"/>
        </a:p>
      </dgm:t>
    </dgm:pt>
    <dgm:pt modelId="{49022915-9BB3-49E8-B513-E611D8D62DE1}" type="parTrans" cxnId="{81F2BE98-350D-4422-B616-A7ACEAA2715C}">
      <dgm:prSet/>
      <dgm:spPr/>
      <dgm:t>
        <a:bodyPr/>
        <a:lstStyle/>
        <a:p>
          <a:endParaRPr lang="en-US"/>
        </a:p>
      </dgm:t>
    </dgm:pt>
    <dgm:pt modelId="{1A1938BD-0F6E-450E-A43B-193B7AE8068F}" type="sibTrans" cxnId="{81F2BE98-350D-4422-B616-A7ACEAA2715C}">
      <dgm:prSet/>
      <dgm:spPr/>
      <dgm:t>
        <a:bodyPr/>
        <a:lstStyle/>
        <a:p>
          <a:endParaRPr lang="en-US"/>
        </a:p>
      </dgm:t>
    </dgm:pt>
    <dgm:pt modelId="{E743124E-023A-4D86-B36E-E2A10FA95C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Tools</a:t>
          </a:r>
          <a:endParaRPr lang="en-US" dirty="0"/>
        </a:p>
      </dgm:t>
    </dgm:pt>
    <dgm:pt modelId="{7F2A2732-2273-4E79-B228-95CCBF5A3064}" type="parTrans" cxnId="{BCDF7C7A-2B2E-435E-83B7-1ABB1792F2F6}">
      <dgm:prSet/>
      <dgm:spPr/>
      <dgm:t>
        <a:bodyPr/>
        <a:lstStyle/>
        <a:p>
          <a:endParaRPr lang="en-US"/>
        </a:p>
      </dgm:t>
    </dgm:pt>
    <dgm:pt modelId="{5E31AC8D-D64F-4CD4-BCE4-9AB7FBF0157F}" type="sibTrans" cxnId="{BCDF7C7A-2B2E-435E-83B7-1ABB1792F2F6}">
      <dgm:prSet/>
      <dgm:spPr/>
      <dgm:t>
        <a:bodyPr/>
        <a:lstStyle/>
        <a:p>
          <a:endParaRPr lang="en-US"/>
        </a:p>
      </dgm:t>
    </dgm:pt>
    <dgm:pt modelId="{4EF41DEC-9E15-4837-9A03-66BB22D496B1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i="0" dirty="0"/>
            <a:t>Python libraries (Pandas, NumPy, Scikit-learn) are commonly used.</a:t>
          </a:r>
          <a:endParaRPr lang="en-US" dirty="0"/>
        </a:p>
      </dgm:t>
    </dgm:pt>
    <dgm:pt modelId="{C517BE5B-146A-427C-AA10-2AB7902FA084}" type="parTrans" cxnId="{9FA6EC8A-9391-4F4B-8F68-BB8498ED39C9}">
      <dgm:prSet/>
      <dgm:spPr/>
      <dgm:t>
        <a:bodyPr/>
        <a:lstStyle/>
        <a:p>
          <a:endParaRPr lang="en-US"/>
        </a:p>
      </dgm:t>
    </dgm:pt>
    <dgm:pt modelId="{1E891AD2-F221-416A-A046-DAE388131C7D}" type="sibTrans" cxnId="{9FA6EC8A-9391-4F4B-8F68-BB8498ED39C9}">
      <dgm:prSet/>
      <dgm:spPr/>
      <dgm:t>
        <a:bodyPr/>
        <a:lstStyle/>
        <a:p>
          <a:endParaRPr lang="en-US"/>
        </a:p>
      </dgm:t>
    </dgm:pt>
    <dgm:pt modelId="{34CB185B-25FA-4AD5-8744-A1D7CF66CFC8}" type="pres">
      <dgm:prSet presAssocID="{2AA3E61F-A592-4E5D-BFCF-CB06E109A93D}" presName="root" presStyleCnt="0">
        <dgm:presLayoutVars>
          <dgm:dir/>
          <dgm:resizeHandles val="exact"/>
        </dgm:presLayoutVars>
      </dgm:prSet>
      <dgm:spPr/>
    </dgm:pt>
    <dgm:pt modelId="{F29B500D-6F4B-49BA-BEAB-DE4F651577A5}" type="pres">
      <dgm:prSet presAssocID="{20BD0071-3DD5-4BCD-8014-F1EA27B26583}" presName="compNode" presStyleCnt="0"/>
      <dgm:spPr/>
    </dgm:pt>
    <dgm:pt modelId="{4FFA2D6A-A0F2-4772-B572-44F1AEC54998}" type="pres">
      <dgm:prSet presAssocID="{20BD0071-3DD5-4BCD-8014-F1EA27B265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890815-1404-4A0D-A2A1-FEF471C4B3CC}" type="pres">
      <dgm:prSet presAssocID="{20BD0071-3DD5-4BCD-8014-F1EA27B26583}" presName="iconSpace" presStyleCnt="0"/>
      <dgm:spPr/>
    </dgm:pt>
    <dgm:pt modelId="{672D8FEE-4B39-44FF-B389-C98AB162E24E}" type="pres">
      <dgm:prSet presAssocID="{20BD0071-3DD5-4BCD-8014-F1EA27B26583}" presName="parTx" presStyleLbl="revTx" presStyleIdx="0" presStyleCnt="8">
        <dgm:presLayoutVars>
          <dgm:chMax val="0"/>
          <dgm:chPref val="0"/>
        </dgm:presLayoutVars>
      </dgm:prSet>
      <dgm:spPr/>
    </dgm:pt>
    <dgm:pt modelId="{05DB8F5F-6DB1-4F99-889B-BBC404546859}" type="pres">
      <dgm:prSet presAssocID="{20BD0071-3DD5-4BCD-8014-F1EA27B26583}" presName="txSpace" presStyleCnt="0"/>
      <dgm:spPr/>
    </dgm:pt>
    <dgm:pt modelId="{EA08278D-2B8A-4A98-B6E3-001BE9AA641B}" type="pres">
      <dgm:prSet presAssocID="{20BD0071-3DD5-4BCD-8014-F1EA27B26583}" presName="desTx" presStyleLbl="revTx" presStyleIdx="1" presStyleCnt="8">
        <dgm:presLayoutVars/>
      </dgm:prSet>
      <dgm:spPr/>
    </dgm:pt>
    <dgm:pt modelId="{8F7B65CC-A0C0-4B5A-86B5-34E63990CFB9}" type="pres">
      <dgm:prSet presAssocID="{549ACE71-3912-4C69-80DA-64AC2D9EF220}" presName="sibTrans" presStyleCnt="0"/>
      <dgm:spPr/>
    </dgm:pt>
    <dgm:pt modelId="{475073DB-E6C0-4833-AC02-AF0FE0660D77}" type="pres">
      <dgm:prSet presAssocID="{1DD35992-E6B0-4FE3-8F0D-FBFB9949B0F8}" presName="compNode" presStyleCnt="0"/>
      <dgm:spPr/>
    </dgm:pt>
    <dgm:pt modelId="{A20C3C34-5A38-47BF-AE55-F3CE1E326656}" type="pres">
      <dgm:prSet presAssocID="{1DD35992-E6B0-4FE3-8F0D-FBFB9949B0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CFFB6F2E-66FC-4AE3-B212-6994647AD5E7}" type="pres">
      <dgm:prSet presAssocID="{1DD35992-E6B0-4FE3-8F0D-FBFB9949B0F8}" presName="iconSpace" presStyleCnt="0"/>
      <dgm:spPr/>
    </dgm:pt>
    <dgm:pt modelId="{4FEE5784-2B21-4554-90A3-9377EB7D991A}" type="pres">
      <dgm:prSet presAssocID="{1DD35992-E6B0-4FE3-8F0D-FBFB9949B0F8}" presName="parTx" presStyleLbl="revTx" presStyleIdx="2" presStyleCnt="8">
        <dgm:presLayoutVars>
          <dgm:chMax val="0"/>
          <dgm:chPref val="0"/>
        </dgm:presLayoutVars>
      </dgm:prSet>
      <dgm:spPr/>
    </dgm:pt>
    <dgm:pt modelId="{3668A238-648F-4A1A-9117-77AE3CB204C2}" type="pres">
      <dgm:prSet presAssocID="{1DD35992-E6B0-4FE3-8F0D-FBFB9949B0F8}" presName="txSpace" presStyleCnt="0"/>
      <dgm:spPr/>
    </dgm:pt>
    <dgm:pt modelId="{ED18C3B6-217B-47FB-9947-D778B023C41E}" type="pres">
      <dgm:prSet presAssocID="{1DD35992-E6B0-4FE3-8F0D-FBFB9949B0F8}" presName="desTx" presStyleLbl="revTx" presStyleIdx="3" presStyleCnt="8">
        <dgm:presLayoutVars/>
      </dgm:prSet>
      <dgm:spPr/>
    </dgm:pt>
    <dgm:pt modelId="{462F180D-89B0-4B79-8C00-A43BC1FA7CDB}" type="pres">
      <dgm:prSet presAssocID="{84347391-31D4-4375-B7B1-049828C200FB}" presName="sibTrans" presStyleCnt="0"/>
      <dgm:spPr/>
    </dgm:pt>
    <dgm:pt modelId="{9FC34ACE-4022-4F24-AA8E-F6C7B76E2BDF}" type="pres">
      <dgm:prSet presAssocID="{6332B24C-92A0-41FF-B2BB-99EEE41B87C9}" presName="compNode" presStyleCnt="0"/>
      <dgm:spPr/>
    </dgm:pt>
    <dgm:pt modelId="{B05D836E-0AED-4A14-B7CF-7FED5734819E}" type="pres">
      <dgm:prSet presAssocID="{6332B24C-92A0-41FF-B2BB-99EEE41B87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B07A1FD5-7116-4200-B031-978AF5156F7D}" type="pres">
      <dgm:prSet presAssocID="{6332B24C-92A0-41FF-B2BB-99EEE41B87C9}" presName="iconSpace" presStyleCnt="0"/>
      <dgm:spPr/>
    </dgm:pt>
    <dgm:pt modelId="{EC41AF81-7B82-4B0C-A377-47084A3F93BC}" type="pres">
      <dgm:prSet presAssocID="{6332B24C-92A0-41FF-B2BB-99EEE41B87C9}" presName="parTx" presStyleLbl="revTx" presStyleIdx="4" presStyleCnt="8">
        <dgm:presLayoutVars>
          <dgm:chMax val="0"/>
          <dgm:chPref val="0"/>
        </dgm:presLayoutVars>
      </dgm:prSet>
      <dgm:spPr/>
    </dgm:pt>
    <dgm:pt modelId="{92EAFB70-4F6D-4F2B-BFE4-D0F6FF188926}" type="pres">
      <dgm:prSet presAssocID="{6332B24C-92A0-41FF-B2BB-99EEE41B87C9}" presName="txSpace" presStyleCnt="0"/>
      <dgm:spPr/>
    </dgm:pt>
    <dgm:pt modelId="{C660FBE0-64A2-4EDC-8CC0-3238FC3301AE}" type="pres">
      <dgm:prSet presAssocID="{6332B24C-92A0-41FF-B2BB-99EEE41B87C9}" presName="desTx" presStyleLbl="revTx" presStyleIdx="5" presStyleCnt="8">
        <dgm:presLayoutVars/>
      </dgm:prSet>
      <dgm:spPr/>
    </dgm:pt>
    <dgm:pt modelId="{F5A5BA39-3857-431D-A2F8-84AE2739D24E}" type="pres">
      <dgm:prSet presAssocID="{F9D755E3-C719-4A0A-AF64-254B9447D285}" presName="sibTrans" presStyleCnt="0"/>
      <dgm:spPr/>
    </dgm:pt>
    <dgm:pt modelId="{08D3D6B1-807C-409F-A9D3-532285C4ABB0}" type="pres">
      <dgm:prSet presAssocID="{E743124E-023A-4D86-B36E-E2A10FA95CB2}" presName="compNode" presStyleCnt="0"/>
      <dgm:spPr/>
    </dgm:pt>
    <dgm:pt modelId="{78BB23D1-9407-4643-91C0-08A0BEAB19AC}" type="pres">
      <dgm:prSet presAssocID="{E743124E-023A-4D86-B36E-E2A10FA95C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 with solid fill"/>
        </a:ext>
      </dgm:extLst>
    </dgm:pt>
    <dgm:pt modelId="{C20257E6-72A4-4F88-AD70-C5DD491114C4}" type="pres">
      <dgm:prSet presAssocID="{E743124E-023A-4D86-B36E-E2A10FA95CB2}" presName="iconSpace" presStyleCnt="0"/>
      <dgm:spPr/>
    </dgm:pt>
    <dgm:pt modelId="{5736ECD6-E264-42C0-82A7-2E1507B52F6B}" type="pres">
      <dgm:prSet presAssocID="{E743124E-023A-4D86-B36E-E2A10FA95CB2}" presName="parTx" presStyleLbl="revTx" presStyleIdx="6" presStyleCnt="8">
        <dgm:presLayoutVars>
          <dgm:chMax val="0"/>
          <dgm:chPref val="0"/>
        </dgm:presLayoutVars>
      </dgm:prSet>
      <dgm:spPr/>
    </dgm:pt>
    <dgm:pt modelId="{211CC467-195A-457D-AEC8-33B485ADA3D2}" type="pres">
      <dgm:prSet presAssocID="{E743124E-023A-4D86-B36E-E2A10FA95CB2}" presName="txSpace" presStyleCnt="0"/>
      <dgm:spPr/>
    </dgm:pt>
    <dgm:pt modelId="{2D743AA5-DC05-4A2E-8C76-D0A277B59EAF}" type="pres">
      <dgm:prSet presAssocID="{E743124E-023A-4D86-B36E-E2A10FA95CB2}" presName="desTx" presStyleLbl="revTx" presStyleIdx="7" presStyleCnt="8">
        <dgm:presLayoutVars/>
      </dgm:prSet>
      <dgm:spPr/>
    </dgm:pt>
  </dgm:ptLst>
  <dgm:cxnLst>
    <dgm:cxn modelId="{36C33D0E-FBEC-4CDC-8AF3-91D57F9877E7}" type="presOf" srcId="{20BD0071-3DD5-4BCD-8014-F1EA27B26583}" destId="{672D8FEE-4B39-44FF-B389-C98AB162E24E}" srcOrd="0" destOrd="0" presId="urn:microsoft.com/office/officeart/2018/5/layout/CenteredIconLabelDescriptionList"/>
    <dgm:cxn modelId="{A2C89C2C-C246-49C4-8D95-5783B5A40E90}" type="presOf" srcId="{2AA3E61F-A592-4E5D-BFCF-CB06E109A93D}" destId="{34CB185B-25FA-4AD5-8744-A1D7CF66CFC8}" srcOrd="0" destOrd="0" presId="urn:microsoft.com/office/officeart/2018/5/layout/CenteredIconLabelDescriptionList"/>
    <dgm:cxn modelId="{E4740B3D-25DC-4AFE-88C0-6852A162245A}" type="presOf" srcId="{E743124E-023A-4D86-B36E-E2A10FA95CB2}" destId="{5736ECD6-E264-42C0-82A7-2E1507B52F6B}" srcOrd="0" destOrd="0" presId="urn:microsoft.com/office/officeart/2018/5/layout/CenteredIconLabelDescriptionList"/>
    <dgm:cxn modelId="{3BA25D45-8CC8-4749-8115-D5D54FC72C37}" srcId="{2AA3E61F-A592-4E5D-BFCF-CB06E109A93D}" destId="{6332B24C-92A0-41FF-B2BB-99EEE41B87C9}" srcOrd="2" destOrd="0" parTransId="{724234BC-A25A-4D51-9BE8-E1E1C0B5C38A}" sibTransId="{F9D755E3-C719-4A0A-AF64-254B9447D285}"/>
    <dgm:cxn modelId="{6D15ED46-76D1-49D3-BD8F-9B1D3067635B}" srcId="{20BD0071-3DD5-4BCD-8014-F1EA27B26583}" destId="{A0477FCC-6291-4702-A67E-323C8026184A}" srcOrd="0" destOrd="0" parTransId="{9CDC5582-809D-4B7C-BF95-0CB2C21618DA}" sibTransId="{D28C637F-C04E-40A4-9959-831018FCC397}"/>
    <dgm:cxn modelId="{434B8E49-EFD1-4AD0-8973-8B96B60D3D27}" type="presOf" srcId="{65823EA5-0320-46C8-B319-812DD3A92C0C}" destId="{C660FBE0-64A2-4EDC-8CC0-3238FC3301AE}" srcOrd="0" destOrd="0" presId="urn:microsoft.com/office/officeart/2018/5/layout/CenteredIconLabelDescriptionList"/>
    <dgm:cxn modelId="{F55AF775-8CFC-4D4F-B87C-99BD46983826}" type="presOf" srcId="{6332B24C-92A0-41FF-B2BB-99EEE41B87C9}" destId="{EC41AF81-7B82-4B0C-A377-47084A3F93BC}" srcOrd="0" destOrd="0" presId="urn:microsoft.com/office/officeart/2018/5/layout/CenteredIconLabelDescriptionList"/>
    <dgm:cxn modelId="{BCDF7C7A-2B2E-435E-83B7-1ABB1792F2F6}" srcId="{2AA3E61F-A592-4E5D-BFCF-CB06E109A93D}" destId="{E743124E-023A-4D86-B36E-E2A10FA95CB2}" srcOrd="3" destOrd="0" parTransId="{7F2A2732-2273-4E79-B228-95CCBF5A3064}" sibTransId="{5E31AC8D-D64F-4CD4-BCE4-9AB7FBF0157F}"/>
    <dgm:cxn modelId="{9FA6EC8A-9391-4F4B-8F68-BB8498ED39C9}" srcId="{E743124E-023A-4D86-B36E-E2A10FA95CB2}" destId="{4EF41DEC-9E15-4837-9A03-66BB22D496B1}" srcOrd="0" destOrd="0" parTransId="{C517BE5B-146A-427C-AA10-2AB7902FA084}" sibTransId="{1E891AD2-F221-416A-A046-DAE388131C7D}"/>
    <dgm:cxn modelId="{A1959092-65CB-43C2-9EA9-3DEB2BF4FC65}" type="presOf" srcId="{35C72731-BEC3-4443-A607-A0B290B5DFA9}" destId="{EA08278D-2B8A-4A98-B6E3-001BE9AA641B}" srcOrd="0" destOrd="1" presId="urn:microsoft.com/office/officeart/2018/5/layout/CenteredIconLabelDescriptionList"/>
    <dgm:cxn modelId="{C840D492-A653-4B99-815D-C3B0D0916F35}" type="presOf" srcId="{D633EB29-A392-496D-B9F7-303AA25E69A3}" destId="{ED18C3B6-217B-47FB-9947-D778B023C41E}" srcOrd="0" destOrd="0" presId="urn:microsoft.com/office/officeart/2018/5/layout/CenteredIconLabelDescriptionList"/>
    <dgm:cxn modelId="{81F2BE98-350D-4422-B616-A7ACEAA2715C}" srcId="{6332B24C-92A0-41FF-B2BB-99EEE41B87C9}" destId="{8D411430-0A53-45E6-9639-AC1945E73370}" srcOrd="1" destOrd="0" parTransId="{49022915-9BB3-49E8-B513-E611D8D62DE1}" sibTransId="{1A1938BD-0F6E-450E-A43B-193B7AE8068F}"/>
    <dgm:cxn modelId="{B09EBAA1-A712-42A5-811C-53BA8494C0D8}" srcId="{20BD0071-3DD5-4BCD-8014-F1EA27B26583}" destId="{35C72731-BEC3-4443-A607-A0B290B5DFA9}" srcOrd="1" destOrd="0" parTransId="{FF81E92F-6E44-4437-9C0F-7A8FF674F224}" sibTransId="{9B71908D-DCD6-4A1F-92FB-8013FF167824}"/>
    <dgm:cxn modelId="{B95423A8-85AC-4DFE-A9E7-6EFF8D9AD163}" type="presOf" srcId="{A0477FCC-6291-4702-A67E-323C8026184A}" destId="{EA08278D-2B8A-4A98-B6E3-001BE9AA641B}" srcOrd="0" destOrd="0" presId="urn:microsoft.com/office/officeart/2018/5/layout/CenteredIconLabelDescriptionList"/>
    <dgm:cxn modelId="{274552AB-A560-45FE-B4C2-6B10F9ABC50C}" type="presOf" srcId="{8D411430-0A53-45E6-9639-AC1945E73370}" destId="{C660FBE0-64A2-4EDC-8CC0-3238FC3301AE}" srcOrd="0" destOrd="1" presId="urn:microsoft.com/office/officeart/2018/5/layout/CenteredIconLabelDescriptionList"/>
    <dgm:cxn modelId="{A5BA50B6-FE04-414D-A066-960C9ED90F0B}" srcId="{6332B24C-92A0-41FF-B2BB-99EEE41B87C9}" destId="{65823EA5-0320-46C8-B319-812DD3A92C0C}" srcOrd="0" destOrd="0" parTransId="{4BA0FD4F-D59D-47AD-BD7D-B67C5ACA7AD1}" sibTransId="{FE074522-3EFA-4D9C-A9BC-C09646565ADF}"/>
    <dgm:cxn modelId="{FBCD6EC1-AF56-497D-A997-D3701DAA04CF}" type="presOf" srcId="{4EF41DEC-9E15-4837-9A03-66BB22D496B1}" destId="{2D743AA5-DC05-4A2E-8C76-D0A277B59EAF}" srcOrd="0" destOrd="0" presId="urn:microsoft.com/office/officeart/2018/5/layout/CenteredIconLabelDescriptionList"/>
    <dgm:cxn modelId="{AB7320C2-88B4-4833-922C-B487C99A16D2}" srcId="{2AA3E61F-A592-4E5D-BFCF-CB06E109A93D}" destId="{20BD0071-3DD5-4BCD-8014-F1EA27B26583}" srcOrd="0" destOrd="0" parTransId="{01155D16-270F-4ACA-94C3-3DCD1BADDC46}" sibTransId="{549ACE71-3912-4C69-80DA-64AC2D9EF220}"/>
    <dgm:cxn modelId="{4539B6DB-DF24-445D-9918-7F0122531B56}" srcId="{1DD35992-E6B0-4FE3-8F0D-FBFB9949B0F8}" destId="{D633EB29-A392-496D-B9F7-303AA25E69A3}" srcOrd="0" destOrd="0" parTransId="{95BE4A76-C177-4C81-A27D-5FE0DD253782}" sibTransId="{670E94FF-7844-4433-BFEB-C7C61E72C3BA}"/>
    <dgm:cxn modelId="{CAB4BBDF-4095-4623-887D-AF82DA728AEA}" srcId="{2AA3E61F-A592-4E5D-BFCF-CB06E109A93D}" destId="{1DD35992-E6B0-4FE3-8F0D-FBFB9949B0F8}" srcOrd="1" destOrd="0" parTransId="{EE464B8A-A64D-4B4D-9C1E-9B1081ACCF8B}" sibTransId="{84347391-31D4-4375-B7B1-049828C200FB}"/>
    <dgm:cxn modelId="{1BE44CEA-B11B-4D32-9AA3-244BBA2B91B4}" type="presOf" srcId="{1DD35992-E6B0-4FE3-8F0D-FBFB9949B0F8}" destId="{4FEE5784-2B21-4554-90A3-9377EB7D991A}" srcOrd="0" destOrd="0" presId="urn:microsoft.com/office/officeart/2018/5/layout/CenteredIconLabelDescriptionList"/>
    <dgm:cxn modelId="{F3216833-E2A3-4DCD-A744-A5C57C5D09E5}" type="presParOf" srcId="{34CB185B-25FA-4AD5-8744-A1D7CF66CFC8}" destId="{F29B500D-6F4B-49BA-BEAB-DE4F651577A5}" srcOrd="0" destOrd="0" presId="urn:microsoft.com/office/officeart/2018/5/layout/CenteredIconLabelDescriptionList"/>
    <dgm:cxn modelId="{A03A0C2E-6764-442E-8A21-6335DC1D6D43}" type="presParOf" srcId="{F29B500D-6F4B-49BA-BEAB-DE4F651577A5}" destId="{4FFA2D6A-A0F2-4772-B572-44F1AEC54998}" srcOrd="0" destOrd="0" presId="urn:microsoft.com/office/officeart/2018/5/layout/CenteredIconLabelDescriptionList"/>
    <dgm:cxn modelId="{6A31471F-5ADC-49BD-92A4-9E1664015395}" type="presParOf" srcId="{F29B500D-6F4B-49BA-BEAB-DE4F651577A5}" destId="{B8890815-1404-4A0D-A2A1-FEF471C4B3CC}" srcOrd="1" destOrd="0" presId="urn:microsoft.com/office/officeart/2018/5/layout/CenteredIconLabelDescriptionList"/>
    <dgm:cxn modelId="{964ADB05-D30E-4691-A123-D1A728514CD1}" type="presParOf" srcId="{F29B500D-6F4B-49BA-BEAB-DE4F651577A5}" destId="{672D8FEE-4B39-44FF-B389-C98AB162E24E}" srcOrd="2" destOrd="0" presId="urn:microsoft.com/office/officeart/2018/5/layout/CenteredIconLabelDescriptionList"/>
    <dgm:cxn modelId="{C1B772BB-CC41-48FA-A3B9-D35970E030DE}" type="presParOf" srcId="{F29B500D-6F4B-49BA-BEAB-DE4F651577A5}" destId="{05DB8F5F-6DB1-4F99-889B-BBC404546859}" srcOrd="3" destOrd="0" presId="urn:microsoft.com/office/officeart/2018/5/layout/CenteredIconLabelDescriptionList"/>
    <dgm:cxn modelId="{3E87B418-5DA0-4D74-8C65-1BCDA5C64F04}" type="presParOf" srcId="{F29B500D-6F4B-49BA-BEAB-DE4F651577A5}" destId="{EA08278D-2B8A-4A98-B6E3-001BE9AA641B}" srcOrd="4" destOrd="0" presId="urn:microsoft.com/office/officeart/2018/5/layout/CenteredIconLabelDescriptionList"/>
    <dgm:cxn modelId="{6B205AB9-B110-4D1B-99B3-1165DAF3840B}" type="presParOf" srcId="{34CB185B-25FA-4AD5-8744-A1D7CF66CFC8}" destId="{8F7B65CC-A0C0-4B5A-86B5-34E63990CFB9}" srcOrd="1" destOrd="0" presId="urn:microsoft.com/office/officeart/2018/5/layout/CenteredIconLabelDescriptionList"/>
    <dgm:cxn modelId="{A4359AFE-3128-4D7D-8F84-41A63005EBB9}" type="presParOf" srcId="{34CB185B-25FA-4AD5-8744-A1D7CF66CFC8}" destId="{475073DB-E6C0-4833-AC02-AF0FE0660D77}" srcOrd="2" destOrd="0" presId="urn:microsoft.com/office/officeart/2018/5/layout/CenteredIconLabelDescriptionList"/>
    <dgm:cxn modelId="{66DACAE0-540C-45A9-8B0C-D972C7402BA1}" type="presParOf" srcId="{475073DB-E6C0-4833-AC02-AF0FE0660D77}" destId="{A20C3C34-5A38-47BF-AE55-F3CE1E326656}" srcOrd="0" destOrd="0" presId="urn:microsoft.com/office/officeart/2018/5/layout/CenteredIconLabelDescriptionList"/>
    <dgm:cxn modelId="{2BC83072-09E9-4186-B3F0-3FBF1E087C3C}" type="presParOf" srcId="{475073DB-E6C0-4833-AC02-AF0FE0660D77}" destId="{CFFB6F2E-66FC-4AE3-B212-6994647AD5E7}" srcOrd="1" destOrd="0" presId="urn:microsoft.com/office/officeart/2018/5/layout/CenteredIconLabelDescriptionList"/>
    <dgm:cxn modelId="{1569E6C7-32F3-46B7-99C8-4A66FD785B5E}" type="presParOf" srcId="{475073DB-E6C0-4833-AC02-AF0FE0660D77}" destId="{4FEE5784-2B21-4554-90A3-9377EB7D991A}" srcOrd="2" destOrd="0" presId="urn:microsoft.com/office/officeart/2018/5/layout/CenteredIconLabelDescriptionList"/>
    <dgm:cxn modelId="{48A73A79-4F5B-49FC-AE37-04E77FA9FC87}" type="presParOf" srcId="{475073DB-E6C0-4833-AC02-AF0FE0660D77}" destId="{3668A238-648F-4A1A-9117-77AE3CB204C2}" srcOrd="3" destOrd="0" presId="urn:microsoft.com/office/officeart/2018/5/layout/CenteredIconLabelDescriptionList"/>
    <dgm:cxn modelId="{46A2BA80-5E9B-4A99-81A1-C9E52A773C98}" type="presParOf" srcId="{475073DB-E6C0-4833-AC02-AF0FE0660D77}" destId="{ED18C3B6-217B-47FB-9947-D778B023C41E}" srcOrd="4" destOrd="0" presId="urn:microsoft.com/office/officeart/2018/5/layout/CenteredIconLabelDescriptionList"/>
    <dgm:cxn modelId="{7BABF5DC-2660-4760-9116-08A8A58DFC47}" type="presParOf" srcId="{34CB185B-25FA-4AD5-8744-A1D7CF66CFC8}" destId="{462F180D-89B0-4B79-8C00-A43BC1FA7CDB}" srcOrd="3" destOrd="0" presId="urn:microsoft.com/office/officeart/2018/5/layout/CenteredIconLabelDescriptionList"/>
    <dgm:cxn modelId="{E10625D2-586D-49EE-9B3F-3EEAC8D5D109}" type="presParOf" srcId="{34CB185B-25FA-4AD5-8744-A1D7CF66CFC8}" destId="{9FC34ACE-4022-4F24-AA8E-F6C7B76E2BDF}" srcOrd="4" destOrd="0" presId="urn:microsoft.com/office/officeart/2018/5/layout/CenteredIconLabelDescriptionList"/>
    <dgm:cxn modelId="{A40C7B83-CED9-4E47-B06D-23FD63B8204B}" type="presParOf" srcId="{9FC34ACE-4022-4F24-AA8E-F6C7B76E2BDF}" destId="{B05D836E-0AED-4A14-B7CF-7FED5734819E}" srcOrd="0" destOrd="0" presId="urn:microsoft.com/office/officeart/2018/5/layout/CenteredIconLabelDescriptionList"/>
    <dgm:cxn modelId="{FE25EB02-5029-49B9-8A2B-ACA4E5A3E9FD}" type="presParOf" srcId="{9FC34ACE-4022-4F24-AA8E-F6C7B76E2BDF}" destId="{B07A1FD5-7116-4200-B031-978AF5156F7D}" srcOrd="1" destOrd="0" presId="urn:microsoft.com/office/officeart/2018/5/layout/CenteredIconLabelDescriptionList"/>
    <dgm:cxn modelId="{242DAD7E-6D2E-4A0B-92BD-12A80E70DA8C}" type="presParOf" srcId="{9FC34ACE-4022-4F24-AA8E-F6C7B76E2BDF}" destId="{EC41AF81-7B82-4B0C-A377-47084A3F93BC}" srcOrd="2" destOrd="0" presId="urn:microsoft.com/office/officeart/2018/5/layout/CenteredIconLabelDescriptionList"/>
    <dgm:cxn modelId="{CE2D2A12-1618-4AA4-A427-7D02E129229C}" type="presParOf" srcId="{9FC34ACE-4022-4F24-AA8E-F6C7B76E2BDF}" destId="{92EAFB70-4F6D-4F2B-BFE4-D0F6FF188926}" srcOrd="3" destOrd="0" presId="urn:microsoft.com/office/officeart/2018/5/layout/CenteredIconLabelDescriptionList"/>
    <dgm:cxn modelId="{9C5C3A9C-575A-4C1B-A430-936F0FEE9196}" type="presParOf" srcId="{9FC34ACE-4022-4F24-AA8E-F6C7B76E2BDF}" destId="{C660FBE0-64A2-4EDC-8CC0-3238FC3301AE}" srcOrd="4" destOrd="0" presId="urn:microsoft.com/office/officeart/2018/5/layout/CenteredIconLabelDescriptionList"/>
    <dgm:cxn modelId="{9B952C1E-2F2C-4E17-AA32-B8E5F7F4BC3D}" type="presParOf" srcId="{34CB185B-25FA-4AD5-8744-A1D7CF66CFC8}" destId="{F5A5BA39-3857-431D-A2F8-84AE2739D24E}" srcOrd="5" destOrd="0" presId="urn:microsoft.com/office/officeart/2018/5/layout/CenteredIconLabelDescriptionList"/>
    <dgm:cxn modelId="{042CD7D9-FD69-4496-A9DA-F65B0EDBD0D2}" type="presParOf" srcId="{34CB185B-25FA-4AD5-8744-A1D7CF66CFC8}" destId="{08D3D6B1-807C-409F-A9D3-532285C4ABB0}" srcOrd="6" destOrd="0" presId="urn:microsoft.com/office/officeart/2018/5/layout/CenteredIconLabelDescriptionList"/>
    <dgm:cxn modelId="{8A169B1D-CBC7-49B6-978E-54308574CC57}" type="presParOf" srcId="{08D3D6B1-807C-409F-A9D3-532285C4ABB0}" destId="{78BB23D1-9407-4643-91C0-08A0BEAB19AC}" srcOrd="0" destOrd="0" presId="urn:microsoft.com/office/officeart/2018/5/layout/CenteredIconLabelDescriptionList"/>
    <dgm:cxn modelId="{A2679B7C-5659-4C33-A3EC-C4EABEC6D159}" type="presParOf" srcId="{08D3D6B1-807C-409F-A9D3-532285C4ABB0}" destId="{C20257E6-72A4-4F88-AD70-C5DD491114C4}" srcOrd="1" destOrd="0" presId="urn:microsoft.com/office/officeart/2018/5/layout/CenteredIconLabelDescriptionList"/>
    <dgm:cxn modelId="{4029D6A4-4187-42CC-A5EF-B86FEC1780B5}" type="presParOf" srcId="{08D3D6B1-807C-409F-A9D3-532285C4ABB0}" destId="{5736ECD6-E264-42C0-82A7-2E1507B52F6B}" srcOrd="2" destOrd="0" presId="urn:microsoft.com/office/officeart/2018/5/layout/CenteredIconLabelDescriptionList"/>
    <dgm:cxn modelId="{CF08A7A9-B230-4621-AAD6-C5DB9A94A457}" type="presParOf" srcId="{08D3D6B1-807C-409F-A9D3-532285C4ABB0}" destId="{211CC467-195A-457D-AEC8-33B485ADA3D2}" srcOrd="3" destOrd="0" presId="urn:microsoft.com/office/officeart/2018/5/layout/CenteredIconLabelDescriptionList"/>
    <dgm:cxn modelId="{37239784-75E6-46A6-B201-EE45F84AEC6D}" type="presParOf" srcId="{08D3D6B1-807C-409F-A9D3-532285C4ABB0}" destId="{2D743AA5-DC05-4A2E-8C76-D0A277B59EA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94AE3-763A-42D2-956D-DE854BA2920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8A931C-CD49-4688-8A8B-56D5D97D3932}">
      <dgm:prSet/>
      <dgm:spPr/>
      <dgm:t>
        <a:bodyPr/>
        <a:lstStyle/>
        <a:p>
          <a:pPr>
            <a:defRPr b="1"/>
          </a:pPr>
          <a:r>
            <a:rPr lang="en-US" b="1" i="0" dirty="0"/>
            <a:t>Model Building</a:t>
          </a:r>
          <a:endParaRPr lang="en-US" dirty="0"/>
        </a:p>
      </dgm:t>
    </dgm:pt>
    <dgm:pt modelId="{FFA716EE-E6BA-454C-9A26-202BA7A1EDCF}" type="parTrans" cxnId="{F930D605-99C1-4FF0-B376-489D4D277076}">
      <dgm:prSet/>
      <dgm:spPr/>
      <dgm:t>
        <a:bodyPr/>
        <a:lstStyle/>
        <a:p>
          <a:endParaRPr lang="en-US"/>
        </a:p>
      </dgm:t>
    </dgm:pt>
    <dgm:pt modelId="{A775A2FE-00E9-45FA-BF2C-11C2E3FE4B5B}" type="sibTrans" cxnId="{F930D605-99C1-4FF0-B376-489D4D277076}">
      <dgm:prSet/>
      <dgm:spPr/>
      <dgm:t>
        <a:bodyPr/>
        <a:lstStyle/>
        <a:p>
          <a:endParaRPr lang="en-US"/>
        </a:p>
      </dgm:t>
    </dgm:pt>
    <dgm:pt modelId="{C9A503F9-CA1E-443D-94E1-1D4A3DCA39CD}">
      <dgm:prSet/>
      <dgm:spPr/>
      <dgm:t>
        <a:bodyPr/>
        <a:lstStyle/>
        <a:p>
          <a:r>
            <a:rPr lang="en-US" b="0" i="0"/>
            <a:t>Select algorithm.</a:t>
          </a:r>
          <a:endParaRPr lang="en-US"/>
        </a:p>
      </dgm:t>
    </dgm:pt>
    <dgm:pt modelId="{67A74203-DE70-4078-B3A1-34A29FC4D511}" type="parTrans" cxnId="{BCEA94FA-A592-4FB8-B979-2BDFB2973135}">
      <dgm:prSet/>
      <dgm:spPr/>
      <dgm:t>
        <a:bodyPr/>
        <a:lstStyle/>
        <a:p>
          <a:endParaRPr lang="en-US"/>
        </a:p>
      </dgm:t>
    </dgm:pt>
    <dgm:pt modelId="{E8741D79-12B5-4182-B1AC-CDAF094EA098}" type="sibTrans" cxnId="{BCEA94FA-A592-4FB8-B979-2BDFB2973135}">
      <dgm:prSet/>
      <dgm:spPr/>
      <dgm:t>
        <a:bodyPr/>
        <a:lstStyle/>
        <a:p>
          <a:endParaRPr lang="en-US"/>
        </a:p>
      </dgm:t>
    </dgm:pt>
    <dgm:pt modelId="{97834E1C-16A5-4ABC-B52D-375F654FB376}">
      <dgm:prSet/>
      <dgm:spPr/>
      <dgm:t>
        <a:bodyPr/>
        <a:lstStyle/>
        <a:p>
          <a:r>
            <a:rPr lang="en-US" b="0" i="0"/>
            <a:t>Train using engineered features.</a:t>
          </a:r>
          <a:endParaRPr lang="en-US"/>
        </a:p>
      </dgm:t>
    </dgm:pt>
    <dgm:pt modelId="{3DA99D64-9D30-4017-AA96-BBEA5FBD5F26}" type="parTrans" cxnId="{2FBF6EAE-E584-4428-93F6-B1E2FCED63F2}">
      <dgm:prSet/>
      <dgm:spPr/>
      <dgm:t>
        <a:bodyPr/>
        <a:lstStyle/>
        <a:p>
          <a:endParaRPr lang="en-US"/>
        </a:p>
      </dgm:t>
    </dgm:pt>
    <dgm:pt modelId="{7DCA654A-72C6-490E-B5C0-2687A010CAD8}" type="sibTrans" cxnId="{2FBF6EAE-E584-4428-93F6-B1E2FCED63F2}">
      <dgm:prSet/>
      <dgm:spPr/>
      <dgm:t>
        <a:bodyPr/>
        <a:lstStyle/>
        <a:p>
          <a:endParaRPr lang="en-US"/>
        </a:p>
      </dgm:t>
    </dgm:pt>
    <dgm:pt modelId="{75FB3FCA-0CA7-4422-BE34-EDDEADFCE1EB}">
      <dgm:prSet/>
      <dgm:spPr/>
      <dgm:t>
        <a:bodyPr/>
        <a:lstStyle/>
        <a:p>
          <a:r>
            <a:rPr lang="en-US" b="0" i="0"/>
            <a:t>Validate performance.</a:t>
          </a:r>
          <a:endParaRPr lang="en-US"/>
        </a:p>
      </dgm:t>
    </dgm:pt>
    <dgm:pt modelId="{2A69AEE6-6693-4FE3-88A1-1930ED6AC094}" type="parTrans" cxnId="{941555E0-969F-4665-A331-70265F53CBFD}">
      <dgm:prSet/>
      <dgm:spPr/>
      <dgm:t>
        <a:bodyPr/>
        <a:lstStyle/>
        <a:p>
          <a:endParaRPr lang="en-US"/>
        </a:p>
      </dgm:t>
    </dgm:pt>
    <dgm:pt modelId="{E80154BD-BABB-4000-839F-08740DB88680}" type="sibTrans" cxnId="{941555E0-969F-4665-A331-70265F53CBFD}">
      <dgm:prSet/>
      <dgm:spPr/>
      <dgm:t>
        <a:bodyPr/>
        <a:lstStyle/>
        <a:p>
          <a:endParaRPr lang="en-US"/>
        </a:p>
      </dgm:t>
    </dgm:pt>
    <dgm:pt modelId="{9AF4AD64-2A0C-4BD0-8A3F-1125F4FA30F1}">
      <dgm:prSet/>
      <dgm:spPr/>
      <dgm:t>
        <a:bodyPr/>
        <a:lstStyle/>
        <a:p>
          <a:pPr>
            <a:defRPr b="1"/>
          </a:pPr>
          <a:r>
            <a:rPr lang="en-US" b="1" i="0" dirty="0"/>
            <a:t>Model Evaluation</a:t>
          </a:r>
          <a:endParaRPr lang="en-US" dirty="0"/>
        </a:p>
      </dgm:t>
    </dgm:pt>
    <dgm:pt modelId="{7C901FF2-D8F0-47B7-B1A1-CBDA525D7480}" type="parTrans" cxnId="{499B1658-9215-44FF-AD31-7643B3F37455}">
      <dgm:prSet/>
      <dgm:spPr/>
      <dgm:t>
        <a:bodyPr/>
        <a:lstStyle/>
        <a:p>
          <a:endParaRPr lang="en-US"/>
        </a:p>
      </dgm:t>
    </dgm:pt>
    <dgm:pt modelId="{A8B2A806-A3DD-4253-A8F9-4F2419D86ABD}" type="sibTrans" cxnId="{499B1658-9215-44FF-AD31-7643B3F37455}">
      <dgm:prSet/>
      <dgm:spPr/>
      <dgm:t>
        <a:bodyPr/>
        <a:lstStyle/>
        <a:p>
          <a:endParaRPr lang="en-US"/>
        </a:p>
      </dgm:t>
    </dgm:pt>
    <dgm:pt modelId="{4840046D-3327-4E09-BB4C-3D752EADBCF8}">
      <dgm:prSet/>
      <dgm:spPr/>
      <dgm:t>
        <a:bodyPr/>
        <a:lstStyle/>
        <a:p>
          <a:r>
            <a:rPr lang="en-US" b="0" i="0" dirty="0"/>
            <a:t>Assess against objectives.</a:t>
          </a:r>
          <a:endParaRPr lang="en-US" dirty="0"/>
        </a:p>
      </dgm:t>
    </dgm:pt>
    <dgm:pt modelId="{4126EA19-2F37-461E-B3FB-87E78015E14E}" type="parTrans" cxnId="{B448F004-CACB-4DD3-AE29-775CF34CBF68}">
      <dgm:prSet/>
      <dgm:spPr/>
      <dgm:t>
        <a:bodyPr/>
        <a:lstStyle/>
        <a:p>
          <a:endParaRPr lang="en-US"/>
        </a:p>
      </dgm:t>
    </dgm:pt>
    <dgm:pt modelId="{86D43748-034B-46D2-B9E9-D235C64F8F29}" type="sibTrans" cxnId="{B448F004-CACB-4DD3-AE29-775CF34CBF68}">
      <dgm:prSet/>
      <dgm:spPr/>
      <dgm:t>
        <a:bodyPr/>
        <a:lstStyle/>
        <a:p>
          <a:endParaRPr lang="en-US"/>
        </a:p>
      </dgm:t>
    </dgm:pt>
    <dgm:pt modelId="{1956E81C-74ED-4C28-8295-70592CAB2A12}">
      <dgm:prSet/>
      <dgm:spPr/>
      <dgm:t>
        <a:bodyPr/>
        <a:lstStyle/>
        <a:p>
          <a:r>
            <a:rPr lang="en-US" b="0" i="0"/>
            <a:t>Use metrics like accuracy.</a:t>
          </a:r>
          <a:endParaRPr lang="en-US"/>
        </a:p>
      </dgm:t>
    </dgm:pt>
    <dgm:pt modelId="{7F94D793-7C31-4647-A78F-1B8BE97F5544}" type="parTrans" cxnId="{7F31C261-9C17-4D31-81F7-23F8EFC65D4C}">
      <dgm:prSet/>
      <dgm:spPr/>
      <dgm:t>
        <a:bodyPr/>
        <a:lstStyle/>
        <a:p>
          <a:endParaRPr lang="en-US"/>
        </a:p>
      </dgm:t>
    </dgm:pt>
    <dgm:pt modelId="{89F89175-4D68-46E6-A549-23028525B305}" type="sibTrans" cxnId="{7F31C261-9C17-4D31-81F7-23F8EFC65D4C}">
      <dgm:prSet/>
      <dgm:spPr/>
      <dgm:t>
        <a:bodyPr/>
        <a:lstStyle/>
        <a:p>
          <a:endParaRPr lang="en-US"/>
        </a:p>
      </dgm:t>
    </dgm:pt>
    <dgm:pt modelId="{554389F6-CF48-45C0-82A4-92CE1D9153B7}">
      <dgm:prSet/>
      <dgm:spPr/>
      <dgm:t>
        <a:bodyPr/>
        <a:lstStyle/>
        <a:p>
          <a:pPr>
            <a:defRPr b="1"/>
          </a:pPr>
          <a:r>
            <a:rPr lang="en-US" b="1" i="0" dirty="0"/>
            <a:t>Model Deployment</a:t>
          </a:r>
          <a:endParaRPr lang="en-US" dirty="0"/>
        </a:p>
      </dgm:t>
    </dgm:pt>
    <dgm:pt modelId="{F7FC2B7E-39B1-4D1F-B824-3A5E63458D40}" type="parTrans" cxnId="{CE09E659-DEC0-4773-8871-37C8DABC7292}">
      <dgm:prSet/>
      <dgm:spPr/>
      <dgm:t>
        <a:bodyPr/>
        <a:lstStyle/>
        <a:p>
          <a:endParaRPr lang="en-US"/>
        </a:p>
      </dgm:t>
    </dgm:pt>
    <dgm:pt modelId="{75DC5D9A-F347-4F30-A713-F509B539BE46}" type="sibTrans" cxnId="{CE09E659-DEC0-4773-8871-37C8DABC7292}">
      <dgm:prSet/>
      <dgm:spPr/>
      <dgm:t>
        <a:bodyPr/>
        <a:lstStyle/>
        <a:p>
          <a:endParaRPr lang="en-US"/>
        </a:p>
      </dgm:t>
    </dgm:pt>
    <dgm:pt modelId="{42FABBF7-C603-4CDE-BC30-50A69390ED49}">
      <dgm:prSet/>
      <dgm:spPr/>
      <dgm:t>
        <a:bodyPr/>
        <a:lstStyle/>
        <a:p>
          <a:r>
            <a:rPr lang="en-US" b="0" i="0"/>
            <a:t>Deploy in preferred structure.</a:t>
          </a:r>
          <a:endParaRPr lang="en-US"/>
        </a:p>
      </dgm:t>
    </dgm:pt>
    <dgm:pt modelId="{6184B903-6A30-4792-8A04-7589201EDA82}" type="parTrans" cxnId="{DB64ED50-A12F-4BA8-957F-5DF94B50755C}">
      <dgm:prSet/>
      <dgm:spPr/>
      <dgm:t>
        <a:bodyPr/>
        <a:lstStyle/>
        <a:p>
          <a:endParaRPr lang="en-US"/>
        </a:p>
      </dgm:t>
    </dgm:pt>
    <dgm:pt modelId="{C4D4EEF2-9BDF-4631-80D9-6BFAF6023AC2}" type="sibTrans" cxnId="{DB64ED50-A12F-4BA8-957F-5DF94B50755C}">
      <dgm:prSet/>
      <dgm:spPr/>
      <dgm:t>
        <a:bodyPr/>
        <a:lstStyle/>
        <a:p>
          <a:endParaRPr lang="en-US"/>
        </a:p>
      </dgm:t>
    </dgm:pt>
    <dgm:pt modelId="{F65AA4D2-9881-44EC-BF3D-DFE941AA6977}">
      <dgm:prSet/>
      <dgm:spPr/>
      <dgm:t>
        <a:bodyPr/>
        <a:lstStyle/>
        <a:p>
          <a:r>
            <a:rPr lang="en-US" b="0" i="0"/>
            <a:t>Provides predictions.</a:t>
          </a:r>
          <a:endParaRPr lang="en-US"/>
        </a:p>
      </dgm:t>
    </dgm:pt>
    <dgm:pt modelId="{6B0A6E98-998E-455E-BDCB-3FEB811D8515}" type="parTrans" cxnId="{BCAF3858-5F8E-496C-B8D8-49C5B22D4887}">
      <dgm:prSet/>
      <dgm:spPr/>
      <dgm:t>
        <a:bodyPr/>
        <a:lstStyle/>
        <a:p>
          <a:endParaRPr lang="en-US"/>
        </a:p>
      </dgm:t>
    </dgm:pt>
    <dgm:pt modelId="{7C1FF17C-B34E-46F0-9910-CCC10EC3BD6E}" type="sibTrans" cxnId="{BCAF3858-5F8E-496C-B8D8-49C5B22D4887}">
      <dgm:prSet/>
      <dgm:spPr/>
      <dgm:t>
        <a:bodyPr/>
        <a:lstStyle/>
        <a:p>
          <a:endParaRPr lang="en-US"/>
        </a:p>
      </dgm:t>
    </dgm:pt>
    <dgm:pt modelId="{D632FD3F-DA53-4689-B35A-8A6DE3BD5A61}">
      <dgm:prSet/>
      <dgm:spPr/>
      <dgm:t>
        <a:bodyPr/>
        <a:lstStyle/>
        <a:p>
          <a:r>
            <a:rPr lang="en-US" b="0" i="0"/>
            <a:t>Varied deployment forms.</a:t>
          </a:r>
          <a:endParaRPr lang="en-US"/>
        </a:p>
      </dgm:t>
    </dgm:pt>
    <dgm:pt modelId="{426CAF0B-BB88-488F-993F-E71E6C7A5EE4}" type="parTrans" cxnId="{BB0543BB-2B29-44A4-82D3-0D012BE35AE3}">
      <dgm:prSet/>
      <dgm:spPr/>
      <dgm:t>
        <a:bodyPr/>
        <a:lstStyle/>
        <a:p>
          <a:endParaRPr lang="en-US"/>
        </a:p>
      </dgm:t>
    </dgm:pt>
    <dgm:pt modelId="{48101782-27D5-4E68-8648-D3C8DDF55FFC}" type="sibTrans" cxnId="{BB0543BB-2B29-44A4-82D3-0D012BE35AE3}">
      <dgm:prSet/>
      <dgm:spPr/>
      <dgm:t>
        <a:bodyPr/>
        <a:lstStyle/>
        <a:p>
          <a:endParaRPr lang="en-US"/>
        </a:p>
      </dgm:t>
    </dgm:pt>
    <dgm:pt modelId="{907FF731-C25E-486F-B4D7-8028E060AB08}">
      <dgm:prSet/>
      <dgm:spPr/>
      <dgm:t>
        <a:bodyPr/>
        <a:lstStyle/>
        <a:p>
          <a:pPr>
            <a:defRPr b="1"/>
          </a:pPr>
          <a:r>
            <a:rPr lang="en-US" b="1" i="0" dirty="0"/>
            <a:t>Model Monitoring</a:t>
          </a:r>
          <a:endParaRPr lang="en-US" dirty="0"/>
        </a:p>
      </dgm:t>
    </dgm:pt>
    <dgm:pt modelId="{ABF0EF72-EFB4-446A-A272-2D046964DDF4}" type="parTrans" cxnId="{6638E654-AE68-433F-9D3E-1369292590F5}">
      <dgm:prSet/>
      <dgm:spPr/>
      <dgm:t>
        <a:bodyPr/>
        <a:lstStyle/>
        <a:p>
          <a:endParaRPr lang="en-US"/>
        </a:p>
      </dgm:t>
    </dgm:pt>
    <dgm:pt modelId="{F76D4838-0AC2-46E8-AAD2-01CA8741AFCE}" type="sibTrans" cxnId="{6638E654-AE68-433F-9D3E-1369292590F5}">
      <dgm:prSet/>
      <dgm:spPr/>
      <dgm:t>
        <a:bodyPr/>
        <a:lstStyle/>
        <a:p>
          <a:endParaRPr lang="en-US"/>
        </a:p>
      </dgm:t>
    </dgm:pt>
    <dgm:pt modelId="{2776391C-FD79-480E-AF92-CF4C793EA0B6}">
      <dgm:prSet/>
      <dgm:spPr/>
      <dgm:t>
        <a:bodyPr/>
        <a:lstStyle/>
        <a:p>
          <a:r>
            <a:rPr lang="en-US" b="0" i="0"/>
            <a:t>Continuous performance monitoring.</a:t>
          </a:r>
          <a:endParaRPr lang="en-US"/>
        </a:p>
      </dgm:t>
    </dgm:pt>
    <dgm:pt modelId="{642D8501-4F21-46B5-80A3-1C314C0A13E0}" type="parTrans" cxnId="{C9496F46-1EA7-4224-8064-CFFD190919EE}">
      <dgm:prSet/>
      <dgm:spPr/>
      <dgm:t>
        <a:bodyPr/>
        <a:lstStyle/>
        <a:p>
          <a:endParaRPr lang="en-US"/>
        </a:p>
      </dgm:t>
    </dgm:pt>
    <dgm:pt modelId="{3563EDD5-7B23-4CC2-9277-06C47BE5F231}" type="sibTrans" cxnId="{C9496F46-1EA7-4224-8064-CFFD190919EE}">
      <dgm:prSet/>
      <dgm:spPr/>
      <dgm:t>
        <a:bodyPr/>
        <a:lstStyle/>
        <a:p>
          <a:endParaRPr lang="en-US"/>
        </a:p>
      </dgm:t>
    </dgm:pt>
    <dgm:pt modelId="{C731D1D5-EA2E-46B9-8CB5-AC04A335C20E}">
      <dgm:prSet/>
      <dgm:spPr/>
      <dgm:t>
        <a:bodyPr/>
        <a:lstStyle/>
        <a:p>
          <a:r>
            <a:rPr lang="en-US" b="0" i="0"/>
            <a:t>Address drift or decline.</a:t>
          </a:r>
          <a:endParaRPr lang="en-US"/>
        </a:p>
      </dgm:t>
    </dgm:pt>
    <dgm:pt modelId="{07D92B3F-DF33-4C82-8688-AA5EDD3528AE}" type="parTrans" cxnId="{EE4B1763-50C7-4E38-B4BD-0D7DC07EF689}">
      <dgm:prSet/>
      <dgm:spPr/>
      <dgm:t>
        <a:bodyPr/>
        <a:lstStyle/>
        <a:p>
          <a:endParaRPr lang="en-US"/>
        </a:p>
      </dgm:t>
    </dgm:pt>
    <dgm:pt modelId="{C54C9468-E4A2-43BA-A446-D826786B42B9}" type="sibTrans" cxnId="{EE4B1763-50C7-4E38-B4BD-0D7DC07EF689}">
      <dgm:prSet/>
      <dgm:spPr/>
      <dgm:t>
        <a:bodyPr/>
        <a:lstStyle/>
        <a:p>
          <a:endParaRPr lang="en-US"/>
        </a:p>
      </dgm:t>
    </dgm:pt>
    <dgm:pt modelId="{5AC5728A-ACB3-4F2E-B782-DFC46AE866A3}" type="pres">
      <dgm:prSet presAssocID="{B6894AE3-763A-42D2-956D-DE854BA29208}" presName="root" presStyleCnt="0">
        <dgm:presLayoutVars>
          <dgm:dir/>
          <dgm:resizeHandles val="exact"/>
        </dgm:presLayoutVars>
      </dgm:prSet>
      <dgm:spPr/>
    </dgm:pt>
    <dgm:pt modelId="{4DD5F4ED-6335-4267-BEA2-97CBCEA3730E}" type="pres">
      <dgm:prSet presAssocID="{F98A931C-CD49-4688-8A8B-56D5D97D3932}" presName="compNode" presStyleCnt="0"/>
      <dgm:spPr/>
    </dgm:pt>
    <dgm:pt modelId="{D7C8EDCD-EEBC-4983-B14F-372DBE2CED9B}" type="pres">
      <dgm:prSet presAssocID="{F98A931C-CD49-4688-8A8B-56D5D97D39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Figure with solid fill"/>
        </a:ext>
      </dgm:extLst>
    </dgm:pt>
    <dgm:pt modelId="{83AA881A-6E8C-44CD-B7B2-A7819973FF2F}" type="pres">
      <dgm:prSet presAssocID="{F98A931C-CD49-4688-8A8B-56D5D97D3932}" presName="iconSpace" presStyleCnt="0"/>
      <dgm:spPr/>
    </dgm:pt>
    <dgm:pt modelId="{2BE9C960-5E80-43C2-BA10-0C13CAE228B8}" type="pres">
      <dgm:prSet presAssocID="{F98A931C-CD49-4688-8A8B-56D5D97D3932}" presName="parTx" presStyleLbl="revTx" presStyleIdx="0" presStyleCnt="8">
        <dgm:presLayoutVars>
          <dgm:chMax val="0"/>
          <dgm:chPref val="0"/>
        </dgm:presLayoutVars>
      </dgm:prSet>
      <dgm:spPr/>
    </dgm:pt>
    <dgm:pt modelId="{5238ACA1-B3F1-4568-8F45-2F305720DBAC}" type="pres">
      <dgm:prSet presAssocID="{F98A931C-CD49-4688-8A8B-56D5D97D3932}" presName="txSpace" presStyleCnt="0"/>
      <dgm:spPr/>
    </dgm:pt>
    <dgm:pt modelId="{0CAC56FB-8EB5-4B03-B599-6CE31A28CC56}" type="pres">
      <dgm:prSet presAssocID="{F98A931C-CD49-4688-8A8B-56D5D97D3932}" presName="desTx" presStyleLbl="revTx" presStyleIdx="1" presStyleCnt="8">
        <dgm:presLayoutVars/>
      </dgm:prSet>
      <dgm:spPr/>
    </dgm:pt>
    <dgm:pt modelId="{D4E4E026-1146-461B-A6EF-34304B387615}" type="pres">
      <dgm:prSet presAssocID="{A775A2FE-00E9-45FA-BF2C-11C2E3FE4B5B}" presName="sibTrans" presStyleCnt="0"/>
      <dgm:spPr/>
    </dgm:pt>
    <dgm:pt modelId="{08F89E2A-1AAB-4178-BEF4-3FB8C5820102}" type="pres">
      <dgm:prSet presAssocID="{9AF4AD64-2A0C-4BD0-8A3F-1125F4FA30F1}" presName="compNode" presStyleCnt="0"/>
      <dgm:spPr/>
    </dgm:pt>
    <dgm:pt modelId="{7A749295-6EDE-4ED5-94CF-5DD64B1FFA77}" type="pres">
      <dgm:prSet presAssocID="{9AF4AD64-2A0C-4BD0-8A3F-1125F4FA30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10D1F85-DCC3-4A45-8FCF-7C7BCA7DCC18}" type="pres">
      <dgm:prSet presAssocID="{9AF4AD64-2A0C-4BD0-8A3F-1125F4FA30F1}" presName="iconSpace" presStyleCnt="0"/>
      <dgm:spPr/>
    </dgm:pt>
    <dgm:pt modelId="{FA82C8D6-4010-4915-8CD0-974D825B7991}" type="pres">
      <dgm:prSet presAssocID="{9AF4AD64-2A0C-4BD0-8A3F-1125F4FA30F1}" presName="parTx" presStyleLbl="revTx" presStyleIdx="2" presStyleCnt="8">
        <dgm:presLayoutVars>
          <dgm:chMax val="0"/>
          <dgm:chPref val="0"/>
        </dgm:presLayoutVars>
      </dgm:prSet>
      <dgm:spPr/>
    </dgm:pt>
    <dgm:pt modelId="{09DFB61F-C4E5-4DE0-B352-5BCB3FAE0ABB}" type="pres">
      <dgm:prSet presAssocID="{9AF4AD64-2A0C-4BD0-8A3F-1125F4FA30F1}" presName="txSpace" presStyleCnt="0"/>
      <dgm:spPr/>
    </dgm:pt>
    <dgm:pt modelId="{C025F10F-4D71-4E28-A3D9-6F06D6537D27}" type="pres">
      <dgm:prSet presAssocID="{9AF4AD64-2A0C-4BD0-8A3F-1125F4FA30F1}" presName="desTx" presStyleLbl="revTx" presStyleIdx="3" presStyleCnt="8">
        <dgm:presLayoutVars/>
      </dgm:prSet>
      <dgm:spPr/>
    </dgm:pt>
    <dgm:pt modelId="{D23F961A-8EE6-41B3-A3FA-9941CA01ABA2}" type="pres">
      <dgm:prSet presAssocID="{A8B2A806-A3DD-4253-A8F9-4F2419D86ABD}" presName="sibTrans" presStyleCnt="0"/>
      <dgm:spPr/>
    </dgm:pt>
    <dgm:pt modelId="{023C55AE-C0C6-4935-8D4B-0A6BE451B303}" type="pres">
      <dgm:prSet presAssocID="{554389F6-CF48-45C0-82A4-92CE1D9153B7}" presName="compNode" presStyleCnt="0"/>
      <dgm:spPr/>
    </dgm:pt>
    <dgm:pt modelId="{D20F1338-60C2-4009-ABCB-DF98C7C98B94}" type="pres">
      <dgm:prSet presAssocID="{554389F6-CF48-45C0-82A4-92CE1D9153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90122BA-5A3D-457A-ACCA-67D25DDAAC9F}" type="pres">
      <dgm:prSet presAssocID="{554389F6-CF48-45C0-82A4-92CE1D9153B7}" presName="iconSpace" presStyleCnt="0"/>
      <dgm:spPr/>
    </dgm:pt>
    <dgm:pt modelId="{D75DC529-50FD-4604-9F0C-8304C59C455E}" type="pres">
      <dgm:prSet presAssocID="{554389F6-CF48-45C0-82A4-92CE1D9153B7}" presName="parTx" presStyleLbl="revTx" presStyleIdx="4" presStyleCnt="8">
        <dgm:presLayoutVars>
          <dgm:chMax val="0"/>
          <dgm:chPref val="0"/>
        </dgm:presLayoutVars>
      </dgm:prSet>
      <dgm:spPr/>
    </dgm:pt>
    <dgm:pt modelId="{218404CC-2733-4DCC-8AC7-FD0F5EE728FA}" type="pres">
      <dgm:prSet presAssocID="{554389F6-CF48-45C0-82A4-92CE1D9153B7}" presName="txSpace" presStyleCnt="0"/>
      <dgm:spPr/>
    </dgm:pt>
    <dgm:pt modelId="{A2C8A0C3-D0CF-40BA-A567-CA6CDCEC7611}" type="pres">
      <dgm:prSet presAssocID="{554389F6-CF48-45C0-82A4-92CE1D9153B7}" presName="desTx" presStyleLbl="revTx" presStyleIdx="5" presStyleCnt="8">
        <dgm:presLayoutVars/>
      </dgm:prSet>
      <dgm:spPr/>
    </dgm:pt>
    <dgm:pt modelId="{3E20D3A7-173D-41C0-8840-74B0FF6F383E}" type="pres">
      <dgm:prSet presAssocID="{75DC5D9A-F347-4F30-A713-F509B539BE46}" presName="sibTrans" presStyleCnt="0"/>
      <dgm:spPr/>
    </dgm:pt>
    <dgm:pt modelId="{F327AEF6-A25B-4B42-B582-E7902359EAD4}" type="pres">
      <dgm:prSet presAssocID="{907FF731-C25E-486F-B4D7-8028E060AB08}" presName="compNode" presStyleCnt="0"/>
      <dgm:spPr/>
    </dgm:pt>
    <dgm:pt modelId="{AC256AB1-5B2E-4E1A-BFF2-4D1766EC8A69}" type="pres">
      <dgm:prSet presAssocID="{907FF731-C25E-486F-B4D7-8028E060AB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6D5F2536-83A3-4E41-AA0F-015C65905DB1}" type="pres">
      <dgm:prSet presAssocID="{907FF731-C25E-486F-B4D7-8028E060AB08}" presName="iconSpace" presStyleCnt="0"/>
      <dgm:spPr/>
    </dgm:pt>
    <dgm:pt modelId="{CD9993E2-84DD-4621-A55A-E46B6EABB819}" type="pres">
      <dgm:prSet presAssocID="{907FF731-C25E-486F-B4D7-8028E060AB08}" presName="parTx" presStyleLbl="revTx" presStyleIdx="6" presStyleCnt="8">
        <dgm:presLayoutVars>
          <dgm:chMax val="0"/>
          <dgm:chPref val="0"/>
        </dgm:presLayoutVars>
      </dgm:prSet>
      <dgm:spPr/>
    </dgm:pt>
    <dgm:pt modelId="{D4856E38-314A-495B-B580-B66F24895439}" type="pres">
      <dgm:prSet presAssocID="{907FF731-C25E-486F-B4D7-8028E060AB08}" presName="txSpace" presStyleCnt="0"/>
      <dgm:spPr/>
    </dgm:pt>
    <dgm:pt modelId="{BFE97165-8899-4B5C-88A1-AF7EE46BF776}" type="pres">
      <dgm:prSet presAssocID="{907FF731-C25E-486F-B4D7-8028E060AB08}" presName="desTx" presStyleLbl="revTx" presStyleIdx="7" presStyleCnt="8">
        <dgm:presLayoutVars/>
      </dgm:prSet>
      <dgm:spPr/>
    </dgm:pt>
  </dgm:ptLst>
  <dgm:cxnLst>
    <dgm:cxn modelId="{B448F004-CACB-4DD3-AE29-775CF34CBF68}" srcId="{9AF4AD64-2A0C-4BD0-8A3F-1125F4FA30F1}" destId="{4840046D-3327-4E09-BB4C-3D752EADBCF8}" srcOrd="0" destOrd="0" parTransId="{4126EA19-2F37-461E-B3FB-87E78015E14E}" sibTransId="{86D43748-034B-46D2-B9E9-D235C64F8F29}"/>
    <dgm:cxn modelId="{F930D605-99C1-4FF0-B376-489D4D277076}" srcId="{B6894AE3-763A-42D2-956D-DE854BA29208}" destId="{F98A931C-CD49-4688-8A8B-56D5D97D3932}" srcOrd="0" destOrd="0" parTransId="{FFA716EE-E6BA-454C-9A26-202BA7A1EDCF}" sibTransId="{A775A2FE-00E9-45FA-BF2C-11C2E3FE4B5B}"/>
    <dgm:cxn modelId="{3F51A61D-A9C8-4B96-9061-BF38FFF24AE7}" type="presOf" srcId="{42FABBF7-C603-4CDE-BC30-50A69390ED49}" destId="{A2C8A0C3-D0CF-40BA-A567-CA6CDCEC7611}" srcOrd="0" destOrd="0" presId="urn:microsoft.com/office/officeart/2018/2/layout/IconLabelDescriptionList"/>
    <dgm:cxn modelId="{7F31C261-9C17-4D31-81F7-23F8EFC65D4C}" srcId="{9AF4AD64-2A0C-4BD0-8A3F-1125F4FA30F1}" destId="{1956E81C-74ED-4C28-8295-70592CAB2A12}" srcOrd="1" destOrd="0" parTransId="{7F94D793-7C31-4647-A78F-1B8BE97F5544}" sibTransId="{89F89175-4D68-46E6-A549-23028525B305}"/>
    <dgm:cxn modelId="{EE4B1763-50C7-4E38-B4BD-0D7DC07EF689}" srcId="{907FF731-C25E-486F-B4D7-8028E060AB08}" destId="{C731D1D5-EA2E-46B9-8CB5-AC04A335C20E}" srcOrd="1" destOrd="0" parTransId="{07D92B3F-DF33-4C82-8688-AA5EDD3528AE}" sibTransId="{C54C9468-E4A2-43BA-A446-D826786B42B9}"/>
    <dgm:cxn modelId="{9E3F9463-EEBD-46D4-934E-1B6762B3AA72}" type="presOf" srcId="{4840046D-3327-4E09-BB4C-3D752EADBCF8}" destId="{C025F10F-4D71-4E28-A3D9-6F06D6537D27}" srcOrd="0" destOrd="0" presId="urn:microsoft.com/office/officeart/2018/2/layout/IconLabelDescriptionList"/>
    <dgm:cxn modelId="{C9496F46-1EA7-4224-8064-CFFD190919EE}" srcId="{907FF731-C25E-486F-B4D7-8028E060AB08}" destId="{2776391C-FD79-480E-AF92-CF4C793EA0B6}" srcOrd="0" destOrd="0" parTransId="{642D8501-4F21-46B5-80A3-1C314C0A13E0}" sibTransId="{3563EDD5-7B23-4CC2-9277-06C47BE5F231}"/>
    <dgm:cxn modelId="{DB64ED50-A12F-4BA8-957F-5DF94B50755C}" srcId="{554389F6-CF48-45C0-82A4-92CE1D9153B7}" destId="{42FABBF7-C603-4CDE-BC30-50A69390ED49}" srcOrd="0" destOrd="0" parTransId="{6184B903-6A30-4792-8A04-7589201EDA82}" sibTransId="{C4D4EEF2-9BDF-4631-80D9-6BFAF6023AC2}"/>
    <dgm:cxn modelId="{6638E654-AE68-433F-9D3E-1369292590F5}" srcId="{B6894AE3-763A-42D2-956D-DE854BA29208}" destId="{907FF731-C25E-486F-B4D7-8028E060AB08}" srcOrd="3" destOrd="0" parTransId="{ABF0EF72-EFB4-446A-A272-2D046964DDF4}" sibTransId="{F76D4838-0AC2-46E8-AAD2-01CA8741AFCE}"/>
    <dgm:cxn modelId="{499B1658-9215-44FF-AD31-7643B3F37455}" srcId="{B6894AE3-763A-42D2-956D-DE854BA29208}" destId="{9AF4AD64-2A0C-4BD0-8A3F-1125F4FA30F1}" srcOrd="1" destOrd="0" parTransId="{7C901FF2-D8F0-47B7-B1A1-CBDA525D7480}" sibTransId="{A8B2A806-A3DD-4253-A8F9-4F2419D86ABD}"/>
    <dgm:cxn modelId="{BCAF3858-5F8E-496C-B8D8-49C5B22D4887}" srcId="{554389F6-CF48-45C0-82A4-92CE1D9153B7}" destId="{F65AA4D2-9881-44EC-BF3D-DFE941AA6977}" srcOrd="1" destOrd="0" parTransId="{6B0A6E98-998E-455E-BDCB-3FEB811D8515}" sibTransId="{7C1FF17C-B34E-46F0-9910-CCC10EC3BD6E}"/>
    <dgm:cxn modelId="{CE09E659-DEC0-4773-8871-37C8DABC7292}" srcId="{B6894AE3-763A-42D2-956D-DE854BA29208}" destId="{554389F6-CF48-45C0-82A4-92CE1D9153B7}" srcOrd="2" destOrd="0" parTransId="{F7FC2B7E-39B1-4D1F-B824-3A5E63458D40}" sibTransId="{75DC5D9A-F347-4F30-A713-F509B539BE46}"/>
    <dgm:cxn modelId="{08AE777B-7874-4281-8D7C-1CD2EC71E4C4}" type="presOf" srcId="{907FF731-C25E-486F-B4D7-8028E060AB08}" destId="{CD9993E2-84DD-4621-A55A-E46B6EABB819}" srcOrd="0" destOrd="0" presId="urn:microsoft.com/office/officeart/2018/2/layout/IconLabelDescriptionList"/>
    <dgm:cxn modelId="{8192BA9C-37E0-4C98-852A-27C1E35B3D93}" type="presOf" srcId="{B6894AE3-763A-42D2-956D-DE854BA29208}" destId="{5AC5728A-ACB3-4F2E-B782-DFC46AE866A3}" srcOrd="0" destOrd="0" presId="urn:microsoft.com/office/officeart/2018/2/layout/IconLabelDescriptionList"/>
    <dgm:cxn modelId="{5770D39F-F6C4-4049-9EE8-1BCDF9CBA642}" type="presOf" srcId="{C731D1D5-EA2E-46B9-8CB5-AC04A335C20E}" destId="{BFE97165-8899-4B5C-88A1-AF7EE46BF776}" srcOrd="0" destOrd="1" presId="urn:microsoft.com/office/officeart/2018/2/layout/IconLabelDescriptionList"/>
    <dgm:cxn modelId="{89A831AA-89C5-428D-9CB0-7BE62E825B3A}" type="presOf" srcId="{97834E1C-16A5-4ABC-B52D-375F654FB376}" destId="{0CAC56FB-8EB5-4B03-B599-6CE31A28CC56}" srcOrd="0" destOrd="1" presId="urn:microsoft.com/office/officeart/2018/2/layout/IconLabelDescriptionList"/>
    <dgm:cxn modelId="{2FBF6EAE-E584-4428-93F6-B1E2FCED63F2}" srcId="{F98A931C-CD49-4688-8A8B-56D5D97D3932}" destId="{97834E1C-16A5-4ABC-B52D-375F654FB376}" srcOrd="1" destOrd="0" parTransId="{3DA99D64-9D30-4017-AA96-BBEA5FBD5F26}" sibTransId="{7DCA654A-72C6-490E-B5C0-2687A010CAD8}"/>
    <dgm:cxn modelId="{1A3572AF-8305-4D9A-A52A-E340B6FDADB1}" type="presOf" srcId="{F98A931C-CD49-4688-8A8B-56D5D97D3932}" destId="{2BE9C960-5E80-43C2-BA10-0C13CAE228B8}" srcOrd="0" destOrd="0" presId="urn:microsoft.com/office/officeart/2018/2/layout/IconLabelDescriptionList"/>
    <dgm:cxn modelId="{3A933BB4-645A-4FBC-A8CE-2AD43FA1263E}" type="presOf" srcId="{1956E81C-74ED-4C28-8295-70592CAB2A12}" destId="{C025F10F-4D71-4E28-A3D9-6F06D6537D27}" srcOrd="0" destOrd="1" presId="urn:microsoft.com/office/officeart/2018/2/layout/IconLabelDescriptionList"/>
    <dgm:cxn modelId="{BB0543BB-2B29-44A4-82D3-0D012BE35AE3}" srcId="{554389F6-CF48-45C0-82A4-92CE1D9153B7}" destId="{D632FD3F-DA53-4689-B35A-8A6DE3BD5A61}" srcOrd="2" destOrd="0" parTransId="{426CAF0B-BB88-488F-993F-E71E6C7A5EE4}" sibTransId="{48101782-27D5-4E68-8648-D3C8DDF55FFC}"/>
    <dgm:cxn modelId="{7D692FC1-EEBD-4A0B-9756-F74C05C19E8B}" type="presOf" srcId="{75FB3FCA-0CA7-4422-BE34-EDDEADFCE1EB}" destId="{0CAC56FB-8EB5-4B03-B599-6CE31A28CC56}" srcOrd="0" destOrd="2" presId="urn:microsoft.com/office/officeart/2018/2/layout/IconLabelDescriptionList"/>
    <dgm:cxn modelId="{95F5D3CE-D06A-437C-AEF3-1D165AE254E6}" type="presOf" srcId="{554389F6-CF48-45C0-82A4-92CE1D9153B7}" destId="{D75DC529-50FD-4604-9F0C-8304C59C455E}" srcOrd="0" destOrd="0" presId="urn:microsoft.com/office/officeart/2018/2/layout/IconLabelDescriptionList"/>
    <dgm:cxn modelId="{D22C39D9-E0E4-4FAC-8247-77105375F61D}" type="presOf" srcId="{F65AA4D2-9881-44EC-BF3D-DFE941AA6977}" destId="{A2C8A0C3-D0CF-40BA-A567-CA6CDCEC7611}" srcOrd="0" destOrd="1" presId="urn:microsoft.com/office/officeart/2018/2/layout/IconLabelDescriptionList"/>
    <dgm:cxn modelId="{D52F0ADC-E843-45B3-9330-70191FEE9686}" type="presOf" srcId="{D632FD3F-DA53-4689-B35A-8A6DE3BD5A61}" destId="{A2C8A0C3-D0CF-40BA-A567-CA6CDCEC7611}" srcOrd="0" destOrd="2" presId="urn:microsoft.com/office/officeart/2018/2/layout/IconLabelDescriptionList"/>
    <dgm:cxn modelId="{941555E0-969F-4665-A331-70265F53CBFD}" srcId="{F98A931C-CD49-4688-8A8B-56D5D97D3932}" destId="{75FB3FCA-0CA7-4422-BE34-EDDEADFCE1EB}" srcOrd="2" destOrd="0" parTransId="{2A69AEE6-6693-4FE3-88A1-1930ED6AC094}" sibTransId="{E80154BD-BABB-4000-839F-08740DB88680}"/>
    <dgm:cxn modelId="{A2B058E5-8F7F-473A-BD42-05B07A1A846D}" type="presOf" srcId="{C9A503F9-CA1E-443D-94E1-1D4A3DCA39CD}" destId="{0CAC56FB-8EB5-4B03-B599-6CE31A28CC56}" srcOrd="0" destOrd="0" presId="urn:microsoft.com/office/officeart/2018/2/layout/IconLabelDescriptionList"/>
    <dgm:cxn modelId="{68B2D2F1-BF94-40AC-B26F-B84E6EF19E89}" type="presOf" srcId="{9AF4AD64-2A0C-4BD0-8A3F-1125F4FA30F1}" destId="{FA82C8D6-4010-4915-8CD0-974D825B7991}" srcOrd="0" destOrd="0" presId="urn:microsoft.com/office/officeart/2018/2/layout/IconLabelDescriptionList"/>
    <dgm:cxn modelId="{BCEA94FA-A592-4FB8-B979-2BDFB2973135}" srcId="{F98A931C-CD49-4688-8A8B-56D5D97D3932}" destId="{C9A503F9-CA1E-443D-94E1-1D4A3DCA39CD}" srcOrd="0" destOrd="0" parTransId="{67A74203-DE70-4078-B3A1-34A29FC4D511}" sibTransId="{E8741D79-12B5-4182-B1AC-CDAF094EA098}"/>
    <dgm:cxn modelId="{A3131FFB-2D3F-4B81-9BB5-5660EC2B6815}" type="presOf" srcId="{2776391C-FD79-480E-AF92-CF4C793EA0B6}" destId="{BFE97165-8899-4B5C-88A1-AF7EE46BF776}" srcOrd="0" destOrd="0" presId="urn:microsoft.com/office/officeart/2018/2/layout/IconLabelDescriptionList"/>
    <dgm:cxn modelId="{8896AFF4-F70F-4EA0-9D08-F2604C0A8691}" type="presParOf" srcId="{5AC5728A-ACB3-4F2E-B782-DFC46AE866A3}" destId="{4DD5F4ED-6335-4267-BEA2-97CBCEA3730E}" srcOrd="0" destOrd="0" presId="urn:microsoft.com/office/officeart/2018/2/layout/IconLabelDescriptionList"/>
    <dgm:cxn modelId="{940D1C94-1FA8-4BF1-8D75-6367AC8FBBB0}" type="presParOf" srcId="{4DD5F4ED-6335-4267-BEA2-97CBCEA3730E}" destId="{D7C8EDCD-EEBC-4983-B14F-372DBE2CED9B}" srcOrd="0" destOrd="0" presId="urn:microsoft.com/office/officeart/2018/2/layout/IconLabelDescriptionList"/>
    <dgm:cxn modelId="{24F48D55-C5C2-4048-976C-EBF01B880743}" type="presParOf" srcId="{4DD5F4ED-6335-4267-BEA2-97CBCEA3730E}" destId="{83AA881A-6E8C-44CD-B7B2-A7819973FF2F}" srcOrd="1" destOrd="0" presId="urn:microsoft.com/office/officeart/2018/2/layout/IconLabelDescriptionList"/>
    <dgm:cxn modelId="{ADC54EC9-28BE-4EB9-91B1-BCC5AF4237FD}" type="presParOf" srcId="{4DD5F4ED-6335-4267-BEA2-97CBCEA3730E}" destId="{2BE9C960-5E80-43C2-BA10-0C13CAE228B8}" srcOrd="2" destOrd="0" presId="urn:microsoft.com/office/officeart/2018/2/layout/IconLabelDescriptionList"/>
    <dgm:cxn modelId="{FC06888D-DF29-4C50-96D8-6063427694F4}" type="presParOf" srcId="{4DD5F4ED-6335-4267-BEA2-97CBCEA3730E}" destId="{5238ACA1-B3F1-4568-8F45-2F305720DBAC}" srcOrd="3" destOrd="0" presId="urn:microsoft.com/office/officeart/2018/2/layout/IconLabelDescriptionList"/>
    <dgm:cxn modelId="{D12FA2EB-94FA-4683-B7C7-4003CE4398F5}" type="presParOf" srcId="{4DD5F4ED-6335-4267-BEA2-97CBCEA3730E}" destId="{0CAC56FB-8EB5-4B03-B599-6CE31A28CC56}" srcOrd="4" destOrd="0" presId="urn:microsoft.com/office/officeart/2018/2/layout/IconLabelDescriptionList"/>
    <dgm:cxn modelId="{875F7313-9BCC-41D6-8312-0878678F9B3B}" type="presParOf" srcId="{5AC5728A-ACB3-4F2E-B782-DFC46AE866A3}" destId="{D4E4E026-1146-461B-A6EF-34304B387615}" srcOrd="1" destOrd="0" presId="urn:microsoft.com/office/officeart/2018/2/layout/IconLabelDescriptionList"/>
    <dgm:cxn modelId="{A3D95E45-67AC-4743-BFCE-928FF9ECD21B}" type="presParOf" srcId="{5AC5728A-ACB3-4F2E-B782-DFC46AE866A3}" destId="{08F89E2A-1AAB-4178-BEF4-3FB8C5820102}" srcOrd="2" destOrd="0" presId="urn:microsoft.com/office/officeart/2018/2/layout/IconLabelDescriptionList"/>
    <dgm:cxn modelId="{136FB209-09A7-4665-903C-2FEA1A9B5DB8}" type="presParOf" srcId="{08F89E2A-1AAB-4178-BEF4-3FB8C5820102}" destId="{7A749295-6EDE-4ED5-94CF-5DD64B1FFA77}" srcOrd="0" destOrd="0" presId="urn:microsoft.com/office/officeart/2018/2/layout/IconLabelDescriptionList"/>
    <dgm:cxn modelId="{56A8671E-BA49-4AD7-BA1C-8ADCD7794724}" type="presParOf" srcId="{08F89E2A-1AAB-4178-BEF4-3FB8C5820102}" destId="{A10D1F85-DCC3-4A45-8FCF-7C7BCA7DCC18}" srcOrd="1" destOrd="0" presId="urn:microsoft.com/office/officeart/2018/2/layout/IconLabelDescriptionList"/>
    <dgm:cxn modelId="{9F610C85-5D7C-4F08-8E88-768C6962282E}" type="presParOf" srcId="{08F89E2A-1AAB-4178-BEF4-3FB8C5820102}" destId="{FA82C8D6-4010-4915-8CD0-974D825B7991}" srcOrd="2" destOrd="0" presId="urn:microsoft.com/office/officeart/2018/2/layout/IconLabelDescriptionList"/>
    <dgm:cxn modelId="{4FDA8754-1860-4769-B61F-A020E5B1BF4F}" type="presParOf" srcId="{08F89E2A-1AAB-4178-BEF4-3FB8C5820102}" destId="{09DFB61F-C4E5-4DE0-B352-5BCB3FAE0ABB}" srcOrd="3" destOrd="0" presId="urn:microsoft.com/office/officeart/2018/2/layout/IconLabelDescriptionList"/>
    <dgm:cxn modelId="{1785E1AF-0D8D-4393-93FC-F9439D551132}" type="presParOf" srcId="{08F89E2A-1AAB-4178-BEF4-3FB8C5820102}" destId="{C025F10F-4D71-4E28-A3D9-6F06D6537D27}" srcOrd="4" destOrd="0" presId="urn:microsoft.com/office/officeart/2018/2/layout/IconLabelDescriptionList"/>
    <dgm:cxn modelId="{A05B59C5-A00A-44E6-B378-7CFC878AA0D3}" type="presParOf" srcId="{5AC5728A-ACB3-4F2E-B782-DFC46AE866A3}" destId="{D23F961A-8EE6-41B3-A3FA-9941CA01ABA2}" srcOrd="3" destOrd="0" presId="urn:microsoft.com/office/officeart/2018/2/layout/IconLabelDescriptionList"/>
    <dgm:cxn modelId="{C6A38CC4-5AF3-4233-83E5-D2C80B02D235}" type="presParOf" srcId="{5AC5728A-ACB3-4F2E-B782-DFC46AE866A3}" destId="{023C55AE-C0C6-4935-8D4B-0A6BE451B303}" srcOrd="4" destOrd="0" presId="urn:microsoft.com/office/officeart/2018/2/layout/IconLabelDescriptionList"/>
    <dgm:cxn modelId="{369E2989-7439-4DAB-8CBE-DF1E5681B5F3}" type="presParOf" srcId="{023C55AE-C0C6-4935-8D4B-0A6BE451B303}" destId="{D20F1338-60C2-4009-ABCB-DF98C7C98B94}" srcOrd="0" destOrd="0" presId="urn:microsoft.com/office/officeart/2018/2/layout/IconLabelDescriptionList"/>
    <dgm:cxn modelId="{06CE6677-285F-49F1-A032-0FAA2DF8AF6C}" type="presParOf" srcId="{023C55AE-C0C6-4935-8D4B-0A6BE451B303}" destId="{F90122BA-5A3D-457A-ACCA-67D25DDAAC9F}" srcOrd="1" destOrd="0" presId="urn:microsoft.com/office/officeart/2018/2/layout/IconLabelDescriptionList"/>
    <dgm:cxn modelId="{9AAA1B96-C92C-4924-B000-B92245C2E1ED}" type="presParOf" srcId="{023C55AE-C0C6-4935-8D4B-0A6BE451B303}" destId="{D75DC529-50FD-4604-9F0C-8304C59C455E}" srcOrd="2" destOrd="0" presId="urn:microsoft.com/office/officeart/2018/2/layout/IconLabelDescriptionList"/>
    <dgm:cxn modelId="{A26E45BB-1254-4247-AC16-3DFF1E9F67D2}" type="presParOf" srcId="{023C55AE-C0C6-4935-8D4B-0A6BE451B303}" destId="{218404CC-2733-4DCC-8AC7-FD0F5EE728FA}" srcOrd="3" destOrd="0" presId="urn:microsoft.com/office/officeart/2018/2/layout/IconLabelDescriptionList"/>
    <dgm:cxn modelId="{38075549-3423-42F3-AD86-8EDEFE171CC7}" type="presParOf" srcId="{023C55AE-C0C6-4935-8D4B-0A6BE451B303}" destId="{A2C8A0C3-D0CF-40BA-A567-CA6CDCEC7611}" srcOrd="4" destOrd="0" presId="urn:microsoft.com/office/officeart/2018/2/layout/IconLabelDescriptionList"/>
    <dgm:cxn modelId="{6A433B56-803E-4AE5-9056-A064C753561C}" type="presParOf" srcId="{5AC5728A-ACB3-4F2E-B782-DFC46AE866A3}" destId="{3E20D3A7-173D-41C0-8840-74B0FF6F383E}" srcOrd="5" destOrd="0" presId="urn:microsoft.com/office/officeart/2018/2/layout/IconLabelDescriptionList"/>
    <dgm:cxn modelId="{5C77A9D3-67BA-45D7-ADB2-E320BC71471E}" type="presParOf" srcId="{5AC5728A-ACB3-4F2E-B782-DFC46AE866A3}" destId="{F327AEF6-A25B-4B42-B582-E7902359EAD4}" srcOrd="6" destOrd="0" presId="urn:microsoft.com/office/officeart/2018/2/layout/IconLabelDescriptionList"/>
    <dgm:cxn modelId="{0790220E-B055-4C26-BFB9-0C564BBE3D45}" type="presParOf" srcId="{F327AEF6-A25B-4B42-B582-E7902359EAD4}" destId="{AC256AB1-5B2E-4E1A-BFF2-4D1766EC8A69}" srcOrd="0" destOrd="0" presId="urn:microsoft.com/office/officeart/2018/2/layout/IconLabelDescriptionList"/>
    <dgm:cxn modelId="{9A43B6D5-20E8-416A-838F-5064F1B2D6EE}" type="presParOf" srcId="{F327AEF6-A25B-4B42-B582-E7902359EAD4}" destId="{6D5F2536-83A3-4E41-AA0F-015C65905DB1}" srcOrd="1" destOrd="0" presId="urn:microsoft.com/office/officeart/2018/2/layout/IconLabelDescriptionList"/>
    <dgm:cxn modelId="{3F69009C-E6E6-4B3D-BC4E-E695DC45DA73}" type="presParOf" srcId="{F327AEF6-A25B-4B42-B582-E7902359EAD4}" destId="{CD9993E2-84DD-4621-A55A-E46B6EABB819}" srcOrd="2" destOrd="0" presId="urn:microsoft.com/office/officeart/2018/2/layout/IconLabelDescriptionList"/>
    <dgm:cxn modelId="{BD68AEC9-7DDE-4E52-898B-C03EE5652940}" type="presParOf" srcId="{F327AEF6-A25B-4B42-B582-E7902359EAD4}" destId="{D4856E38-314A-495B-B580-B66F24895439}" srcOrd="3" destOrd="0" presId="urn:microsoft.com/office/officeart/2018/2/layout/IconLabelDescriptionList"/>
    <dgm:cxn modelId="{48A79EBA-10A1-49AE-991C-373FEA74230F}" type="presParOf" srcId="{F327AEF6-A25B-4B42-B582-E7902359EAD4}" destId="{BFE97165-8899-4B5C-88A1-AF7EE46BF77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3BF66F-DA85-44F8-A942-A310EA1196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63796F-14FC-4F31-B42A-54800D7C4385}">
      <dgm:prSet/>
      <dgm:spPr/>
      <dgm:t>
        <a:bodyPr/>
        <a:lstStyle/>
        <a:p>
          <a:r>
            <a:rPr lang="en-US" b="1" i="0" dirty="0"/>
            <a:t>E-commerce</a:t>
          </a:r>
          <a:r>
            <a:rPr lang="en-US" b="0" i="0" dirty="0"/>
            <a:t>: Recommender systems for product recommendations, sales forecasting, and customer churn prediction.</a:t>
          </a:r>
          <a:endParaRPr lang="en-US" dirty="0"/>
        </a:p>
      </dgm:t>
    </dgm:pt>
    <dgm:pt modelId="{0AA3164E-D6D4-43B2-83BE-1853A51132B2}" type="parTrans" cxnId="{68D92EC6-16C0-439F-BB73-C0B8CD4F1410}">
      <dgm:prSet/>
      <dgm:spPr/>
      <dgm:t>
        <a:bodyPr/>
        <a:lstStyle/>
        <a:p>
          <a:endParaRPr lang="en-US"/>
        </a:p>
      </dgm:t>
    </dgm:pt>
    <dgm:pt modelId="{B3DF6862-8C08-4AB9-89C3-553132683287}" type="sibTrans" cxnId="{68D92EC6-16C0-439F-BB73-C0B8CD4F1410}">
      <dgm:prSet/>
      <dgm:spPr/>
      <dgm:t>
        <a:bodyPr/>
        <a:lstStyle/>
        <a:p>
          <a:endParaRPr lang="en-US"/>
        </a:p>
      </dgm:t>
    </dgm:pt>
    <dgm:pt modelId="{22492021-BE8A-498A-90EC-763D459C1F96}">
      <dgm:prSet/>
      <dgm:spPr/>
      <dgm:t>
        <a:bodyPr/>
        <a:lstStyle/>
        <a:p>
          <a:r>
            <a:rPr lang="en-US" b="1" i="0" dirty="0"/>
            <a:t>Manufacturing</a:t>
          </a:r>
          <a:r>
            <a:rPr lang="en-US" b="0" i="0" dirty="0"/>
            <a:t>: Predictive maintenance, quality control, and supply chain optimization.</a:t>
          </a:r>
          <a:endParaRPr lang="en-US" dirty="0"/>
        </a:p>
      </dgm:t>
    </dgm:pt>
    <dgm:pt modelId="{F0BFBE14-9F02-468A-8E5C-72310B5F4E76}" type="parTrans" cxnId="{E3B14F54-35C1-40F6-8984-59097794C365}">
      <dgm:prSet/>
      <dgm:spPr/>
      <dgm:t>
        <a:bodyPr/>
        <a:lstStyle/>
        <a:p>
          <a:endParaRPr lang="en-US"/>
        </a:p>
      </dgm:t>
    </dgm:pt>
    <dgm:pt modelId="{A67B75E9-8456-408B-A0F0-07F33A5C2CF0}" type="sibTrans" cxnId="{E3B14F54-35C1-40F6-8984-59097794C365}">
      <dgm:prSet/>
      <dgm:spPr/>
      <dgm:t>
        <a:bodyPr/>
        <a:lstStyle/>
        <a:p>
          <a:endParaRPr lang="en-US"/>
        </a:p>
      </dgm:t>
    </dgm:pt>
    <dgm:pt modelId="{86EB2BE3-58C9-43FC-B0B2-308779CCC71C}">
      <dgm:prSet/>
      <dgm:spPr/>
      <dgm:t>
        <a:bodyPr/>
        <a:lstStyle/>
        <a:p>
          <a:r>
            <a:rPr lang="en-US" b="1" i="0"/>
            <a:t>Education</a:t>
          </a:r>
          <a:r>
            <a:rPr lang="en-US" b="0" i="0"/>
            <a:t>: Personalized learning pathways, student performance prediction, and enrollment management.</a:t>
          </a:r>
          <a:endParaRPr lang="en-US"/>
        </a:p>
      </dgm:t>
    </dgm:pt>
    <dgm:pt modelId="{72131B02-184B-437F-9208-6D2257692362}" type="parTrans" cxnId="{11D8546F-7742-4436-B170-B8B7C4A4AC97}">
      <dgm:prSet/>
      <dgm:spPr/>
      <dgm:t>
        <a:bodyPr/>
        <a:lstStyle/>
        <a:p>
          <a:endParaRPr lang="en-US"/>
        </a:p>
      </dgm:t>
    </dgm:pt>
    <dgm:pt modelId="{3BE529F6-7C60-4931-AC24-FBBA203F11EA}" type="sibTrans" cxnId="{11D8546F-7742-4436-B170-B8B7C4A4AC97}">
      <dgm:prSet/>
      <dgm:spPr/>
      <dgm:t>
        <a:bodyPr/>
        <a:lstStyle/>
        <a:p>
          <a:endParaRPr lang="en-US"/>
        </a:p>
      </dgm:t>
    </dgm:pt>
    <dgm:pt modelId="{4356AC5D-3D0E-4B50-95F1-73E91190A0FF}">
      <dgm:prSet/>
      <dgm:spPr/>
      <dgm:t>
        <a:bodyPr/>
        <a:lstStyle/>
        <a:p>
          <a:r>
            <a:rPr lang="en-US" b="1" i="0"/>
            <a:t>Transportation and Logistics</a:t>
          </a:r>
          <a:r>
            <a:rPr lang="en-US" b="0" i="0"/>
            <a:t>: Route optimization, demand forecasting, and vehicle tracking.</a:t>
          </a:r>
          <a:endParaRPr lang="en-US"/>
        </a:p>
      </dgm:t>
    </dgm:pt>
    <dgm:pt modelId="{56421605-51E9-4913-975A-069F59635D8E}" type="parTrans" cxnId="{473F05B0-8CBE-4F1D-84ED-64A015AE7033}">
      <dgm:prSet/>
      <dgm:spPr/>
      <dgm:t>
        <a:bodyPr/>
        <a:lstStyle/>
        <a:p>
          <a:endParaRPr lang="en-US"/>
        </a:p>
      </dgm:t>
    </dgm:pt>
    <dgm:pt modelId="{809233D1-E647-4AB3-BBA2-1145BC554041}" type="sibTrans" cxnId="{473F05B0-8CBE-4F1D-84ED-64A015AE7033}">
      <dgm:prSet/>
      <dgm:spPr/>
      <dgm:t>
        <a:bodyPr/>
        <a:lstStyle/>
        <a:p>
          <a:endParaRPr lang="en-US"/>
        </a:p>
      </dgm:t>
    </dgm:pt>
    <dgm:pt modelId="{9A5EAFD2-F4A4-4216-B1D2-5DB0F0719D0E}">
      <dgm:prSet/>
      <dgm:spPr/>
      <dgm:t>
        <a:bodyPr/>
        <a:lstStyle/>
        <a:p>
          <a:r>
            <a:rPr lang="en-US" b="1" i="0"/>
            <a:t>Energy</a:t>
          </a:r>
          <a:r>
            <a:rPr lang="en-US" b="0" i="0"/>
            <a:t>: Predictive maintenance for equipment, energy consumption optimization, and grid management.</a:t>
          </a:r>
          <a:endParaRPr lang="en-US"/>
        </a:p>
      </dgm:t>
    </dgm:pt>
    <dgm:pt modelId="{CA360D5B-E1B9-4317-950E-C7DEBDA37472}" type="parTrans" cxnId="{7346DC5C-E068-4B76-9D3C-F9EBF1F3D69D}">
      <dgm:prSet/>
      <dgm:spPr/>
      <dgm:t>
        <a:bodyPr/>
        <a:lstStyle/>
        <a:p>
          <a:endParaRPr lang="en-US"/>
        </a:p>
      </dgm:t>
    </dgm:pt>
    <dgm:pt modelId="{011E8F68-F953-4222-8E9B-1DF136EADCB1}" type="sibTrans" cxnId="{7346DC5C-E068-4B76-9D3C-F9EBF1F3D69D}">
      <dgm:prSet/>
      <dgm:spPr/>
      <dgm:t>
        <a:bodyPr/>
        <a:lstStyle/>
        <a:p>
          <a:endParaRPr lang="en-US"/>
        </a:p>
      </dgm:t>
    </dgm:pt>
    <dgm:pt modelId="{3694C49F-9DB7-4506-9B43-CDAFDBA4C70F}">
      <dgm:prSet/>
      <dgm:spPr/>
      <dgm:t>
        <a:bodyPr/>
        <a:lstStyle/>
        <a:p>
          <a:r>
            <a:rPr lang="en-US" b="1" i="0"/>
            <a:t>Environmental Science</a:t>
          </a:r>
          <a:r>
            <a:rPr lang="en-US" b="0" i="0"/>
            <a:t>: Climate modeling, natural disaster prediction, and conservation efforts</a:t>
          </a:r>
          <a:endParaRPr lang="en-US"/>
        </a:p>
      </dgm:t>
    </dgm:pt>
    <dgm:pt modelId="{3B26FA52-14B1-4945-BE2F-8CD46B4BA688}" type="parTrans" cxnId="{5F1FFC04-B283-4CEA-8530-B0C23DAE359F}">
      <dgm:prSet/>
      <dgm:spPr/>
      <dgm:t>
        <a:bodyPr/>
        <a:lstStyle/>
        <a:p>
          <a:endParaRPr lang="en-US"/>
        </a:p>
      </dgm:t>
    </dgm:pt>
    <dgm:pt modelId="{69B667E9-EFD2-4A26-AE0A-A2D066C651D5}" type="sibTrans" cxnId="{5F1FFC04-B283-4CEA-8530-B0C23DAE359F}">
      <dgm:prSet/>
      <dgm:spPr/>
      <dgm:t>
        <a:bodyPr/>
        <a:lstStyle/>
        <a:p>
          <a:endParaRPr lang="en-US"/>
        </a:p>
      </dgm:t>
    </dgm:pt>
    <dgm:pt modelId="{40DE661F-464A-412B-890A-19D34D872503}" type="pres">
      <dgm:prSet presAssocID="{7C3BF66F-DA85-44F8-A942-A310EA1196F2}" presName="root" presStyleCnt="0">
        <dgm:presLayoutVars>
          <dgm:dir/>
          <dgm:resizeHandles val="exact"/>
        </dgm:presLayoutVars>
      </dgm:prSet>
      <dgm:spPr/>
    </dgm:pt>
    <dgm:pt modelId="{255262BE-0AC9-478C-A90D-37CE4D8C8431}" type="pres">
      <dgm:prSet presAssocID="{0063796F-14FC-4F31-B42A-54800D7C4385}" presName="compNode" presStyleCnt="0"/>
      <dgm:spPr/>
    </dgm:pt>
    <dgm:pt modelId="{C6E16384-4D4B-470E-8629-87DBCD73AE6C}" type="pres">
      <dgm:prSet presAssocID="{0063796F-14FC-4F31-B42A-54800D7C4385}" presName="bgRect" presStyleLbl="bgShp" presStyleIdx="0" presStyleCnt="6"/>
      <dgm:spPr/>
    </dgm:pt>
    <dgm:pt modelId="{435DCA9C-5A17-4AB9-BE11-553760E2C41E}" type="pres">
      <dgm:prSet presAssocID="{0063796F-14FC-4F31-B42A-54800D7C438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6FAD1E4-1A33-408B-9705-6F64115027E6}" type="pres">
      <dgm:prSet presAssocID="{0063796F-14FC-4F31-B42A-54800D7C4385}" presName="spaceRect" presStyleCnt="0"/>
      <dgm:spPr/>
    </dgm:pt>
    <dgm:pt modelId="{99206D60-94E5-4E35-BA39-387A86F573FA}" type="pres">
      <dgm:prSet presAssocID="{0063796F-14FC-4F31-B42A-54800D7C4385}" presName="parTx" presStyleLbl="revTx" presStyleIdx="0" presStyleCnt="6">
        <dgm:presLayoutVars>
          <dgm:chMax val="0"/>
          <dgm:chPref val="0"/>
        </dgm:presLayoutVars>
      </dgm:prSet>
      <dgm:spPr/>
    </dgm:pt>
    <dgm:pt modelId="{BEE3EBE7-E3FE-4164-ACD8-1D1EB79A090E}" type="pres">
      <dgm:prSet presAssocID="{B3DF6862-8C08-4AB9-89C3-553132683287}" presName="sibTrans" presStyleCnt="0"/>
      <dgm:spPr/>
    </dgm:pt>
    <dgm:pt modelId="{0FF79924-AD06-49C1-9EFE-EFB33DFD680E}" type="pres">
      <dgm:prSet presAssocID="{22492021-BE8A-498A-90EC-763D459C1F96}" presName="compNode" presStyleCnt="0"/>
      <dgm:spPr/>
    </dgm:pt>
    <dgm:pt modelId="{58DBC5DF-3D3A-49EE-9B83-84ACC21EAAD1}" type="pres">
      <dgm:prSet presAssocID="{22492021-BE8A-498A-90EC-763D459C1F96}" presName="bgRect" presStyleLbl="bgShp" presStyleIdx="1" presStyleCnt="6"/>
      <dgm:spPr/>
    </dgm:pt>
    <dgm:pt modelId="{C3CD3560-C7D9-472A-8757-9ADE4992A133}" type="pres">
      <dgm:prSet presAssocID="{22492021-BE8A-498A-90EC-763D459C1F9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7DCD4D3-032D-45B5-90BF-43B59FD41303}" type="pres">
      <dgm:prSet presAssocID="{22492021-BE8A-498A-90EC-763D459C1F96}" presName="spaceRect" presStyleCnt="0"/>
      <dgm:spPr/>
    </dgm:pt>
    <dgm:pt modelId="{12B91F07-9CBF-4675-ADCB-8DBC8554085C}" type="pres">
      <dgm:prSet presAssocID="{22492021-BE8A-498A-90EC-763D459C1F96}" presName="parTx" presStyleLbl="revTx" presStyleIdx="1" presStyleCnt="6">
        <dgm:presLayoutVars>
          <dgm:chMax val="0"/>
          <dgm:chPref val="0"/>
        </dgm:presLayoutVars>
      </dgm:prSet>
      <dgm:spPr/>
    </dgm:pt>
    <dgm:pt modelId="{34C0BF82-61EE-422E-BF76-00D1F39A105C}" type="pres">
      <dgm:prSet presAssocID="{A67B75E9-8456-408B-A0F0-07F33A5C2CF0}" presName="sibTrans" presStyleCnt="0"/>
      <dgm:spPr/>
    </dgm:pt>
    <dgm:pt modelId="{B3E75397-3E7D-4D33-9EB2-AE5BDD943793}" type="pres">
      <dgm:prSet presAssocID="{86EB2BE3-58C9-43FC-B0B2-308779CCC71C}" presName="compNode" presStyleCnt="0"/>
      <dgm:spPr/>
    </dgm:pt>
    <dgm:pt modelId="{39C4689F-9AF1-4C59-9E3F-7C4160C55475}" type="pres">
      <dgm:prSet presAssocID="{86EB2BE3-58C9-43FC-B0B2-308779CCC71C}" presName="bgRect" presStyleLbl="bgShp" presStyleIdx="2" presStyleCnt="6"/>
      <dgm:spPr/>
    </dgm:pt>
    <dgm:pt modelId="{99A54A29-E451-41C5-BEDF-6C440BF100B3}" type="pres">
      <dgm:prSet presAssocID="{86EB2BE3-58C9-43FC-B0B2-308779CCC71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6C7705F3-9B43-43E8-80BA-813D4E600552}" type="pres">
      <dgm:prSet presAssocID="{86EB2BE3-58C9-43FC-B0B2-308779CCC71C}" presName="spaceRect" presStyleCnt="0"/>
      <dgm:spPr/>
    </dgm:pt>
    <dgm:pt modelId="{AFB06972-51AC-4AD6-B038-762998832638}" type="pres">
      <dgm:prSet presAssocID="{86EB2BE3-58C9-43FC-B0B2-308779CCC71C}" presName="parTx" presStyleLbl="revTx" presStyleIdx="2" presStyleCnt="6">
        <dgm:presLayoutVars>
          <dgm:chMax val="0"/>
          <dgm:chPref val="0"/>
        </dgm:presLayoutVars>
      </dgm:prSet>
      <dgm:spPr/>
    </dgm:pt>
    <dgm:pt modelId="{932D85C1-F325-498E-AB3F-622E9A4DEFB4}" type="pres">
      <dgm:prSet presAssocID="{3BE529F6-7C60-4931-AC24-FBBA203F11EA}" presName="sibTrans" presStyleCnt="0"/>
      <dgm:spPr/>
    </dgm:pt>
    <dgm:pt modelId="{26945FDC-6F03-4213-870E-A96BCA79F832}" type="pres">
      <dgm:prSet presAssocID="{4356AC5D-3D0E-4B50-95F1-73E91190A0FF}" presName="compNode" presStyleCnt="0"/>
      <dgm:spPr/>
    </dgm:pt>
    <dgm:pt modelId="{DD4DE6C4-32C0-4A2F-9F87-23C3E9C940DB}" type="pres">
      <dgm:prSet presAssocID="{4356AC5D-3D0E-4B50-95F1-73E91190A0FF}" presName="bgRect" presStyleLbl="bgShp" presStyleIdx="3" presStyleCnt="6"/>
      <dgm:spPr/>
    </dgm:pt>
    <dgm:pt modelId="{E93DC6D2-24B3-439E-895A-ACBB286A3E2A}" type="pres">
      <dgm:prSet presAssocID="{4356AC5D-3D0E-4B50-95F1-73E91190A0F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62272B1D-8474-4EA4-B074-38F1486515FD}" type="pres">
      <dgm:prSet presAssocID="{4356AC5D-3D0E-4B50-95F1-73E91190A0FF}" presName="spaceRect" presStyleCnt="0"/>
      <dgm:spPr/>
    </dgm:pt>
    <dgm:pt modelId="{34A336CD-CC65-4033-8720-4DABE1942718}" type="pres">
      <dgm:prSet presAssocID="{4356AC5D-3D0E-4B50-95F1-73E91190A0FF}" presName="parTx" presStyleLbl="revTx" presStyleIdx="3" presStyleCnt="6">
        <dgm:presLayoutVars>
          <dgm:chMax val="0"/>
          <dgm:chPref val="0"/>
        </dgm:presLayoutVars>
      </dgm:prSet>
      <dgm:spPr/>
    </dgm:pt>
    <dgm:pt modelId="{47A7709C-569E-4E4B-AFB4-310C0BB3B717}" type="pres">
      <dgm:prSet presAssocID="{809233D1-E647-4AB3-BBA2-1145BC554041}" presName="sibTrans" presStyleCnt="0"/>
      <dgm:spPr/>
    </dgm:pt>
    <dgm:pt modelId="{9684D182-8556-4843-85E1-6AEB8ED52D7A}" type="pres">
      <dgm:prSet presAssocID="{9A5EAFD2-F4A4-4216-B1D2-5DB0F0719D0E}" presName="compNode" presStyleCnt="0"/>
      <dgm:spPr/>
    </dgm:pt>
    <dgm:pt modelId="{227F99B7-0E74-4CF4-BAD6-8546D0AD864E}" type="pres">
      <dgm:prSet presAssocID="{9A5EAFD2-F4A4-4216-B1D2-5DB0F0719D0E}" presName="bgRect" presStyleLbl="bgShp" presStyleIdx="4" presStyleCnt="6"/>
      <dgm:spPr/>
    </dgm:pt>
    <dgm:pt modelId="{F2708DE0-FD9C-41C5-B720-0FE74ED2A145}" type="pres">
      <dgm:prSet presAssocID="{9A5EAFD2-F4A4-4216-B1D2-5DB0F0719D0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C6E1D1EF-B01F-4FEC-814D-F45E98E7D10F}" type="pres">
      <dgm:prSet presAssocID="{9A5EAFD2-F4A4-4216-B1D2-5DB0F0719D0E}" presName="spaceRect" presStyleCnt="0"/>
      <dgm:spPr/>
    </dgm:pt>
    <dgm:pt modelId="{0A6CA583-5AAA-4CBD-BEEA-8FC3E6060D58}" type="pres">
      <dgm:prSet presAssocID="{9A5EAFD2-F4A4-4216-B1D2-5DB0F0719D0E}" presName="parTx" presStyleLbl="revTx" presStyleIdx="4" presStyleCnt="6">
        <dgm:presLayoutVars>
          <dgm:chMax val="0"/>
          <dgm:chPref val="0"/>
        </dgm:presLayoutVars>
      </dgm:prSet>
      <dgm:spPr/>
    </dgm:pt>
    <dgm:pt modelId="{8198043F-BF3A-4C33-9CCA-2ECBEE00BD83}" type="pres">
      <dgm:prSet presAssocID="{011E8F68-F953-4222-8E9B-1DF136EADCB1}" presName="sibTrans" presStyleCnt="0"/>
      <dgm:spPr/>
    </dgm:pt>
    <dgm:pt modelId="{5B613719-975B-4045-8A4A-9589A003A4B3}" type="pres">
      <dgm:prSet presAssocID="{3694C49F-9DB7-4506-9B43-CDAFDBA4C70F}" presName="compNode" presStyleCnt="0"/>
      <dgm:spPr/>
    </dgm:pt>
    <dgm:pt modelId="{2E27CE06-B54E-4A30-92D8-B2783032E014}" type="pres">
      <dgm:prSet presAssocID="{3694C49F-9DB7-4506-9B43-CDAFDBA4C70F}" presName="bgRect" presStyleLbl="bgShp" presStyleIdx="5" presStyleCnt="6"/>
      <dgm:spPr/>
    </dgm:pt>
    <dgm:pt modelId="{CC48BD72-F92C-4DC9-A1CC-99B5CA1FA969}" type="pres">
      <dgm:prSet presAssocID="{3694C49F-9DB7-4506-9B43-CDAFDBA4C70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9A377BB8-92F5-4210-992E-EE5C65E0E1FB}" type="pres">
      <dgm:prSet presAssocID="{3694C49F-9DB7-4506-9B43-CDAFDBA4C70F}" presName="spaceRect" presStyleCnt="0"/>
      <dgm:spPr/>
    </dgm:pt>
    <dgm:pt modelId="{4E095223-E7FB-4D7E-B872-0067273E30D9}" type="pres">
      <dgm:prSet presAssocID="{3694C49F-9DB7-4506-9B43-CDAFDBA4C70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F1FFC04-B283-4CEA-8530-B0C23DAE359F}" srcId="{7C3BF66F-DA85-44F8-A942-A310EA1196F2}" destId="{3694C49F-9DB7-4506-9B43-CDAFDBA4C70F}" srcOrd="5" destOrd="0" parTransId="{3B26FA52-14B1-4945-BE2F-8CD46B4BA688}" sibTransId="{69B667E9-EFD2-4A26-AE0A-A2D066C651D5}"/>
    <dgm:cxn modelId="{7346DC5C-E068-4B76-9D3C-F9EBF1F3D69D}" srcId="{7C3BF66F-DA85-44F8-A942-A310EA1196F2}" destId="{9A5EAFD2-F4A4-4216-B1D2-5DB0F0719D0E}" srcOrd="4" destOrd="0" parTransId="{CA360D5B-E1B9-4317-950E-C7DEBDA37472}" sibTransId="{011E8F68-F953-4222-8E9B-1DF136EADCB1}"/>
    <dgm:cxn modelId="{7DAF385E-9F53-45E1-972F-D0593A44AAD0}" type="presOf" srcId="{3694C49F-9DB7-4506-9B43-CDAFDBA4C70F}" destId="{4E095223-E7FB-4D7E-B872-0067273E30D9}" srcOrd="0" destOrd="0" presId="urn:microsoft.com/office/officeart/2018/2/layout/IconVerticalSolidList"/>
    <dgm:cxn modelId="{11D8546F-7742-4436-B170-B8B7C4A4AC97}" srcId="{7C3BF66F-DA85-44F8-A942-A310EA1196F2}" destId="{86EB2BE3-58C9-43FC-B0B2-308779CCC71C}" srcOrd="2" destOrd="0" parTransId="{72131B02-184B-437F-9208-6D2257692362}" sibTransId="{3BE529F6-7C60-4931-AC24-FBBA203F11EA}"/>
    <dgm:cxn modelId="{E3B14F54-35C1-40F6-8984-59097794C365}" srcId="{7C3BF66F-DA85-44F8-A942-A310EA1196F2}" destId="{22492021-BE8A-498A-90EC-763D459C1F96}" srcOrd="1" destOrd="0" parTransId="{F0BFBE14-9F02-468A-8E5C-72310B5F4E76}" sibTransId="{A67B75E9-8456-408B-A0F0-07F33A5C2CF0}"/>
    <dgm:cxn modelId="{2E07C58E-E3B8-4CC2-936B-3DE764F1F8BC}" type="presOf" srcId="{9A5EAFD2-F4A4-4216-B1D2-5DB0F0719D0E}" destId="{0A6CA583-5AAA-4CBD-BEEA-8FC3E6060D58}" srcOrd="0" destOrd="0" presId="urn:microsoft.com/office/officeart/2018/2/layout/IconVerticalSolidList"/>
    <dgm:cxn modelId="{01169C94-6F2E-41BE-903A-8206FFABE62B}" type="presOf" srcId="{0063796F-14FC-4F31-B42A-54800D7C4385}" destId="{99206D60-94E5-4E35-BA39-387A86F573FA}" srcOrd="0" destOrd="0" presId="urn:microsoft.com/office/officeart/2018/2/layout/IconVerticalSolidList"/>
    <dgm:cxn modelId="{473F05B0-8CBE-4F1D-84ED-64A015AE7033}" srcId="{7C3BF66F-DA85-44F8-A942-A310EA1196F2}" destId="{4356AC5D-3D0E-4B50-95F1-73E91190A0FF}" srcOrd="3" destOrd="0" parTransId="{56421605-51E9-4913-975A-069F59635D8E}" sibTransId="{809233D1-E647-4AB3-BBA2-1145BC554041}"/>
    <dgm:cxn modelId="{0D2070B2-60CB-4396-8814-383036D430DE}" type="presOf" srcId="{4356AC5D-3D0E-4B50-95F1-73E91190A0FF}" destId="{34A336CD-CC65-4033-8720-4DABE1942718}" srcOrd="0" destOrd="0" presId="urn:microsoft.com/office/officeart/2018/2/layout/IconVerticalSolidList"/>
    <dgm:cxn modelId="{68D92EC6-16C0-439F-BB73-C0B8CD4F1410}" srcId="{7C3BF66F-DA85-44F8-A942-A310EA1196F2}" destId="{0063796F-14FC-4F31-B42A-54800D7C4385}" srcOrd="0" destOrd="0" parTransId="{0AA3164E-D6D4-43B2-83BE-1853A51132B2}" sibTransId="{B3DF6862-8C08-4AB9-89C3-553132683287}"/>
    <dgm:cxn modelId="{C2DBA9CE-A6B0-41CD-A166-26DA600316D7}" type="presOf" srcId="{22492021-BE8A-498A-90EC-763D459C1F96}" destId="{12B91F07-9CBF-4675-ADCB-8DBC8554085C}" srcOrd="0" destOrd="0" presId="urn:microsoft.com/office/officeart/2018/2/layout/IconVerticalSolidList"/>
    <dgm:cxn modelId="{95D981E2-FFDE-4FF6-8EE3-76B5AB04F91D}" type="presOf" srcId="{7C3BF66F-DA85-44F8-A942-A310EA1196F2}" destId="{40DE661F-464A-412B-890A-19D34D872503}" srcOrd="0" destOrd="0" presId="urn:microsoft.com/office/officeart/2018/2/layout/IconVerticalSolidList"/>
    <dgm:cxn modelId="{1AC78DE3-3501-401C-A835-F940ADF2B29F}" type="presOf" srcId="{86EB2BE3-58C9-43FC-B0B2-308779CCC71C}" destId="{AFB06972-51AC-4AD6-B038-762998832638}" srcOrd="0" destOrd="0" presId="urn:microsoft.com/office/officeart/2018/2/layout/IconVerticalSolidList"/>
    <dgm:cxn modelId="{6C5FCD92-E709-43B7-9C89-02BE2583D764}" type="presParOf" srcId="{40DE661F-464A-412B-890A-19D34D872503}" destId="{255262BE-0AC9-478C-A90D-37CE4D8C8431}" srcOrd="0" destOrd="0" presId="urn:microsoft.com/office/officeart/2018/2/layout/IconVerticalSolidList"/>
    <dgm:cxn modelId="{B3C16A7D-9A2B-44C8-8CD8-81586AA4B15A}" type="presParOf" srcId="{255262BE-0AC9-478C-A90D-37CE4D8C8431}" destId="{C6E16384-4D4B-470E-8629-87DBCD73AE6C}" srcOrd="0" destOrd="0" presId="urn:microsoft.com/office/officeart/2018/2/layout/IconVerticalSolidList"/>
    <dgm:cxn modelId="{3A42F5F6-E113-49D5-9CA3-0DE950609C43}" type="presParOf" srcId="{255262BE-0AC9-478C-A90D-37CE4D8C8431}" destId="{435DCA9C-5A17-4AB9-BE11-553760E2C41E}" srcOrd="1" destOrd="0" presId="urn:microsoft.com/office/officeart/2018/2/layout/IconVerticalSolidList"/>
    <dgm:cxn modelId="{B3373C77-82EE-47F2-A012-31D8C40CD46B}" type="presParOf" srcId="{255262BE-0AC9-478C-A90D-37CE4D8C8431}" destId="{36FAD1E4-1A33-408B-9705-6F64115027E6}" srcOrd="2" destOrd="0" presId="urn:microsoft.com/office/officeart/2018/2/layout/IconVerticalSolidList"/>
    <dgm:cxn modelId="{BCA11FBB-0D84-47C9-BA37-14DA5C5CCEC6}" type="presParOf" srcId="{255262BE-0AC9-478C-A90D-37CE4D8C8431}" destId="{99206D60-94E5-4E35-BA39-387A86F573FA}" srcOrd="3" destOrd="0" presId="urn:microsoft.com/office/officeart/2018/2/layout/IconVerticalSolidList"/>
    <dgm:cxn modelId="{641FDEBC-E0D8-436F-B964-8773F7F13FF2}" type="presParOf" srcId="{40DE661F-464A-412B-890A-19D34D872503}" destId="{BEE3EBE7-E3FE-4164-ACD8-1D1EB79A090E}" srcOrd="1" destOrd="0" presId="urn:microsoft.com/office/officeart/2018/2/layout/IconVerticalSolidList"/>
    <dgm:cxn modelId="{B4C6CCED-0064-46B1-B80C-CFD53B65987D}" type="presParOf" srcId="{40DE661F-464A-412B-890A-19D34D872503}" destId="{0FF79924-AD06-49C1-9EFE-EFB33DFD680E}" srcOrd="2" destOrd="0" presId="urn:microsoft.com/office/officeart/2018/2/layout/IconVerticalSolidList"/>
    <dgm:cxn modelId="{F5DA6107-CB51-465C-8543-1154AC370856}" type="presParOf" srcId="{0FF79924-AD06-49C1-9EFE-EFB33DFD680E}" destId="{58DBC5DF-3D3A-49EE-9B83-84ACC21EAAD1}" srcOrd="0" destOrd="0" presId="urn:microsoft.com/office/officeart/2018/2/layout/IconVerticalSolidList"/>
    <dgm:cxn modelId="{3D576641-C4BF-44C6-BB2F-77528CA75A0A}" type="presParOf" srcId="{0FF79924-AD06-49C1-9EFE-EFB33DFD680E}" destId="{C3CD3560-C7D9-472A-8757-9ADE4992A133}" srcOrd="1" destOrd="0" presId="urn:microsoft.com/office/officeart/2018/2/layout/IconVerticalSolidList"/>
    <dgm:cxn modelId="{37E57D02-652F-4E6E-AED0-770C019C526C}" type="presParOf" srcId="{0FF79924-AD06-49C1-9EFE-EFB33DFD680E}" destId="{37DCD4D3-032D-45B5-90BF-43B59FD41303}" srcOrd="2" destOrd="0" presId="urn:microsoft.com/office/officeart/2018/2/layout/IconVerticalSolidList"/>
    <dgm:cxn modelId="{181F3DA0-BD97-4FFD-9329-2B7EC830BA64}" type="presParOf" srcId="{0FF79924-AD06-49C1-9EFE-EFB33DFD680E}" destId="{12B91F07-9CBF-4675-ADCB-8DBC8554085C}" srcOrd="3" destOrd="0" presId="urn:microsoft.com/office/officeart/2018/2/layout/IconVerticalSolidList"/>
    <dgm:cxn modelId="{0EA6DA23-81F1-4EED-8444-FED8F97641C6}" type="presParOf" srcId="{40DE661F-464A-412B-890A-19D34D872503}" destId="{34C0BF82-61EE-422E-BF76-00D1F39A105C}" srcOrd="3" destOrd="0" presId="urn:microsoft.com/office/officeart/2018/2/layout/IconVerticalSolidList"/>
    <dgm:cxn modelId="{08E39D12-1098-4400-8CD4-F9BC46E919E1}" type="presParOf" srcId="{40DE661F-464A-412B-890A-19D34D872503}" destId="{B3E75397-3E7D-4D33-9EB2-AE5BDD943793}" srcOrd="4" destOrd="0" presId="urn:microsoft.com/office/officeart/2018/2/layout/IconVerticalSolidList"/>
    <dgm:cxn modelId="{0AEBE09B-B80B-4048-8187-727061FFE3E8}" type="presParOf" srcId="{B3E75397-3E7D-4D33-9EB2-AE5BDD943793}" destId="{39C4689F-9AF1-4C59-9E3F-7C4160C55475}" srcOrd="0" destOrd="0" presId="urn:microsoft.com/office/officeart/2018/2/layout/IconVerticalSolidList"/>
    <dgm:cxn modelId="{F5288C2D-AAA3-4261-BA45-C047DA52774E}" type="presParOf" srcId="{B3E75397-3E7D-4D33-9EB2-AE5BDD943793}" destId="{99A54A29-E451-41C5-BEDF-6C440BF100B3}" srcOrd="1" destOrd="0" presId="urn:microsoft.com/office/officeart/2018/2/layout/IconVerticalSolidList"/>
    <dgm:cxn modelId="{12F31805-B7EE-4D71-9CD2-DF6AA31DA7A1}" type="presParOf" srcId="{B3E75397-3E7D-4D33-9EB2-AE5BDD943793}" destId="{6C7705F3-9B43-43E8-80BA-813D4E600552}" srcOrd="2" destOrd="0" presId="urn:microsoft.com/office/officeart/2018/2/layout/IconVerticalSolidList"/>
    <dgm:cxn modelId="{2419C213-3A79-418F-B418-9A9985FE7784}" type="presParOf" srcId="{B3E75397-3E7D-4D33-9EB2-AE5BDD943793}" destId="{AFB06972-51AC-4AD6-B038-762998832638}" srcOrd="3" destOrd="0" presId="urn:microsoft.com/office/officeart/2018/2/layout/IconVerticalSolidList"/>
    <dgm:cxn modelId="{B4590881-A860-4933-B23F-BC526ABE4AFD}" type="presParOf" srcId="{40DE661F-464A-412B-890A-19D34D872503}" destId="{932D85C1-F325-498E-AB3F-622E9A4DEFB4}" srcOrd="5" destOrd="0" presId="urn:microsoft.com/office/officeart/2018/2/layout/IconVerticalSolidList"/>
    <dgm:cxn modelId="{17175377-E6F7-49F4-9E1F-C130C18AF6B0}" type="presParOf" srcId="{40DE661F-464A-412B-890A-19D34D872503}" destId="{26945FDC-6F03-4213-870E-A96BCA79F832}" srcOrd="6" destOrd="0" presId="urn:microsoft.com/office/officeart/2018/2/layout/IconVerticalSolidList"/>
    <dgm:cxn modelId="{EBD4839B-0604-445A-8580-926FEFFDF9B7}" type="presParOf" srcId="{26945FDC-6F03-4213-870E-A96BCA79F832}" destId="{DD4DE6C4-32C0-4A2F-9F87-23C3E9C940DB}" srcOrd="0" destOrd="0" presId="urn:microsoft.com/office/officeart/2018/2/layout/IconVerticalSolidList"/>
    <dgm:cxn modelId="{7F16456F-3F67-43D3-AF0C-5F9B65502944}" type="presParOf" srcId="{26945FDC-6F03-4213-870E-A96BCA79F832}" destId="{E93DC6D2-24B3-439E-895A-ACBB286A3E2A}" srcOrd="1" destOrd="0" presId="urn:microsoft.com/office/officeart/2018/2/layout/IconVerticalSolidList"/>
    <dgm:cxn modelId="{FF0211FE-1C28-4E9F-87F0-569B8EDA26E2}" type="presParOf" srcId="{26945FDC-6F03-4213-870E-A96BCA79F832}" destId="{62272B1D-8474-4EA4-B074-38F1486515FD}" srcOrd="2" destOrd="0" presId="urn:microsoft.com/office/officeart/2018/2/layout/IconVerticalSolidList"/>
    <dgm:cxn modelId="{D73EDCCC-AC8C-4796-B3E8-496104FBB839}" type="presParOf" srcId="{26945FDC-6F03-4213-870E-A96BCA79F832}" destId="{34A336CD-CC65-4033-8720-4DABE1942718}" srcOrd="3" destOrd="0" presId="urn:microsoft.com/office/officeart/2018/2/layout/IconVerticalSolidList"/>
    <dgm:cxn modelId="{7F379604-3C47-498A-AD3F-ACF2A34A8A2F}" type="presParOf" srcId="{40DE661F-464A-412B-890A-19D34D872503}" destId="{47A7709C-569E-4E4B-AFB4-310C0BB3B717}" srcOrd="7" destOrd="0" presId="urn:microsoft.com/office/officeart/2018/2/layout/IconVerticalSolidList"/>
    <dgm:cxn modelId="{8B924846-23E3-421F-8E83-E50718E80148}" type="presParOf" srcId="{40DE661F-464A-412B-890A-19D34D872503}" destId="{9684D182-8556-4843-85E1-6AEB8ED52D7A}" srcOrd="8" destOrd="0" presId="urn:microsoft.com/office/officeart/2018/2/layout/IconVerticalSolidList"/>
    <dgm:cxn modelId="{03C82DB0-021E-40E3-BA17-780EF60588DE}" type="presParOf" srcId="{9684D182-8556-4843-85E1-6AEB8ED52D7A}" destId="{227F99B7-0E74-4CF4-BAD6-8546D0AD864E}" srcOrd="0" destOrd="0" presId="urn:microsoft.com/office/officeart/2018/2/layout/IconVerticalSolidList"/>
    <dgm:cxn modelId="{5C2E3687-946D-4ECA-8D49-C734E11A62C1}" type="presParOf" srcId="{9684D182-8556-4843-85E1-6AEB8ED52D7A}" destId="{F2708DE0-FD9C-41C5-B720-0FE74ED2A145}" srcOrd="1" destOrd="0" presId="urn:microsoft.com/office/officeart/2018/2/layout/IconVerticalSolidList"/>
    <dgm:cxn modelId="{0AD38A4A-EFC6-4EC9-9BE2-9A7B2F7EEBAF}" type="presParOf" srcId="{9684D182-8556-4843-85E1-6AEB8ED52D7A}" destId="{C6E1D1EF-B01F-4FEC-814D-F45E98E7D10F}" srcOrd="2" destOrd="0" presId="urn:microsoft.com/office/officeart/2018/2/layout/IconVerticalSolidList"/>
    <dgm:cxn modelId="{EFF973CE-1919-416C-BF7B-FD22F6B67FC7}" type="presParOf" srcId="{9684D182-8556-4843-85E1-6AEB8ED52D7A}" destId="{0A6CA583-5AAA-4CBD-BEEA-8FC3E6060D58}" srcOrd="3" destOrd="0" presId="urn:microsoft.com/office/officeart/2018/2/layout/IconVerticalSolidList"/>
    <dgm:cxn modelId="{59FE837A-1D24-4813-ADB9-4C7260B44603}" type="presParOf" srcId="{40DE661F-464A-412B-890A-19D34D872503}" destId="{8198043F-BF3A-4C33-9CCA-2ECBEE00BD83}" srcOrd="9" destOrd="0" presId="urn:microsoft.com/office/officeart/2018/2/layout/IconVerticalSolidList"/>
    <dgm:cxn modelId="{940943E9-B96E-45DF-AFC6-BE3AC97CE546}" type="presParOf" srcId="{40DE661F-464A-412B-890A-19D34D872503}" destId="{5B613719-975B-4045-8A4A-9589A003A4B3}" srcOrd="10" destOrd="0" presId="urn:microsoft.com/office/officeart/2018/2/layout/IconVerticalSolidList"/>
    <dgm:cxn modelId="{19F01B0B-1DFB-45D4-867F-80E364660CCB}" type="presParOf" srcId="{5B613719-975B-4045-8A4A-9589A003A4B3}" destId="{2E27CE06-B54E-4A30-92D8-B2783032E014}" srcOrd="0" destOrd="0" presId="urn:microsoft.com/office/officeart/2018/2/layout/IconVerticalSolidList"/>
    <dgm:cxn modelId="{28158CA5-613E-43FC-A685-C21930D0C731}" type="presParOf" srcId="{5B613719-975B-4045-8A4A-9589A003A4B3}" destId="{CC48BD72-F92C-4DC9-A1CC-99B5CA1FA969}" srcOrd="1" destOrd="0" presId="urn:microsoft.com/office/officeart/2018/2/layout/IconVerticalSolidList"/>
    <dgm:cxn modelId="{AB375535-6BC7-4A90-AFC9-51F47D31C0BD}" type="presParOf" srcId="{5B613719-975B-4045-8A4A-9589A003A4B3}" destId="{9A377BB8-92F5-4210-992E-EE5C65E0E1FB}" srcOrd="2" destOrd="0" presId="urn:microsoft.com/office/officeart/2018/2/layout/IconVerticalSolidList"/>
    <dgm:cxn modelId="{D4DAA6D1-0F86-4E8A-B4B5-D994A252DA2A}" type="presParOf" srcId="{5B613719-975B-4045-8A4A-9589A003A4B3}" destId="{4E095223-E7FB-4D7E-B872-0067273E30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C0ED7-85A4-4CA9-99AE-4D6CC2CF4BD2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3525F-D8A8-42FA-91FA-16A339B3BA2D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85940-13C1-4BA3-9376-CCC5BED8F578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Business Understanding </a:t>
          </a:r>
        </a:p>
      </dsp:txBody>
      <dsp:txXfrm>
        <a:off x="578678" y="1313725"/>
        <a:ext cx="1641796" cy="656718"/>
      </dsp:txXfrm>
    </dsp:sp>
    <dsp:sp modelId="{AFE5D82B-F9CF-49F6-A09A-181D32F01E93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43C29-EFC4-4461-8F96-566B75257D3D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9AF83-B35A-4E38-A4A4-E2D15ECC4D4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Collection</a:t>
          </a:r>
        </a:p>
      </dsp:txBody>
      <dsp:txXfrm>
        <a:off x="2507790" y="1313725"/>
        <a:ext cx="1641796" cy="656718"/>
      </dsp:txXfrm>
    </dsp:sp>
    <dsp:sp modelId="{D341E103-1FC1-40C7-BB15-E3E8E659C628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D6FEA-8031-42F0-92E1-E717F10F735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4AE8E-1F3D-4CC2-862A-90BE09C9069B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Cleaning </a:t>
          </a:r>
        </a:p>
      </dsp:txBody>
      <dsp:txXfrm>
        <a:off x="4436901" y="1313725"/>
        <a:ext cx="1641796" cy="656718"/>
      </dsp:txXfrm>
    </dsp:sp>
    <dsp:sp modelId="{74292C1B-4BD5-4888-8E8A-E899628312B3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8F315-BE7C-48D4-BDF0-54F7273EC58E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27616-8A97-4EFA-B26E-154F49CE0C77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Analysis</a:t>
          </a:r>
        </a:p>
      </dsp:txBody>
      <dsp:txXfrm>
        <a:off x="6366012" y="1313725"/>
        <a:ext cx="1641796" cy="656718"/>
      </dsp:txXfrm>
    </dsp:sp>
    <dsp:sp modelId="{B7AB8169-FF39-4F37-8B89-0008E40893BC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A566E-4685-4694-8292-FAA7981F64A0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53AFC-C336-48D8-943D-D3C947DAD33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Feature Engineering </a:t>
          </a:r>
        </a:p>
      </dsp:txBody>
      <dsp:txXfrm>
        <a:off x="8295124" y="1313725"/>
        <a:ext cx="1641796" cy="656718"/>
      </dsp:txXfrm>
    </dsp:sp>
    <dsp:sp modelId="{0840DBC8-AEC3-4022-B00B-89D07F81170C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ED57B-CA9C-4BBB-B876-47DB4762FBB4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BAC0-42D8-4A64-BFEA-C8223764B6A4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Building </a:t>
          </a:r>
        </a:p>
      </dsp:txBody>
      <dsp:txXfrm>
        <a:off x="3472345" y="3694331"/>
        <a:ext cx="1641796" cy="656718"/>
      </dsp:txXfrm>
    </dsp:sp>
    <dsp:sp modelId="{2DA3F806-B66F-4211-BE7C-94496533BB7E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0FA1C-C071-45DF-BE82-70F506C51572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BB2B6-4696-4F97-82B1-A12205A3E754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Deployment</a:t>
          </a:r>
        </a:p>
      </dsp:txBody>
      <dsp:txXfrm>
        <a:off x="5401457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4A3BE-0EE4-4DB6-9BAC-E17459F03F50}">
      <dsp:nvSpPr>
        <dsp:cNvPr id="0" name=""/>
        <dsp:cNvSpPr/>
      </dsp:nvSpPr>
      <dsp:spPr>
        <a:xfrm>
          <a:off x="0" y="4821843"/>
          <a:ext cx="6367912" cy="1582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Key Steps:</a:t>
          </a:r>
          <a:endParaRPr lang="en-US" sz="3000" kern="1200"/>
        </a:p>
      </dsp:txBody>
      <dsp:txXfrm>
        <a:off x="0" y="4821843"/>
        <a:ext cx="6367912" cy="854623"/>
      </dsp:txXfrm>
    </dsp:sp>
    <dsp:sp modelId="{340FA7CF-D794-40C2-B6C5-C5189673635E}">
      <dsp:nvSpPr>
        <dsp:cNvPr id="0" name=""/>
        <dsp:cNvSpPr/>
      </dsp:nvSpPr>
      <dsp:spPr>
        <a:xfrm>
          <a:off x="0" y="5644815"/>
          <a:ext cx="1591978" cy="7280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Define Objectives</a:t>
          </a:r>
          <a:endParaRPr lang="en-US" sz="1700" kern="1200"/>
        </a:p>
      </dsp:txBody>
      <dsp:txXfrm>
        <a:off x="0" y="5644815"/>
        <a:ext cx="1591978" cy="728012"/>
      </dsp:txXfrm>
    </dsp:sp>
    <dsp:sp modelId="{79EA32AC-266D-4D5E-AA14-1E589A07D22D}">
      <dsp:nvSpPr>
        <dsp:cNvPr id="0" name=""/>
        <dsp:cNvSpPr/>
      </dsp:nvSpPr>
      <dsp:spPr>
        <a:xfrm>
          <a:off x="1591978" y="5644815"/>
          <a:ext cx="1591978" cy="728012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Identify Key Variables</a:t>
          </a:r>
          <a:endParaRPr lang="en-US" sz="1700" kern="1200"/>
        </a:p>
      </dsp:txBody>
      <dsp:txXfrm>
        <a:off x="1591978" y="5644815"/>
        <a:ext cx="1591978" cy="728012"/>
      </dsp:txXfrm>
    </dsp:sp>
    <dsp:sp modelId="{0D8D000F-B9C0-46D3-9070-44FB3750C575}">
      <dsp:nvSpPr>
        <dsp:cNvPr id="0" name=""/>
        <dsp:cNvSpPr/>
      </dsp:nvSpPr>
      <dsp:spPr>
        <a:xfrm>
          <a:off x="3183956" y="5644815"/>
          <a:ext cx="1591978" cy="728012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Define Success Metrics</a:t>
          </a:r>
          <a:endParaRPr lang="en-US" sz="1700" kern="1200"/>
        </a:p>
      </dsp:txBody>
      <dsp:txXfrm>
        <a:off x="3183956" y="5644815"/>
        <a:ext cx="1591978" cy="728012"/>
      </dsp:txXfrm>
    </dsp:sp>
    <dsp:sp modelId="{B602A7C8-9719-4DC4-BEF6-145B5E337E1F}">
      <dsp:nvSpPr>
        <dsp:cNvPr id="0" name=""/>
        <dsp:cNvSpPr/>
      </dsp:nvSpPr>
      <dsp:spPr>
        <a:xfrm>
          <a:off x="4775934" y="5644815"/>
          <a:ext cx="1591978" cy="72801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Identify Data Sources</a:t>
          </a:r>
          <a:endParaRPr lang="en-US" sz="1700" kern="1200"/>
        </a:p>
      </dsp:txBody>
      <dsp:txXfrm>
        <a:off x="4775934" y="5644815"/>
        <a:ext cx="1591978" cy="728012"/>
      </dsp:txXfrm>
    </dsp:sp>
    <dsp:sp modelId="{4A908413-FED4-450C-AAE4-B04D99AFABFD}">
      <dsp:nvSpPr>
        <dsp:cNvPr id="0" name=""/>
        <dsp:cNvSpPr/>
      </dsp:nvSpPr>
      <dsp:spPr>
        <a:xfrm rot="10800000">
          <a:off x="0" y="2411488"/>
          <a:ext cx="6367912" cy="2434095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Involves defining business problems, objectives, and requirements.</a:t>
          </a:r>
          <a:endParaRPr lang="en-US" sz="3000" kern="1200"/>
        </a:p>
      </dsp:txBody>
      <dsp:txXfrm rot="10800000">
        <a:off x="0" y="2411488"/>
        <a:ext cx="6367912" cy="1581602"/>
      </dsp:txXfrm>
    </dsp:sp>
    <dsp:sp modelId="{FC7F3AF9-6ECD-470F-BB93-91225494D700}">
      <dsp:nvSpPr>
        <dsp:cNvPr id="0" name=""/>
        <dsp:cNvSpPr/>
      </dsp:nvSpPr>
      <dsp:spPr>
        <a:xfrm rot="10800000">
          <a:off x="0" y="1132"/>
          <a:ext cx="6367912" cy="2434095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What is Business Understanding?</a:t>
          </a:r>
          <a:endParaRPr lang="en-US" sz="3000" kern="1200"/>
        </a:p>
      </dsp:txBody>
      <dsp:txXfrm rot="10800000">
        <a:off x="0" y="1132"/>
        <a:ext cx="6367912" cy="1581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BFBBE-03C3-4313-AD4B-7CA3CC5BAA67}">
      <dsp:nvSpPr>
        <dsp:cNvPr id="0" name=""/>
        <dsp:cNvSpPr/>
      </dsp:nvSpPr>
      <dsp:spPr>
        <a:xfrm>
          <a:off x="0" y="80553"/>
          <a:ext cx="658926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Data Collection:</a:t>
          </a:r>
          <a:endParaRPr lang="en-US" sz="2300" kern="1200"/>
        </a:p>
      </dsp:txBody>
      <dsp:txXfrm>
        <a:off x="26930" y="107483"/>
        <a:ext cx="6535400" cy="497795"/>
      </dsp:txXfrm>
    </dsp:sp>
    <dsp:sp modelId="{F04870C5-EA9B-45B0-8DD3-AF7A2E04EBFB}">
      <dsp:nvSpPr>
        <dsp:cNvPr id="0" name=""/>
        <dsp:cNvSpPr/>
      </dsp:nvSpPr>
      <dsp:spPr>
        <a:xfrm>
          <a:off x="0" y="632208"/>
          <a:ext cx="658926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Gather data from various sources.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Data is typically raw.</a:t>
          </a:r>
          <a:endParaRPr lang="en-US" sz="1800" kern="1200"/>
        </a:p>
      </dsp:txBody>
      <dsp:txXfrm>
        <a:off x="0" y="632208"/>
        <a:ext cx="6589260" cy="618930"/>
      </dsp:txXfrm>
    </dsp:sp>
    <dsp:sp modelId="{EC24824D-4D32-4A2B-8382-F88CA48A162F}">
      <dsp:nvSpPr>
        <dsp:cNvPr id="0" name=""/>
        <dsp:cNvSpPr/>
      </dsp:nvSpPr>
      <dsp:spPr>
        <a:xfrm>
          <a:off x="0" y="1251138"/>
          <a:ext cx="6589260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Data Cleaning:</a:t>
          </a:r>
          <a:endParaRPr lang="en-US" sz="2300" kern="1200"/>
        </a:p>
      </dsp:txBody>
      <dsp:txXfrm>
        <a:off x="26930" y="1278068"/>
        <a:ext cx="6535400" cy="497795"/>
      </dsp:txXfrm>
    </dsp:sp>
    <dsp:sp modelId="{29AE405C-BFC1-47B2-9964-5D8688963039}">
      <dsp:nvSpPr>
        <dsp:cNvPr id="0" name=""/>
        <dsp:cNvSpPr/>
      </dsp:nvSpPr>
      <dsp:spPr>
        <a:xfrm>
          <a:off x="0" y="1802793"/>
          <a:ext cx="658926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Identify and fix errors.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Vital for accuracy and analysis.</a:t>
          </a:r>
          <a:endParaRPr lang="en-US" sz="1800" kern="1200"/>
        </a:p>
      </dsp:txBody>
      <dsp:txXfrm>
        <a:off x="0" y="1802793"/>
        <a:ext cx="6589260" cy="618930"/>
      </dsp:txXfrm>
    </dsp:sp>
    <dsp:sp modelId="{07C5610B-E95A-4035-92F2-709E3C8D8B03}">
      <dsp:nvSpPr>
        <dsp:cNvPr id="0" name=""/>
        <dsp:cNvSpPr/>
      </dsp:nvSpPr>
      <dsp:spPr>
        <a:xfrm>
          <a:off x="0" y="2421723"/>
          <a:ext cx="6589260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Steps:</a:t>
          </a:r>
          <a:endParaRPr lang="en-US" sz="2300" kern="1200"/>
        </a:p>
      </dsp:txBody>
      <dsp:txXfrm>
        <a:off x="26930" y="2448653"/>
        <a:ext cx="6535400" cy="497795"/>
      </dsp:txXfrm>
    </dsp:sp>
    <dsp:sp modelId="{3F13384C-D3E3-492A-BBF6-895EB9DB3D7A}">
      <dsp:nvSpPr>
        <dsp:cNvPr id="0" name=""/>
        <dsp:cNvSpPr/>
      </dsp:nvSpPr>
      <dsp:spPr>
        <a:xfrm>
          <a:off x="0" y="2973378"/>
          <a:ext cx="6589260" cy="219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Remove duplicates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Eliminate irrelevant data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Standardize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Ensure data consistency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Handle outliers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Correct errors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Manage missing values</a:t>
          </a:r>
          <a:endParaRPr lang="en-US" sz="1800" kern="1200"/>
        </a:p>
      </dsp:txBody>
      <dsp:txXfrm>
        <a:off x="0" y="2973378"/>
        <a:ext cx="6589260" cy="2190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2D6A-A0F2-4772-B572-44F1AEC54998}">
      <dsp:nvSpPr>
        <dsp:cNvPr id="0" name=""/>
        <dsp:cNvSpPr/>
      </dsp:nvSpPr>
      <dsp:spPr>
        <a:xfrm>
          <a:off x="762194" y="708785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D8FEE-4B39-44FF-B389-C98AB162E24E}">
      <dsp:nvSpPr>
        <dsp:cNvPr id="0" name=""/>
        <dsp:cNvSpPr/>
      </dsp:nvSpPr>
      <dsp:spPr>
        <a:xfrm>
          <a:off x="8092" y="1647313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/>
            <a:t>Purpose</a:t>
          </a:r>
          <a:endParaRPr lang="en-US" sz="2200" kern="1200" dirty="0"/>
        </a:p>
      </dsp:txBody>
      <dsp:txXfrm>
        <a:off x="8092" y="1647313"/>
        <a:ext cx="2320312" cy="348046"/>
      </dsp:txXfrm>
    </dsp:sp>
    <dsp:sp modelId="{EA08278D-2B8A-4A98-B6E3-001BE9AA641B}">
      <dsp:nvSpPr>
        <dsp:cNvPr id="0" name=""/>
        <dsp:cNvSpPr/>
      </dsp:nvSpPr>
      <dsp:spPr>
        <a:xfrm>
          <a:off x="8092" y="2054159"/>
          <a:ext cx="2320312" cy="159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Improve machine learning model performance.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Create or modify features using domain knowledge.</a:t>
          </a:r>
          <a:endParaRPr lang="en-US" sz="1700" kern="1200" dirty="0"/>
        </a:p>
      </dsp:txBody>
      <dsp:txXfrm>
        <a:off x="8092" y="2054159"/>
        <a:ext cx="2320312" cy="1594579"/>
      </dsp:txXfrm>
    </dsp:sp>
    <dsp:sp modelId="{A20C3C34-5A38-47BF-AE55-F3CE1E326656}">
      <dsp:nvSpPr>
        <dsp:cNvPr id="0" name=""/>
        <dsp:cNvSpPr/>
      </dsp:nvSpPr>
      <dsp:spPr>
        <a:xfrm>
          <a:off x="3488561" y="708785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E5784-2B21-4554-90A3-9377EB7D991A}">
      <dsp:nvSpPr>
        <dsp:cNvPr id="0" name=""/>
        <dsp:cNvSpPr/>
      </dsp:nvSpPr>
      <dsp:spPr>
        <a:xfrm>
          <a:off x="2734460" y="1647313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/>
            <a:t>Techniques</a:t>
          </a:r>
          <a:endParaRPr lang="en-US" sz="2200" kern="1200" dirty="0"/>
        </a:p>
      </dsp:txBody>
      <dsp:txXfrm>
        <a:off x="2734460" y="1647313"/>
        <a:ext cx="2320312" cy="348046"/>
      </dsp:txXfrm>
    </dsp:sp>
    <dsp:sp modelId="{ED18C3B6-217B-47FB-9947-D778B023C41E}">
      <dsp:nvSpPr>
        <dsp:cNvPr id="0" name=""/>
        <dsp:cNvSpPr/>
      </dsp:nvSpPr>
      <dsp:spPr>
        <a:xfrm>
          <a:off x="2734460" y="2054159"/>
          <a:ext cx="2320312" cy="159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Imputation, handling outliers, binning, log transform, one-hot encoding, grouping operations, feature split, scaling, date extraction.</a:t>
          </a:r>
          <a:endParaRPr lang="en-US" sz="1700" kern="1200" dirty="0"/>
        </a:p>
      </dsp:txBody>
      <dsp:txXfrm>
        <a:off x="2734460" y="2054159"/>
        <a:ext cx="2320312" cy="1594579"/>
      </dsp:txXfrm>
    </dsp:sp>
    <dsp:sp modelId="{B05D836E-0AED-4A14-B7CF-7FED5734819E}">
      <dsp:nvSpPr>
        <dsp:cNvPr id="0" name=""/>
        <dsp:cNvSpPr/>
      </dsp:nvSpPr>
      <dsp:spPr>
        <a:xfrm>
          <a:off x="6214928" y="708785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1AF81-7B82-4B0C-A377-47084A3F93BC}">
      <dsp:nvSpPr>
        <dsp:cNvPr id="0" name=""/>
        <dsp:cNvSpPr/>
      </dsp:nvSpPr>
      <dsp:spPr>
        <a:xfrm>
          <a:off x="5460827" y="1647313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/>
            <a:t>Importance</a:t>
          </a:r>
          <a:endParaRPr lang="en-US" sz="2200" kern="1200" dirty="0"/>
        </a:p>
      </dsp:txBody>
      <dsp:txXfrm>
        <a:off x="5460827" y="1647313"/>
        <a:ext cx="2320312" cy="348046"/>
      </dsp:txXfrm>
    </dsp:sp>
    <dsp:sp modelId="{C660FBE0-64A2-4EDC-8CC0-3238FC3301AE}">
      <dsp:nvSpPr>
        <dsp:cNvPr id="0" name=""/>
        <dsp:cNvSpPr/>
      </dsp:nvSpPr>
      <dsp:spPr>
        <a:xfrm>
          <a:off x="5460827" y="2054159"/>
          <a:ext cx="2320312" cy="159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Crucial in machine learning, data mining, and data analytics.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Correct features enhance predictive models.</a:t>
          </a:r>
          <a:endParaRPr lang="en-US" sz="1700" kern="1200" dirty="0"/>
        </a:p>
      </dsp:txBody>
      <dsp:txXfrm>
        <a:off x="5460827" y="2054159"/>
        <a:ext cx="2320312" cy="1594579"/>
      </dsp:txXfrm>
    </dsp:sp>
    <dsp:sp modelId="{78BB23D1-9407-4643-91C0-08A0BEAB19AC}">
      <dsp:nvSpPr>
        <dsp:cNvPr id="0" name=""/>
        <dsp:cNvSpPr/>
      </dsp:nvSpPr>
      <dsp:spPr>
        <a:xfrm>
          <a:off x="8941296" y="708785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6ECD6-E264-42C0-82A7-2E1507B52F6B}">
      <dsp:nvSpPr>
        <dsp:cNvPr id="0" name=""/>
        <dsp:cNvSpPr/>
      </dsp:nvSpPr>
      <dsp:spPr>
        <a:xfrm>
          <a:off x="8187194" y="1647313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/>
            <a:t>Tools</a:t>
          </a:r>
          <a:endParaRPr lang="en-US" sz="2200" kern="1200" dirty="0"/>
        </a:p>
      </dsp:txBody>
      <dsp:txXfrm>
        <a:off x="8187194" y="1647313"/>
        <a:ext cx="2320312" cy="348046"/>
      </dsp:txXfrm>
    </dsp:sp>
    <dsp:sp modelId="{2D743AA5-DC05-4A2E-8C76-D0A277B59EAF}">
      <dsp:nvSpPr>
        <dsp:cNvPr id="0" name=""/>
        <dsp:cNvSpPr/>
      </dsp:nvSpPr>
      <dsp:spPr>
        <a:xfrm>
          <a:off x="8187194" y="2054159"/>
          <a:ext cx="2320312" cy="159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Python libraries (Pandas, NumPy, Scikit-learn) are commonly used.</a:t>
          </a:r>
          <a:endParaRPr lang="en-US" sz="1700" kern="1200" dirty="0"/>
        </a:p>
      </dsp:txBody>
      <dsp:txXfrm>
        <a:off x="8187194" y="2054159"/>
        <a:ext cx="2320312" cy="1594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8EDCD-EEBC-4983-B14F-372DBE2CED9B}">
      <dsp:nvSpPr>
        <dsp:cNvPr id="0" name=""/>
        <dsp:cNvSpPr/>
      </dsp:nvSpPr>
      <dsp:spPr>
        <a:xfrm>
          <a:off x="8092" y="948986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9C960-5E80-43C2-BA10-0C13CAE228B8}">
      <dsp:nvSpPr>
        <dsp:cNvPr id="0" name=""/>
        <dsp:cNvSpPr/>
      </dsp:nvSpPr>
      <dsp:spPr>
        <a:xfrm>
          <a:off x="8092" y="186659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/>
            <a:t>Model Building</a:t>
          </a:r>
          <a:endParaRPr lang="en-US" sz="2200" kern="1200" dirty="0"/>
        </a:p>
      </dsp:txBody>
      <dsp:txXfrm>
        <a:off x="8092" y="1866590"/>
        <a:ext cx="2320312" cy="348046"/>
      </dsp:txXfrm>
    </dsp:sp>
    <dsp:sp modelId="{0CAC56FB-8EB5-4B03-B599-6CE31A28CC56}">
      <dsp:nvSpPr>
        <dsp:cNvPr id="0" name=""/>
        <dsp:cNvSpPr/>
      </dsp:nvSpPr>
      <dsp:spPr>
        <a:xfrm>
          <a:off x="8092" y="2263705"/>
          <a:ext cx="2320312" cy="1138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Select algorithm.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Train using engineered features.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Validate performance.</a:t>
          </a:r>
          <a:endParaRPr lang="en-US" sz="1700" kern="1200"/>
        </a:p>
      </dsp:txBody>
      <dsp:txXfrm>
        <a:off x="8092" y="2263705"/>
        <a:ext cx="2320312" cy="1138646"/>
      </dsp:txXfrm>
    </dsp:sp>
    <dsp:sp modelId="{7A749295-6EDE-4ED5-94CF-5DD64B1FFA77}">
      <dsp:nvSpPr>
        <dsp:cNvPr id="0" name=""/>
        <dsp:cNvSpPr/>
      </dsp:nvSpPr>
      <dsp:spPr>
        <a:xfrm>
          <a:off x="2734460" y="948986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2C8D6-4010-4915-8CD0-974D825B7991}">
      <dsp:nvSpPr>
        <dsp:cNvPr id="0" name=""/>
        <dsp:cNvSpPr/>
      </dsp:nvSpPr>
      <dsp:spPr>
        <a:xfrm>
          <a:off x="2734460" y="186659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/>
            <a:t>Model Evaluation</a:t>
          </a:r>
          <a:endParaRPr lang="en-US" sz="2200" kern="1200" dirty="0"/>
        </a:p>
      </dsp:txBody>
      <dsp:txXfrm>
        <a:off x="2734460" y="1866590"/>
        <a:ext cx="2320312" cy="348046"/>
      </dsp:txXfrm>
    </dsp:sp>
    <dsp:sp modelId="{C025F10F-4D71-4E28-A3D9-6F06D6537D27}">
      <dsp:nvSpPr>
        <dsp:cNvPr id="0" name=""/>
        <dsp:cNvSpPr/>
      </dsp:nvSpPr>
      <dsp:spPr>
        <a:xfrm>
          <a:off x="2734460" y="2263705"/>
          <a:ext cx="2320312" cy="1138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Assess against objectives.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Use metrics like accuracy.</a:t>
          </a:r>
          <a:endParaRPr lang="en-US" sz="1700" kern="1200"/>
        </a:p>
      </dsp:txBody>
      <dsp:txXfrm>
        <a:off x="2734460" y="2263705"/>
        <a:ext cx="2320312" cy="1138646"/>
      </dsp:txXfrm>
    </dsp:sp>
    <dsp:sp modelId="{D20F1338-60C2-4009-ABCB-DF98C7C98B94}">
      <dsp:nvSpPr>
        <dsp:cNvPr id="0" name=""/>
        <dsp:cNvSpPr/>
      </dsp:nvSpPr>
      <dsp:spPr>
        <a:xfrm>
          <a:off x="5460827" y="948986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DC529-50FD-4604-9F0C-8304C59C455E}">
      <dsp:nvSpPr>
        <dsp:cNvPr id="0" name=""/>
        <dsp:cNvSpPr/>
      </dsp:nvSpPr>
      <dsp:spPr>
        <a:xfrm>
          <a:off x="5460827" y="186659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/>
            <a:t>Model Deployment</a:t>
          </a:r>
          <a:endParaRPr lang="en-US" sz="2200" kern="1200" dirty="0"/>
        </a:p>
      </dsp:txBody>
      <dsp:txXfrm>
        <a:off x="5460827" y="1866590"/>
        <a:ext cx="2320312" cy="348046"/>
      </dsp:txXfrm>
    </dsp:sp>
    <dsp:sp modelId="{A2C8A0C3-D0CF-40BA-A567-CA6CDCEC7611}">
      <dsp:nvSpPr>
        <dsp:cNvPr id="0" name=""/>
        <dsp:cNvSpPr/>
      </dsp:nvSpPr>
      <dsp:spPr>
        <a:xfrm>
          <a:off x="5460827" y="2263705"/>
          <a:ext cx="2320312" cy="1138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Deploy in preferred structure.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Provides predictions.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Varied deployment forms.</a:t>
          </a:r>
          <a:endParaRPr lang="en-US" sz="1700" kern="1200"/>
        </a:p>
      </dsp:txBody>
      <dsp:txXfrm>
        <a:off x="5460827" y="2263705"/>
        <a:ext cx="2320312" cy="1138646"/>
      </dsp:txXfrm>
    </dsp:sp>
    <dsp:sp modelId="{AC256AB1-5B2E-4E1A-BFF2-4D1766EC8A69}">
      <dsp:nvSpPr>
        <dsp:cNvPr id="0" name=""/>
        <dsp:cNvSpPr/>
      </dsp:nvSpPr>
      <dsp:spPr>
        <a:xfrm>
          <a:off x="8187194" y="948986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993E2-84DD-4621-A55A-E46B6EABB819}">
      <dsp:nvSpPr>
        <dsp:cNvPr id="0" name=""/>
        <dsp:cNvSpPr/>
      </dsp:nvSpPr>
      <dsp:spPr>
        <a:xfrm>
          <a:off x="8187194" y="186659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/>
            <a:t>Model Monitoring</a:t>
          </a:r>
          <a:endParaRPr lang="en-US" sz="2200" kern="1200" dirty="0"/>
        </a:p>
      </dsp:txBody>
      <dsp:txXfrm>
        <a:off x="8187194" y="1866590"/>
        <a:ext cx="2320312" cy="348046"/>
      </dsp:txXfrm>
    </dsp:sp>
    <dsp:sp modelId="{BFE97165-8899-4B5C-88A1-AF7EE46BF776}">
      <dsp:nvSpPr>
        <dsp:cNvPr id="0" name=""/>
        <dsp:cNvSpPr/>
      </dsp:nvSpPr>
      <dsp:spPr>
        <a:xfrm>
          <a:off x="8187194" y="2263705"/>
          <a:ext cx="2320312" cy="1138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Continuous performance monitoring.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Address drift or decline.</a:t>
          </a:r>
          <a:endParaRPr lang="en-US" sz="1700" kern="1200"/>
        </a:p>
      </dsp:txBody>
      <dsp:txXfrm>
        <a:off x="8187194" y="2263705"/>
        <a:ext cx="2320312" cy="11386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16384-4D4B-470E-8629-87DBCD73AE6C}">
      <dsp:nvSpPr>
        <dsp:cNvPr id="0" name=""/>
        <dsp:cNvSpPr/>
      </dsp:nvSpPr>
      <dsp:spPr>
        <a:xfrm>
          <a:off x="0" y="1790"/>
          <a:ext cx="6900512" cy="7631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DCA9C-5A17-4AB9-BE11-553760E2C41E}">
      <dsp:nvSpPr>
        <dsp:cNvPr id="0" name=""/>
        <dsp:cNvSpPr/>
      </dsp:nvSpPr>
      <dsp:spPr>
        <a:xfrm>
          <a:off x="230841" y="173490"/>
          <a:ext cx="419711" cy="419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06D60-94E5-4E35-BA39-387A86F573FA}">
      <dsp:nvSpPr>
        <dsp:cNvPr id="0" name=""/>
        <dsp:cNvSpPr/>
      </dsp:nvSpPr>
      <dsp:spPr>
        <a:xfrm>
          <a:off x="881393" y="1790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E-commerce</a:t>
          </a:r>
          <a:r>
            <a:rPr lang="en-US" sz="1600" b="0" i="0" kern="1200" dirty="0"/>
            <a:t>: Recommender systems for product recommendations, sales forecasting, and customer churn prediction.</a:t>
          </a:r>
          <a:endParaRPr lang="en-US" sz="1600" kern="1200" dirty="0"/>
        </a:p>
      </dsp:txBody>
      <dsp:txXfrm>
        <a:off x="881393" y="1790"/>
        <a:ext cx="6019118" cy="763111"/>
      </dsp:txXfrm>
    </dsp:sp>
    <dsp:sp modelId="{58DBC5DF-3D3A-49EE-9B83-84ACC21EAAD1}">
      <dsp:nvSpPr>
        <dsp:cNvPr id="0" name=""/>
        <dsp:cNvSpPr/>
      </dsp:nvSpPr>
      <dsp:spPr>
        <a:xfrm>
          <a:off x="0" y="955680"/>
          <a:ext cx="6900512" cy="7631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D3560-C7D9-472A-8757-9ADE4992A133}">
      <dsp:nvSpPr>
        <dsp:cNvPr id="0" name=""/>
        <dsp:cNvSpPr/>
      </dsp:nvSpPr>
      <dsp:spPr>
        <a:xfrm>
          <a:off x="230841" y="1127380"/>
          <a:ext cx="419711" cy="419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91F07-9CBF-4675-ADCB-8DBC8554085C}">
      <dsp:nvSpPr>
        <dsp:cNvPr id="0" name=""/>
        <dsp:cNvSpPr/>
      </dsp:nvSpPr>
      <dsp:spPr>
        <a:xfrm>
          <a:off x="881393" y="955680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Manufacturing</a:t>
          </a:r>
          <a:r>
            <a:rPr lang="en-US" sz="1600" b="0" i="0" kern="1200" dirty="0"/>
            <a:t>: Predictive maintenance, quality control, and supply chain optimization.</a:t>
          </a:r>
          <a:endParaRPr lang="en-US" sz="1600" kern="1200" dirty="0"/>
        </a:p>
      </dsp:txBody>
      <dsp:txXfrm>
        <a:off x="881393" y="955680"/>
        <a:ext cx="6019118" cy="763111"/>
      </dsp:txXfrm>
    </dsp:sp>
    <dsp:sp modelId="{39C4689F-9AF1-4C59-9E3F-7C4160C55475}">
      <dsp:nvSpPr>
        <dsp:cNvPr id="0" name=""/>
        <dsp:cNvSpPr/>
      </dsp:nvSpPr>
      <dsp:spPr>
        <a:xfrm>
          <a:off x="0" y="1909569"/>
          <a:ext cx="6900512" cy="7631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54A29-E451-41C5-BEDF-6C440BF100B3}">
      <dsp:nvSpPr>
        <dsp:cNvPr id="0" name=""/>
        <dsp:cNvSpPr/>
      </dsp:nvSpPr>
      <dsp:spPr>
        <a:xfrm>
          <a:off x="230841" y="2081270"/>
          <a:ext cx="419711" cy="419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06972-51AC-4AD6-B038-762998832638}">
      <dsp:nvSpPr>
        <dsp:cNvPr id="0" name=""/>
        <dsp:cNvSpPr/>
      </dsp:nvSpPr>
      <dsp:spPr>
        <a:xfrm>
          <a:off x="881393" y="1909569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Education</a:t>
          </a:r>
          <a:r>
            <a:rPr lang="en-US" sz="1600" b="0" i="0" kern="1200"/>
            <a:t>: Personalized learning pathways, student performance prediction, and enrollment management.</a:t>
          </a:r>
          <a:endParaRPr lang="en-US" sz="1600" kern="1200"/>
        </a:p>
      </dsp:txBody>
      <dsp:txXfrm>
        <a:off x="881393" y="1909569"/>
        <a:ext cx="6019118" cy="763111"/>
      </dsp:txXfrm>
    </dsp:sp>
    <dsp:sp modelId="{DD4DE6C4-32C0-4A2F-9F87-23C3E9C940DB}">
      <dsp:nvSpPr>
        <dsp:cNvPr id="0" name=""/>
        <dsp:cNvSpPr/>
      </dsp:nvSpPr>
      <dsp:spPr>
        <a:xfrm>
          <a:off x="0" y="2863459"/>
          <a:ext cx="6900512" cy="7631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DC6D2-24B3-439E-895A-ACBB286A3E2A}">
      <dsp:nvSpPr>
        <dsp:cNvPr id="0" name=""/>
        <dsp:cNvSpPr/>
      </dsp:nvSpPr>
      <dsp:spPr>
        <a:xfrm>
          <a:off x="230841" y="3035159"/>
          <a:ext cx="419711" cy="4197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336CD-CC65-4033-8720-4DABE1942718}">
      <dsp:nvSpPr>
        <dsp:cNvPr id="0" name=""/>
        <dsp:cNvSpPr/>
      </dsp:nvSpPr>
      <dsp:spPr>
        <a:xfrm>
          <a:off x="881393" y="2863459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Transportation and Logistics</a:t>
          </a:r>
          <a:r>
            <a:rPr lang="en-US" sz="1600" b="0" i="0" kern="1200"/>
            <a:t>: Route optimization, demand forecasting, and vehicle tracking.</a:t>
          </a:r>
          <a:endParaRPr lang="en-US" sz="1600" kern="1200"/>
        </a:p>
      </dsp:txBody>
      <dsp:txXfrm>
        <a:off x="881393" y="2863459"/>
        <a:ext cx="6019118" cy="763111"/>
      </dsp:txXfrm>
    </dsp:sp>
    <dsp:sp modelId="{227F99B7-0E74-4CF4-BAD6-8546D0AD864E}">
      <dsp:nvSpPr>
        <dsp:cNvPr id="0" name=""/>
        <dsp:cNvSpPr/>
      </dsp:nvSpPr>
      <dsp:spPr>
        <a:xfrm>
          <a:off x="0" y="3817348"/>
          <a:ext cx="6900512" cy="7631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08DE0-FD9C-41C5-B720-0FE74ED2A145}">
      <dsp:nvSpPr>
        <dsp:cNvPr id="0" name=""/>
        <dsp:cNvSpPr/>
      </dsp:nvSpPr>
      <dsp:spPr>
        <a:xfrm>
          <a:off x="230841" y="3989049"/>
          <a:ext cx="419711" cy="4197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A583-5AAA-4CBD-BEEA-8FC3E6060D58}">
      <dsp:nvSpPr>
        <dsp:cNvPr id="0" name=""/>
        <dsp:cNvSpPr/>
      </dsp:nvSpPr>
      <dsp:spPr>
        <a:xfrm>
          <a:off x="881393" y="3817348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Energy</a:t>
          </a:r>
          <a:r>
            <a:rPr lang="en-US" sz="1600" b="0" i="0" kern="1200"/>
            <a:t>: Predictive maintenance for equipment, energy consumption optimization, and grid management.</a:t>
          </a:r>
          <a:endParaRPr lang="en-US" sz="1600" kern="1200"/>
        </a:p>
      </dsp:txBody>
      <dsp:txXfrm>
        <a:off x="881393" y="3817348"/>
        <a:ext cx="6019118" cy="763111"/>
      </dsp:txXfrm>
    </dsp:sp>
    <dsp:sp modelId="{2E27CE06-B54E-4A30-92D8-B2783032E014}">
      <dsp:nvSpPr>
        <dsp:cNvPr id="0" name=""/>
        <dsp:cNvSpPr/>
      </dsp:nvSpPr>
      <dsp:spPr>
        <a:xfrm>
          <a:off x="0" y="4771238"/>
          <a:ext cx="6900512" cy="7631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8BD72-F92C-4DC9-A1CC-99B5CA1FA969}">
      <dsp:nvSpPr>
        <dsp:cNvPr id="0" name=""/>
        <dsp:cNvSpPr/>
      </dsp:nvSpPr>
      <dsp:spPr>
        <a:xfrm>
          <a:off x="230841" y="4942938"/>
          <a:ext cx="419711" cy="4197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95223-E7FB-4D7E-B872-0067273E30D9}">
      <dsp:nvSpPr>
        <dsp:cNvPr id="0" name=""/>
        <dsp:cNvSpPr/>
      </dsp:nvSpPr>
      <dsp:spPr>
        <a:xfrm>
          <a:off x="881393" y="4771238"/>
          <a:ext cx="6019118" cy="76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63" tIns="80763" rIns="80763" bIns="8076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Environmental Science</a:t>
          </a:r>
          <a:r>
            <a:rPr lang="en-US" sz="1600" b="0" i="0" kern="1200"/>
            <a:t>: Climate modeling, natural disaster prediction, and conservation efforts</a:t>
          </a:r>
          <a:endParaRPr lang="en-US" sz="1600" kern="1200"/>
        </a:p>
      </dsp:txBody>
      <dsp:txXfrm>
        <a:off x="881393" y="4771238"/>
        <a:ext cx="6019118" cy="763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865E-2F31-E700-4545-DD374F749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28778-610E-F429-3594-5898D29E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3A2A-D04B-A6D6-9D8C-9301639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5A5C-95CA-65C0-3A4A-A541B093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FA6E5-D55E-70F6-7360-8C7C07C5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7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C5ED-30AE-78FE-D77C-1FA9FA8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47A81-8D59-F4DF-CEC4-8C7D0CE1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17A1-FE2D-5323-8A04-0442157B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C7B1-3C3A-B0CF-6F0C-8B455DCD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EC49-92E3-D559-0C14-06D615BA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9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CD37C-0619-C049-0C5B-D302684EC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68ED3-CD18-EA7F-E600-D845C7AFC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594-6B4E-AB3F-DC4C-E49A6351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A40C-6649-AB62-2CDA-A3856245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ECBC-4F41-6456-9F46-EBA41B93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AA1E-7E21-F24D-C1B0-25190960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7CF0-A807-5567-E488-6E11FB02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BC3B-73C1-91D4-6818-5C30A2EE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79CD-9812-076F-11D2-6F1A3413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2C866-A6B3-24BD-191B-796BF64E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8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C63E-01DA-6695-79DD-ED60EB69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32FF-79A1-FD2A-355E-9486EA15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16A9-F2BD-A6A4-992D-0AD83FC3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EA33-4E99-DE85-196D-607FFE4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7F5E-449F-56F5-59D3-3F00092F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C2D2-2B22-D164-2C38-1FC10469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5D7E-9A56-494D-9D0D-32A815975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C5B4C-09C8-CC6A-37E0-E46B0570F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D965A-1623-20B2-D262-8076E2E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740E1-E1A8-8218-7504-367F25F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86F4-C18D-307B-DAEE-A4FFFA48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372B-E1E5-B730-6DC9-DFFC1910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22B8B-E8C7-B494-0F9A-F5B230FB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CCDE-D0EE-E959-6B45-0222DB5C0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E7FC7-AB2B-4833-56DE-B00AAFED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DCBBC-5F04-FECF-96A9-B5929A4CC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6948F-FA86-BE45-CF19-C2E37D4C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00D07-7E79-C2D0-CBBB-C96BEFFD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9C159-E76B-C8C1-6240-7483017B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271E-E306-1EDB-7677-94F35465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37FC8-CE7B-0D6E-2B99-29A51A24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6EC7B-167D-A854-AFD0-8F1700A0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9B4BB-0399-B5DF-7C69-29F0D40B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22835-9B60-4713-163F-0DDBDAC7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ACFAE-5C7F-E638-6D1D-2FE3E1D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3F3F-D8EB-EB1D-FF22-042B55FD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8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3A3A-5A48-ACE0-98EF-A01EDB5D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8B45-8642-880B-9CDB-B0BD50C9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9942E-4F69-CB5E-3AB6-22870AE6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EE549-3575-6E4A-ED89-9BA83F14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736C1-9782-307E-BD3A-2C1EEEF0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B773-7BEC-EAA7-3F7D-E4BED7C4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4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D3FD-5ED0-7361-A18E-029B856D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C49DD-7F44-1FE6-F710-7AE2A8E22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4591C-724E-7454-D5AD-88CFA8D8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B2A4B-4378-4DEC-4FEB-71413D6C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BF9F-151A-0DFC-0CDA-38C43946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8F77-D1C1-4B94-0A96-B773C0FC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7889C-7716-245E-8DC1-6A1AC6F6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DEE7-B7B8-D07A-6F77-F13F9C16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BA90-7605-5807-7DB3-6B331F15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A995-5184-45F0-AAAD-31056D7945C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220-5BAB-9373-4B95-798E23BD0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01E5-27E5-2396-0590-F14E1D57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A17A-7B10-4232-9AFD-350D8295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4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4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104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9B00B-9BD5-5018-2B6C-B899126B3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861" y="2827283"/>
            <a:ext cx="5830669" cy="963882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Data Science Project 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7C7CE-7E92-B9D0-473D-662C2BA85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911" y="5818706"/>
            <a:ext cx="5651964" cy="799742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Karthik Venkatachalam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Data Science – Subject Matter Expert</a:t>
            </a:r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 5 Data Science Projects For Beginners &amp; Experts | Edureka">
            <a:extLst>
              <a:ext uri="{FF2B5EF4-FFF2-40B4-BE49-F238E27FC236}">
                <a16:creationId xmlns:a16="http://schemas.microsoft.com/office/drawing/2014/main" id="{A68FECF4-3188-ECAA-4519-C62097F6E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824" y="2108877"/>
            <a:ext cx="3712633" cy="2654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3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ue and yellow triangle pattern&#10;&#10;Description automatically generated">
            <a:extLst>
              <a:ext uri="{FF2B5EF4-FFF2-40B4-BE49-F238E27FC236}">
                <a16:creationId xmlns:a16="http://schemas.microsoft.com/office/drawing/2014/main" id="{73A3C4EF-7EBC-21F8-6BF2-4875BCE70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D2A87-1195-7710-6D70-05DFCBC1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 Science Project Life Cycle</a:t>
            </a:r>
            <a:br>
              <a:rPr lang="en-US" b="1">
                <a:solidFill>
                  <a:srgbClr val="FFFFFF"/>
                </a:solidFill>
              </a:rPr>
            </a:br>
            <a:endParaRPr lang="en-US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19FA05-8949-8956-E92B-D9FEFE05A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5474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990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0C0ED7-85A4-4CA9-99AE-4D6CC2CF4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E3525F-D8A8-42FA-91FA-16A339B3B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285940-13C1-4BA3-9376-CCC5BED8F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343C29-EFC4-4461-8F96-566B75257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E5D82B-F9CF-49F6-A09A-181D32F01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C9AF83-B35A-4E38-A4A4-E2D15ECC4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41E103-1FC1-40C7-BB15-E3E8E659C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AD6FEA-8031-42F0-92E1-E717F10F7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4AE8E-1F3D-4CC2-862A-90BE09C9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68F315-BE7C-48D4-BDF0-54F7273EC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292C1B-4BD5-4888-8E8A-E89962831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D27616-8A97-4EFA-B26E-154F49CE0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AB8169-FF39-4F37-8B89-0008E4089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2A566E-4685-4694-8292-FAA7981F6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B53AFC-C336-48D8-943D-D3C947DAD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3ED57B-CA9C-4BBB-B876-47DB4762FB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40DBC8-AEC3-4022-B00B-89D07F81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75BAC0-42D8-4A64-BFEA-C8223764B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A3F806-B66F-4211-BE7C-94496533B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A0FA1C-C071-45DF-BE82-70F506C51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EBB2B6-4696-4F97-82B1-A12205A3E7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CC88D6-1488-DBAC-6FC4-654C8BF9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100" b="1" i="0">
                <a:solidFill>
                  <a:schemeClr val="bg1"/>
                </a:solidFill>
                <a:effectLst/>
                <a:latin typeface="Söhne"/>
              </a:rPr>
              <a:t>Business Understanding in Data Science</a:t>
            </a:r>
            <a:endParaRPr lang="en-US" sz="410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BAFF673-4EBD-EDAA-6C91-7648302FB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18207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5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C7F3AF9-6ECD-470F-BB93-91225494D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A908413-FED4-450C-AAE4-B04D99AFA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3F4A3BE-0EE4-4DB6-9BAC-E17459F03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40FA7CF-D794-40C2-B6C5-C51896736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EA32AC-266D-4D5E-AA14-1E589A07D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8D000F-B9C0-46D3-9070-44FB3750C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02A7C8-9719-4DC4-BEF6-145B5E337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7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B25FF-F79F-341B-049E-5F183F11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Data Collection &amp; Cleaning</a:t>
            </a:r>
            <a:endParaRPr lang="en-US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CA66AAC2-70B8-A8D2-109F-DC9F8A330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7536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graphicEl>
                                              <a:dgm id="{090BFBBE-03C3-4313-AD4B-7CA3CC5BA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graphicEl>
                                              <a:dgm id="{EC24824D-4D32-4A2B-8382-F88CA48A1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graphicEl>
                                              <a:dgm id="{07C5610B-E95A-4035-92F2-709E3C8D8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graphicEl>
                                              <a:dgm id="{F04870C5-EA9B-45B0-8DD3-AF7A2E04E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graphicEl>
                                              <a:dgm id="{29AE405C-BFC1-47B2-9964-5D8688963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graphicEl>
                                              <a:dgm id="{3F13384C-D3E3-492A-BBF6-895EB9DB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718276" y="729523"/>
            <a:ext cx="6858000" cy="5398953"/>
          </a:xfrm>
          <a:prstGeom prst="rect">
            <a:avLst/>
          </a:prstGeom>
          <a:ln>
            <a:noFill/>
          </a:ln>
          <a:effectLst>
            <a:outerShdw blurRad="419100" dist="152400" sx="94000" sy="94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1682D-6B85-72E9-A280-73BDE3E8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85366"/>
            <a:ext cx="4069055" cy="2072853"/>
          </a:xfrm>
        </p:spPr>
        <p:txBody>
          <a:bodyPr anchor="t"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Exploratory Data Analysis (EDA)</a:t>
            </a:r>
            <a:endParaRPr lang="en-US" sz="4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88934CA-5028-DA6B-18CC-E0DAB072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9" r="38952" b="-2"/>
          <a:stretch/>
        </p:blipFill>
        <p:spPr>
          <a:xfrm>
            <a:off x="535583" y="2264229"/>
            <a:ext cx="4292424" cy="4352161"/>
          </a:xfrm>
          <a:prstGeom prst="ellipse">
            <a:avLst/>
          </a:prstGeom>
          <a:ln w="63500" cap="rnd"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2228C687-D8A3-F86E-0056-44519C458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366"/>
            <a:ext cx="5257797" cy="5310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i="0">
                <a:effectLst/>
                <a:latin typeface="Söhne"/>
              </a:rPr>
              <a:t>EDA Purpose:</a:t>
            </a:r>
            <a:endParaRPr lang="en-US" sz="19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Understand data and extract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Identify data characteristics.</a:t>
            </a:r>
          </a:p>
          <a:p>
            <a:pPr marL="0" indent="0">
              <a:buNone/>
            </a:pPr>
            <a:r>
              <a:rPr lang="en-US" sz="1900" b="1" i="0">
                <a:effectLst/>
                <a:latin typeface="Söhne"/>
              </a:rPr>
              <a:t>Techniques:</a:t>
            </a:r>
            <a:endParaRPr lang="en-US" sz="19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Analyze data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Handle missing values, outliers, duplicates.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Encode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Normalize and scale.</a:t>
            </a:r>
          </a:p>
          <a:p>
            <a:pPr marL="0" indent="0">
              <a:buNone/>
            </a:pPr>
            <a:r>
              <a:rPr lang="en-US" sz="1900" b="1" i="0">
                <a:effectLst/>
                <a:latin typeface="Söhne"/>
              </a:rPr>
              <a:t>Tools:</a:t>
            </a:r>
            <a:endParaRPr lang="en-US" sz="19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Use Python libraries (NumPy, Pandas, Matplotlib, Seaborn).</a:t>
            </a:r>
          </a:p>
          <a:p>
            <a:pPr marL="0" indent="0">
              <a:buNone/>
            </a:pPr>
            <a:r>
              <a:rPr lang="en-US" sz="1900" b="1" i="0">
                <a:effectLst/>
                <a:latin typeface="Söhne"/>
              </a:rPr>
              <a:t>Importance:</a:t>
            </a:r>
            <a:endParaRPr lang="en-US" sz="1900" b="0" i="0">
              <a:effectLst/>
              <a:latin typeface="Söhne"/>
            </a:endParaRPr>
          </a:p>
          <a:p>
            <a:pPr lvl="1"/>
            <a:r>
              <a:rPr lang="en-US" sz="1900" b="0" i="0">
                <a:effectLst/>
                <a:latin typeface="Söhne"/>
              </a:rPr>
              <a:t>Informs data understanding and hypothesis generation.</a:t>
            </a:r>
          </a:p>
          <a:p>
            <a:pPr lvl="1"/>
            <a:r>
              <a:rPr lang="en-US" sz="1900" b="0" i="0">
                <a:effectLst/>
                <a:latin typeface="Söhne"/>
              </a:rPr>
              <a:t>Guides model and technique selection.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b="0" i="0">
              <a:effectLst/>
              <a:latin typeface="Söhne"/>
            </a:endParaRP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90253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FAE36-0FA5-DDEC-B1CB-92EE1985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Söhne"/>
              </a:rPr>
              <a:t>Feature Engineering</a:t>
            </a:r>
            <a:endParaRPr lang="en-US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C9F18A-7796-8D4A-87B7-70162CEF7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29189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0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FA2D6A-A0F2-4772-B572-44F1AEC54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2D8FEE-4B39-44FF-B389-C98AB162E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8278D-2B8A-4A98-B6E3-001BE9AA6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0C3C34-5A38-47BF-AE55-F3CE1E326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EE5784-2B21-4554-90A3-9377EB7D9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18C3B6-217B-47FB-9947-D778B023C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5D836E-0AED-4A14-B7CF-7FED57348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41AF81-7B82-4B0C-A377-47084A3F9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60FBE0-64A2-4EDC-8CC0-3238FC330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BB23D1-9407-4643-91C0-08A0BEAB1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36ECD6-E264-42C0-82A7-2E1507B52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743AA5-DC05-4A2E-8C76-D0A277B59E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C7B19-C730-287E-922C-4D3B720D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Model Building and 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ED8FB-DAEB-2A16-D116-E04DEEC72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22545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82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C8EDCD-EEBC-4983-B14F-372DBE2CE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E9C960-5E80-43C2-BA10-0C13CAE22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AC56FB-8EB5-4B03-B599-6CE31A28C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749295-6EDE-4ED5-94CF-5DD64B1FF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2C8D6-4010-4915-8CD0-974D825B7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25F10F-4D71-4E28-A3D9-6F06D6537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0F1338-60C2-4009-ABCB-DF98C7C9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5DC529-50FD-4604-9F0C-8304C59C4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C8A0C3-D0CF-40BA-A567-CA6CDCEC7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256AB1-5B2E-4E1A-BFF2-4D1766EC8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9993E2-84DD-4621-A55A-E46B6EABB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E97165-8899-4B5C-88A1-AF7EE46BF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82E81-6635-8456-8C23-8F64517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 b="1" i="0">
                <a:effectLst/>
                <a:latin typeface="-apple-system"/>
              </a:rPr>
              <a:t>Applications of Data Science in real-world </a:t>
            </a:r>
            <a:endParaRPr lang="en-US" sz="4600" b="1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89EE318-3DBB-D7ED-4989-D39DB057B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3377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5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C6E16384-4D4B-470E-8629-87DBCD73A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35DCA9C-5A17-4AB9-BE11-553760E2C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99206D60-94E5-4E35-BA39-387A86F57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58DBC5DF-3D3A-49EE-9B83-84ACC21EA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C3CD3560-C7D9-472A-8757-9ADE4992A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12B91F07-9CBF-4675-ADCB-8DBC855408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99A54A29-E451-41C5-BEDF-6C440BF10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9C4689F-9AF1-4C59-9E3F-7C4160C55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AFB06972-51AC-4AD6-B038-762998832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E93DC6D2-24B3-439E-895A-ACBB286A3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DD4DE6C4-32C0-4A2F-9F87-23C3E9C94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4A336CD-CC65-4033-8720-4DABE1942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227F99B7-0E74-4CF4-BAD6-8546D0AD8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F2708DE0-FD9C-41C5-B720-0FE74ED2A1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A6CA583-5AAA-4CBD-BEEA-8FC3E6060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2E27CE06-B54E-4A30-92D8-B2783032E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CC48BD72-F92C-4DC9-A1CC-99B5CA1FA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E095223-E7FB-4D7E-B872-0067273E3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402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Söhne</vt:lpstr>
      <vt:lpstr>Office Theme</vt:lpstr>
      <vt:lpstr>Data Science Project </vt:lpstr>
      <vt:lpstr>Data Science Project Life Cycle </vt:lpstr>
      <vt:lpstr>Business Understanding in Data Science</vt:lpstr>
      <vt:lpstr>Data Collection &amp; Cleaning</vt:lpstr>
      <vt:lpstr>Exploratory Data Analysis (EDA)</vt:lpstr>
      <vt:lpstr>Feature Engineering</vt:lpstr>
      <vt:lpstr>Model Building and Deployment</vt:lpstr>
      <vt:lpstr>Applications of Data Science in real-world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</dc:title>
  <dc:creator>KARTHIK VENKATACHALAM</dc:creator>
  <cp:lastModifiedBy>KARTHIK VENKATACHALAM</cp:lastModifiedBy>
  <cp:revision>2</cp:revision>
  <dcterms:created xsi:type="dcterms:W3CDTF">2023-10-12T06:20:49Z</dcterms:created>
  <dcterms:modified xsi:type="dcterms:W3CDTF">2023-10-12T12:11:30Z</dcterms:modified>
</cp:coreProperties>
</file>