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2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6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1F7A0B-B749-49CF-97A4-7AE022C6825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932E6-149B-4263-B303-B058668560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0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20B9-36E9-3D6D-ED9D-479F42BA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280" y="2492756"/>
            <a:ext cx="6847840" cy="1378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Data Analysis Using Excel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F27C2-2E81-5DDF-AECA-C0A8459B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600" y="5197300"/>
            <a:ext cx="2976880" cy="776780"/>
          </a:xfrm>
        </p:spPr>
        <p:txBody>
          <a:bodyPr>
            <a:normAutofit/>
          </a:bodyPr>
          <a:lstStyle/>
          <a:p>
            <a:r>
              <a:rPr lang="en-US" sz="4400" b="1" spc="-50" dirty="0">
                <a:solidFill>
                  <a:srgbClr val="002060"/>
                </a:solidFill>
                <a:latin typeface="Google Sans"/>
                <a:ea typeface="+mj-ea"/>
                <a:cs typeface="+mj-cs"/>
              </a:rPr>
              <a:t>Karthik V</a:t>
            </a:r>
          </a:p>
        </p:txBody>
      </p:sp>
    </p:spTree>
    <p:extLst>
      <p:ext uri="{BB962C8B-B14F-4D97-AF65-F5344CB8AC3E}">
        <p14:creationId xmlns:p14="http://schemas.microsoft.com/office/powerpoint/2010/main" val="386594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B009-AB67-548D-7066-A6416098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05F0-0A31-8242-1348-319199FD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FB3F-C033-A699-D5E9-D18F2837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C91E-FC2A-3513-E427-F9730FF6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A3B4-2762-FBFB-867A-6D066345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Fundamentals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1942-722B-9888-8981-F8681E90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96880" cy="4023360"/>
          </a:xfrm>
        </p:spPr>
        <p:txBody>
          <a:bodyPr/>
          <a:lstStyle/>
          <a:p>
            <a:pPr algn="just"/>
            <a:r>
              <a:rPr lang="en-US" sz="2800" dirty="0"/>
              <a:t>What is data analysis?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Data analysis is the process of inspecting, cleaning, transforming, and modeling data with the goal of discovering useful information, informing conclusions, and supporting decision-making.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E9C8-53E7-29D8-A695-ED707C4B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Types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35E4-0863-F1D8-09F1-EFC45C51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4 types of data analytics to improve decision-making | Data analytics, Data  analytics business, Analytics">
            <a:extLst>
              <a:ext uri="{FF2B5EF4-FFF2-40B4-BE49-F238E27FC236}">
                <a16:creationId xmlns:a16="http://schemas.microsoft.com/office/drawing/2014/main" id="{E94C75AF-8276-9771-EE95-397DBEA3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430571"/>
            <a:ext cx="8056879" cy="47257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9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D160-31EE-72A1-6D2A-28BF852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433E-668B-7184-BBA8-78263BF2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9D77F-B70C-926C-52E5-4E1BA050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60" y="1707450"/>
            <a:ext cx="5303520" cy="429992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2647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101-8C76-D0FA-56F8-ED1DA5AD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Tools and Technologies for Data Analytics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EB50-5B32-62FA-2E88-B65E2629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240"/>
            <a:ext cx="10891520" cy="394885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Spreadsheets: </a:t>
            </a:r>
            <a:r>
              <a:rPr lang="en-US" sz="2200" i="0" dirty="0">
                <a:solidFill>
                  <a:schemeClr val="tx1"/>
                </a:solidFill>
                <a:effectLst/>
                <a:latin typeface="Google Sans"/>
              </a:rPr>
              <a:t>Spreadsheets are a simple and easy-to-use tool for data analysis. They can be used to store, organize, and manipulate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Statistical software: </a:t>
            </a:r>
            <a:r>
              <a:rPr lang="en-US" sz="2200" i="0" dirty="0">
                <a:solidFill>
                  <a:schemeClr val="tx1"/>
                </a:solidFill>
                <a:effectLst/>
                <a:latin typeface="Google Sans"/>
              </a:rPr>
              <a:t>Statistical software is a more powerful tool for data analysis. It can be used to perform a variety of statistical tests and analyses. Ex: python, R, SAS,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Machine learning software: </a:t>
            </a:r>
            <a:r>
              <a:rPr lang="en-US" sz="2200" i="0" dirty="0">
                <a:solidFill>
                  <a:schemeClr val="tx1"/>
                </a:solidFill>
                <a:effectLst/>
                <a:latin typeface="Google Sans"/>
              </a:rPr>
              <a:t>Machine learning software is used to develop models that can learn from data and make predictions.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Data visualization software: </a:t>
            </a:r>
            <a:r>
              <a:rPr lang="en-US" sz="2200" i="0" dirty="0">
                <a:solidFill>
                  <a:schemeClr val="tx1"/>
                </a:solidFill>
                <a:effectLst/>
                <a:latin typeface="Google Sans"/>
              </a:rPr>
              <a:t>Data visualization software is used to create charts, graphs, and other visuals that can help to communicate the results of data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Cloud computing: </a:t>
            </a:r>
            <a:r>
              <a:rPr lang="en-US" sz="2200" i="0" dirty="0">
                <a:solidFill>
                  <a:schemeClr val="tx1"/>
                </a:solidFill>
                <a:effectLst/>
                <a:latin typeface="Google Sans"/>
              </a:rPr>
              <a:t>Cloud computing provides a scalable and cost-effective way to store and analyze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Big data technologies: </a:t>
            </a:r>
            <a:r>
              <a:rPr lang="en-US" sz="2200" i="0" dirty="0">
                <a:solidFill>
                  <a:schemeClr val="tx1"/>
                </a:solidFill>
                <a:effectLst/>
                <a:latin typeface="Google Sans"/>
              </a:rPr>
              <a:t>Big data technologies are used to store and analyze large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Google Sans"/>
              </a:rPr>
              <a:t>Internet of Things (IoT): </a:t>
            </a:r>
            <a:r>
              <a:rPr lang="en-US" sz="2200" i="0" dirty="0">
                <a:solidFill>
                  <a:schemeClr val="tx1"/>
                </a:solidFill>
                <a:effectLst/>
                <a:latin typeface="Google Sans"/>
              </a:rPr>
              <a:t>IoT technologies are used to collect data from devices and sensors.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1729-7A48-11B9-ACBF-0E41D8EC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Introduction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EC38-2336-2DF1-0D52-79721F86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01680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Google Sans"/>
              </a:rPr>
              <a:t>Excel is a spreadsheet program that is used to store, organize, and analyze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Google Sans"/>
              </a:rPr>
              <a:t>Excel is a powerful tool that can be used for a variety of tasks,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Data entry and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Data cleaning and preparation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Statistical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ogle Sans"/>
              </a:rPr>
              <a:t>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9040-A850-C96D-D367-754BB215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Excel Tips to Save Time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3A9D-E12C-CF77-9CE2-79413A8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chemeClr val="tx1"/>
                </a:solidFill>
                <a:effectLst/>
                <a:latin typeface="Google Sans"/>
              </a:rPr>
              <a:t>Use keyboard shortcuts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chemeClr val="tx1"/>
                </a:solidFill>
                <a:effectLst/>
                <a:latin typeface="Google Sans"/>
              </a:rPr>
              <a:t>Use formulas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chemeClr val="tx1"/>
                </a:solidFill>
                <a:effectLst/>
                <a:latin typeface="Google Sans"/>
              </a:rPr>
              <a:t>Use conditional formatting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chemeClr val="tx1"/>
                </a:solidFill>
                <a:effectLst/>
                <a:latin typeface="Google Sans"/>
              </a:rPr>
              <a:t>Use data validation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chemeClr val="tx1"/>
                </a:solidFill>
                <a:effectLst/>
                <a:latin typeface="Google Sans"/>
              </a:rPr>
              <a:t>Use macros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chemeClr val="tx1"/>
                </a:solidFill>
                <a:effectLst/>
                <a:latin typeface="Google Sans"/>
              </a:rPr>
              <a:t>Use templates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chemeClr val="tx1"/>
                </a:solidFill>
                <a:effectLst/>
                <a:latin typeface="Google Sans"/>
              </a:rPr>
              <a:t>Use the help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7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5636-5562-9D45-4AA7-25FE8CF9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Excel Formulas for Quick and Dynamic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CCE7-F781-C7B0-222A-844D2E10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9280"/>
            <a:ext cx="10058400" cy="446024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SUM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AVERAGE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COUNT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MAX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MIN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IF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VLOOKUP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HLOOKUP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SUMIF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COUNTIF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1427-8D25-31D9-E816-71F79D2F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644C-F37F-5F82-942B-1C7D04F1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SUMIFS: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Sum values based on multiple criteria.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Useful for analyzing data that meets specific conditions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AVERAGEIFS: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Calculate the average of values that meet specified criteria.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Enables analysis of data subsets based on conditions.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COUNTIFS: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Count the number of cells that meet multiple criteria.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Allows for counting specific occurrences in data.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VLOOKUP: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Retrieve data from a table based on a lookup value.</a:t>
            </a:r>
          </a:p>
          <a:p>
            <a:pPr marL="742950" lvl="1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Useful for finding matching values in different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76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394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Söhne</vt:lpstr>
      <vt:lpstr>Wingdings</vt:lpstr>
      <vt:lpstr>Retrospect</vt:lpstr>
      <vt:lpstr>Data Analysis Using Excel</vt:lpstr>
      <vt:lpstr>Fundamentals of Data Analysis</vt:lpstr>
      <vt:lpstr>Types of data analysis</vt:lpstr>
      <vt:lpstr>Data analysis steps</vt:lpstr>
      <vt:lpstr>Tools and Technologies for Data Analytics</vt:lpstr>
      <vt:lpstr>Introduction to Excel</vt:lpstr>
      <vt:lpstr>Excel Tips to Save Time</vt:lpstr>
      <vt:lpstr>Excel Formulas for Quick and Dynamic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Excel</dc:title>
  <dc:creator>KARTHIK VENKATACHALAM</dc:creator>
  <cp:lastModifiedBy>KARTHIK VENKATACHALAM</cp:lastModifiedBy>
  <cp:revision>1</cp:revision>
  <dcterms:created xsi:type="dcterms:W3CDTF">2023-05-30T18:09:35Z</dcterms:created>
  <dcterms:modified xsi:type="dcterms:W3CDTF">2023-05-30T19:56:47Z</dcterms:modified>
</cp:coreProperties>
</file>