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1EDD-11A5-4C4D-8D0F-B002519577E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02AA7-B54C-4EC6-9F03-2204CF60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02AA7-B54C-4EC6-9F03-2204CF60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02AA7-B54C-4EC6-9F03-2204CF60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B060-0767-4EDB-9061-C02B3E02B30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BF82-2986-484B-B78D-64998C56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757645"/>
            <a:ext cx="9144000" cy="409303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What is </a:t>
            </a:r>
            <a:r>
              <a:rPr lang="en-US" sz="3000" b="1" u="sng" dirty="0" smtClean="0">
                <a:solidFill>
                  <a:schemeClr val="accent1">
                    <a:lumMod val="75000"/>
                  </a:schemeClr>
                </a:solidFill>
              </a:rPr>
              <a:t>ASP.Net Web </a:t>
            </a:r>
            <a:r>
              <a:rPr lang="en-US" sz="3000" b="1" u="sng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US" sz="3000" b="1" dirty="0" smtClean="0"/>
              <a:t>?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2095455"/>
            <a:ext cx="9144000" cy="1655762"/>
          </a:xfrm>
        </p:spPr>
        <p:txBody>
          <a:bodyPr/>
          <a:lstStyle/>
          <a:p>
            <a:r>
              <a:rPr lang="en-US" dirty="0" smtClean="0"/>
              <a:t>ASP.</a:t>
            </a:r>
            <a:r>
              <a:rPr lang="en-US" b="1" dirty="0" smtClean="0"/>
              <a:t>NET </a:t>
            </a:r>
            <a:r>
              <a:rPr lang="en-US" b="1" dirty="0"/>
              <a:t>Web API</a:t>
            </a:r>
            <a:r>
              <a:rPr lang="en-US" dirty="0"/>
              <a:t> is a 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 that makes it easy to build HTTP services that reach a broad range of clients, including browsers and mobile devices. ASP.</a:t>
            </a:r>
            <a:r>
              <a:rPr lang="en-US" b="1" dirty="0"/>
              <a:t>NET Web API</a:t>
            </a:r>
            <a:r>
              <a:rPr lang="en-US" dirty="0"/>
              <a:t> is an ideal platform for building </a:t>
            </a:r>
            <a:r>
              <a:rPr lang="en-US" sz="4000" b="1" u="sng" dirty="0"/>
              <a:t>RESTful</a:t>
            </a:r>
            <a:r>
              <a:rPr lang="en-US" dirty="0"/>
              <a:t> applications on the .</a:t>
            </a:r>
            <a:r>
              <a:rPr lang="en-US" b="1" dirty="0"/>
              <a:t>NET</a:t>
            </a:r>
            <a:r>
              <a:rPr lang="en-US" dirty="0"/>
              <a:t> 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229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What is </a:t>
            </a:r>
            <a:r>
              <a:rPr lang="en-US" sz="3000" b="1" u="sng" dirty="0" smtClean="0"/>
              <a:t>REST</a:t>
            </a:r>
            <a:r>
              <a:rPr lang="en-US" sz="3000" b="1" dirty="0" smtClean="0"/>
              <a:t> and </a:t>
            </a:r>
            <a:r>
              <a:rPr lang="en-US" sz="3000" b="1" u="sng" dirty="0" smtClean="0"/>
              <a:t>RESTful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REpresentational </a:t>
            </a:r>
            <a:r>
              <a:rPr lang="en-US" b="1" dirty="0"/>
              <a:t>S</a:t>
            </a:r>
            <a:r>
              <a:rPr lang="en-US" b="1" dirty="0" smtClean="0"/>
              <a:t>tate Transfer</a:t>
            </a:r>
            <a:r>
              <a:rPr lang="en-US" dirty="0"/>
              <a:t> (</a:t>
            </a:r>
            <a:r>
              <a:rPr lang="en-US" b="1" dirty="0"/>
              <a:t>REST</a:t>
            </a:r>
            <a:r>
              <a:rPr lang="en-US" dirty="0"/>
              <a:t>)  </a:t>
            </a:r>
            <a:endParaRPr lang="en-US" dirty="0" smtClean="0"/>
          </a:p>
          <a:p>
            <a:r>
              <a:rPr lang="en-US" dirty="0"/>
              <a:t>REST was defined by 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Roy Thomas Fielding</a:t>
            </a:r>
            <a:r>
              <a:rPr lang="en-US" dirty="0"/>
              <a:t> in his 2000 PhD </a:t>
            </a:r>
            <a:r>
              <a:rPr lang="en-US" dirty="0" smtClean="0"/>
              <a:t>dissertation</a:t>
            </a:r>
          </a:p>
          <a:p>
            <a:r>
              <a:rPr lang="en-US" dirty="0" smtClean="0"/>
              <a:t>Architectural </a:t>
            </a:r>
            <a:r>
              <a:rPr lang="en-US" dirty="0"/>
              <a:t>style for networked hypermedia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Primarily </a:t>
            </a:r>
            <a:r>
              <a:rPr lang="en-US" dirty="0"/>
              <a:t>used to build Web services that are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lightweight, maintainable, and scalable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To </a:t>
            </a:r>
            <a:r>
              <a:rPr lang="en-US" dirty="0"/>
              <a:t>the extent that systems conform to the constraints of REST they can be called RESTful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01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Web Clients</a:t>
            </a:r>
            <a:endParaRPr lang="en-US" sz="3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70" y="4203976"/>
            <a:ext cx="891267" cy="8645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74" y="4273990"/>
            <a:ext cx="843626" cy="794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0" y="4015876"/>
            <a:ext cx="2100478" cy="10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22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is ASP.Net Web API?</vt:lpstr>
      <vt:lpstr>What is REST and RESTful?</vt:lpstr>
      <vt:lpstr>Web Clients</vt:lpstr>
    </vt:vector>
  </TitlesOfParts>
  <Company>NYCDOE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API? </dc:title>
  <dc:creator>Patel Dhaval</dc:creator>
  <cp:lastModifiedBy>Patel Dhaval</cp:lastModifiedBy>
  <cp:revision>9</cp:revision>
  <dcterms:created xsi:type="dcterms:W3CDTF">2016-05-25T17:53:23Z</dcterms:created>
  <dcterms:modified xsi:type="dcterms:W3CDTF">2016-05-26T13:46:40Z</dcterms:modified>
</cp:coreProperties>
</file>