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5" r:id="rId3"/>
    <p:sldId id="266" r:id="rId4"/>
    <p:sldId id="258" r:id="rId5"/>
    <p:sldId id="256" r:id="rId6"/>
    <p:sldId id="257" r:id="rId7"/>
    <p:sldId id="259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321AC-6533-426E-AF0A-5FBBB8F47311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0889-F297-4EE3-AFD9-2576FFFCC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321AC-6533-426E-AF0A-5FBBB8F47311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0889-F297-4EE3-AFD9-2576FFFCC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321AC-6533-426E-AF0A-5FBBB8F47311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0889-F297-4EE3-AFD9-2576FFFCC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321AC-6533-426E-AF0A-5FBBB8F47311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0889-F297-4EE3-AFD9-2576FFFCC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321AC-6533-426E-AF0A-5FBBB8F47311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0889-F297-4EE3-AFD9-2576FFFCC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321AC-6533-426E-AF0A-5FBBB8F47311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0889-F297-4EE3-AFD9-2576FFFCC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321AC-6533-426E-AF0A-5FBBB8F47311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0889-F297-4EE3-AFD9-2576FFFCC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321AC-6533-426E-AF0A-5FBBB8F47311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0889-F297-4EE3-AFD9-2576FFFCC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321AC-6533-426E-AF0A-5FBBB8F47311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0889-F297-4EE3-AFD9-2576FFFCC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321AC-6533-426E-AF0A-5FBBB8F47311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0889-F297-4EE3-AFD9-2576FFFCC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321AC-6533-426E-AF0A-5FBBB8F47311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F390889-F297-4EE3-AFD9-2576FFFCC4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1321AC-6533-426E-AF0A-5FBBB8F47311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F390889-F297-4EE3-AFD9-2576FFFCC46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Python (programming), programming language, code, HD wallpap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6019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Full Stack Developer  - Python </a:t>
            </a:r>
            <a:endParaRPr lang="en-US" b="1" dirty="0">
              <a:ln w="12700">
                <a:solidFill>
                  <a:srgbClr val="FFFF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 </a:t>
            </a:r>
            <a:r>
              <a:rPr lang="en-US" i="1" u="sng" dirty="0" smtClean="0"/>
              <a:t> Extension 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b="1" dirty="0" err="1" smtClean="0"/>
              <a:t>Python</a:t>
            </a:r>
            <a:r>
              <a:rPr lang="en-US" dirty="0" err="1" smtClean="0"/>
              <a:t>ms-python.python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5800" y="6019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76400"/>
            <a:ext cx="8229600" cy="402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r>
              <a:rPr lang="en-US" u="sng" dirty="0" smtClean="0"/>
              <a:t>Our Goal</a:t>
            </a:r>
            <a:endParaRPr lang="en-US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5800" y="6019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04800" y="2514600"/>
            <a:ext cx="8686800" cy="3276600"/>
          </a:xfrm>
          <a:prstGeom prst="rect">
            <a:avLst/>
          </a:prstGeom>
        </p:spPr>
        <p:txBody>
          <a:bodyPr vert="horz" lIns="0" rIns="0" bIns="0" anchor="b">
            <a:normAutofit fontScale="40000" lnSpcReduction="20000"/>
          </a:bodyPr>
          <a:lstStyle/>
          <a:p>
            <a:pPr marL="914400" marR="0" lvl="0" indent="-914400" algn="l" defTabSz="914400" rtl="0" eaLnBrk="1" fontAlgn="auto" latinLnBrk="0" hangingPunct="1">
              <a:lnSpc>
                <a:spcPct val="2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Learn Python</a:t>
            </a:r>
          </a:p>
          <a:p>
            <a:pPr marL="914400" marR="0" lvl="0" indent="-914400" algn="l" defTabSz="914400" rtl="0" eaLnBrk="1" fontAlgn="auto" latinLnBrk="0" hangingPunct="1">
              <a:lnSpc>
                <a:spcPct val="2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Creating</a:t>
            </a:r>
            <a:r>
              <a:rPr kumimoji="0" lang="en-US" sz="5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Windows Application</a:t>
            </a:r>
          </a:p>
          <a:p>
            <a:pPr marL="914400" marR="0" lvl="0" indent="-914400" algn="l" defTabSz="914400" rtl="0" eaLnBrk="1" fontAlgn="auto" latinLnBrk="0" hangingPunct="1">
              <a:lnSpc>
                <a:spcPct val="2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50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Creating</a:t>
            </a:r>
            <a:r>
              <a:rPr lang="en-US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Web Application</a:t>
            </a:r>
          </a:p>
          <a:p>
            <a:pPr marL="914400" marR="0" lvl="0" indent="-914400" algn="l" defTabSz="914400" rtl="0" eaLnBrk="1" fontAlgn="auto" latinLnBrk="0" hangingPunct="1">
              <a:lnSpc>
                <a:spcPct val="2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Database</a:t>
            </a:r>
            <a:r>
              <a:rPr kumimoji="0" lang="en-US" sz="5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interaction to [ Add/ Edit &amp; Delete and Reporting ]</a:t>
            </a:r>
          </a:p>
          <a:p>
            <a:pPr marL="914400" marR="0" lvl="0" indent="-914400" algn="l" defTabSz="914400" rtl="0" eaLnBrk="1" fontAlgn="auto" latinLnBrk="0" hangingPunct="1">
              <a:lnSpc>
                <a:spcPct val="2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5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Hosting of application</a:t>
            </a:r>
          </a:p>
          <a:p>
            <a:pPr marL="914400" marR="0" lvl="0" indent="-9144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7620000" cy="1143000"/>
          </a:xfrm>
        </p:spPr>
        <p:txBody>
          <a:bodyPr/>
          <a:lstStyle/>
          <a:p>
            <a:r>
              <a:rPr lang="en-US" dirty="0" smtClean="0"/>
              <a:t>Python Installation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5800" y="6019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73" y="228600"/>
            <a:ext cx="9132627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5791200"/>
            <a:ext cx="3695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https://www.python.org/downloads/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6019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6019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822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6019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6019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229600" cy="1143000"/>
          </a:xfrm>
        </p:spPr>
        <p:txBody>
          <a:bodyPr/>
          <a:lstStyle/>
          <a:p>
            <a:r>
              <a:rPr lang="en-US" dirty="0" smtClean="0"/>
              <a:t>Visual Studio Code Installation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5800" y="6019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1143000"/>
          </a:xfrm>
        </p:spPr>
        <p:txBody>
          <a:bodyPr/>
          <a:lstStyle/>
          <a:p>
            <a:r>
              <a:rPr lang="en-US" dirty="0" smtClean="0"/>
              <a:t>https://code.visualstudio.com/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8229600" cy="454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6019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</TotalTime>
  <Words>46</Words>
  <Application>Microsoft Office PowerPoint</Application>
  <PresentationFormat>On-screen Show (4:3)</PresentationFormat>
  <Paragraphs>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Full Stack Developer  - Python </vt:lpstr>
      <vt:lpstr>Our Goal</vt:lpstr>
      <vt:lpstr>Python Installation</vt:lpstr>
      <vt:lpstr>Slide 4</vt:lpstr>
      <vt:lpstr>Slide 5</vt:lpstr>
      <vt:lpstr>Slide 6</vt:lpstr>
      <vt:lpstr>Slide 7</vt:lpstr>
      <vt:lpstr>Visual Studio Code Installation</vt:lpstr>
      <vt:lpstr>https://code.visualstudio.com/</vt:lpstr>
      <vt:lpstr>  Extension   Pythonms-python.python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12</cp:revision>
  <dcterms:created xsi:type="dcterms:W3CDTF">2021-02-27T09:43:57Z</dcterms:created>
  <dcterms:modified xsi:type="dcterms:W3CDTF">2021-02-27T09:36:18Z</dcterms:modified>
</cp:coreProperties>
</file>