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14"/>
  </p:notesMasterIdLst>
  <p:handoutMasterIdLst>
    <p:handoutMasterId r:id="rId15"/>
  </p:handoutMasterIdLst>
  <p:sldIdLst>
    <p:sldId id="388" r:id="rId5"/>
    <p:sldId id="396" r:id="rId6"/>
    <p:sldId id="389" r:id="rId7"/>
    <p:sldId id="390" r:id="rId8"/>
    <p:sldId id="391" r:id="rId9"/>
    <p:sldId id="392" r:id="rId10"/>
    <p:sldId id="394" r:id="rId11"/>
    <p:sldId id="393" r:id="rId12"/>
    <p:sldId id="3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60"/>
  </p:normalViewPr>
  <p:slideViewPr>
    <p:cSldViewPr snapToGrid="0">
      <p:cViewPr varScale="1">
        <p:scale>
          <a:sx n="94" d="100"/>
          <a:sy n="94" d="100"/>
        </p:scale>
        <p:origin x="699" y="85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6-07T07:38:27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10751 4355 93 0,'0'0'131'16,"0"0"-11"-16,0 0-9 0,0 0-6 0,0 0-9 15,0 0-2-15,0 0-9 0,0 0-8 16,0 0-5-16,8-49-2 0,-8 49-3 0,0 0 2 0,0 0-5 16,0 0-1-16,0 0-7 0,0 0 1 0,0 0-6 15,0 0-4-15,0 0 0 0,0 0-5 0,0 0-4 16,0 0 3-16,0 0-5 0,0 0-3 0,0 0-8 15,0 0 3-15,0 0 1 0,0 0-2 0,0 0 1 16,0 0-2-16,0 0 5 0,0 0 0 0,0 0-2 16,0 0 1-16,0 0-1 0,0 0-3 0,0 0 1 15,0 0-2-15,0 0-1 0,0 0 0 0,0 0-1 16,0 0-4-16,0 0-2 0,0 0-3 0,0 0-2 16,0 0 0-16,0 0-3 0,0 0 0 0,0 0 0 15,0 0-2-15,0 0 1 0,0 0-3 0,0 0 2 0,0 0-3 16,0 0 0-16,0 0 1 0,0 0-1 15,69 49 2-15,-69-49-2 0,22 36 1 0,3-3 0 16,-8-9 2-16,-5 1 4 0,7 0-2 0,-5 1 0 0,3-2-1 16,-3-2 5-16,-14-22-2 0,19 29 1 0,-19-29-1 15,22 24 0-15,-22-24 5 0,17 15 10 16,-17-15 5-16,0 0 6 0,0 0 5 0,56-14-6 16,-56 14 0-16,39-38-1 0,-12 5-5 0,-2 0 2 0,2 0-4 15,-9 9-3-15,9-16-4 0,2 1-11 0,2-3-5 16,4-1 4-16,4 3-3 0,3-6 0 0,-5 2-2 15,0 6-2-15,0 3 2 0,1-1-4 16,-3 2 0-16,-2 4 1 0,-10 11 0 0,-3 1-2 0,-20 18 2 16,27-21 2-16,-27 21-5 0,0 0-5 0,17-15-11 15,-17 15-8-15,0 0-9 0,0 0-13 0,0 0-12 16,0 0-7-16,0 0-6 0,0 0-5 0,0 0-20 16,0 0-23-16,0 0-24 0,0 0-21 0,0 0-167 15,0 0-361-15,0 0 160 0</inkml:trace>
  <inkml:trace contextRef="#ctx0" brushRef="#br0" timeOffset="11845.7">27937 11770 36 0,'8'-5'123'0,"-1"-2"-4"0,-1 1-9 0,-2 1-2 16,-4 5 4-16,6-13-2 0,-2 8-6 0,-4-1-9 16,0 6-1-16,0-9-1 0,0 9-4 0,-8-10-1 15,0 4-10-15,-7 1-4 0,3-2 0 0,-5 3 0 16,-1 0-4-16,-7-1-5 0,-2 3 1 0,0 0-4 15,2 5-3-15,-6-2-6 0,2 5-4 0,-2 1-3 0,-12 11-3 16,0-3-6-16,-1 4-2 0,1 3-2 16,1 4-1-16,-1 5-3 0,-5 6 0 0,5 2 3 0,4 6 2 15,2 3 6-15,1 3-1 0,5 7 2 0,2 10 1 16,7 4-2-16,5 2 2 0,5 5 3 0,6 2-7 16,6 1 2-16,12-1-6 0,9-4 0 15,3-5-9-15,5-7 1 0,2 0 0 0,5-7 1 16,1-4-8-16,6-8-2 0,1-4-2 0,5-2 2 15,1-8 0-15,4-6-3 0,-1-9 2 0,1-8-4 0,4-5-3 16,-2-9 2-16,4-8-5 0,8-5-8 0,4-9 0 16,9-5 2-16,0-3-1 0,1-2 9 0,-1-1-4 15,-1-6 1-15,-3 0 1 0,-5 1 4 0,-8-1-3 0,-6 0 7 16,-6 3 7-16,-2-2-6 0,-15 1 1 16,4-5 2-16,-10 1-4 0,-4-3-4 0,-3 0 1 0,-11-4 0 15,-3 0-2-15,-8-1-2 0,0-4-3 0,-4 3-5 16,-9-2-8-16,-1 2-1 0,-13 2-2 15,-4 1-1-15,-10 4 2 0,-3 6-8 0,-5 5-10 0,-7 6-6 16,2 9-9-16,-4 6-15 0,-6 2-14 0,0 8-9 16,-2 6-18-16,2 5-25 0,2 0-18 0,-2 7-11 15,2 1-32-15,0 0-169 0,6 1-384 0,2 1 170 16</inkml:trace>
  <inkml:trace contextRef="#ctx0" brushRef="#br0" timeOffset="14153.77">27788 13795 95 0,'0'-13'144'0,"0"4"-3"15,-2 0 4-15,-2 0-7 0,0-5-10 0,-2 2-5 16,-7 1-7-16,3-1-3 0,-7 1-12 0,1 1-12 16,-9 1-3-16,0 0-3 0,-2 5-3 0,1 0-7 15,-1 3-14-15,0 2 4 0,2 3-8 0,-2 2-5 16,2 1-6-16,1 1-3 0,1 5-4 0,2 1 0 16,5 4-9-16,5-1-1 0,-1 5 0 0,4 2-6 15,3 2 0-15,8 2-1 0,7-2-2 16,2 0-6-16,7 14 3 0,-1-17 0 0,13 12-4 0,0-2 2 0,3 0-6 15,-3-4-7-15,-7-9-2 0,9 8-8 16,-12-7-1-16,0 0-1 0,-1 0-2 0,-5 3-3 16,-3-3-2-16,-1-1 1 0,-7-5 0 15,-2 1 5-15,-2-2 4 0,-2 0 2 0,-2 1 1 0,-3 0 6 0,-3-2 5 16,-4-2 3-16,1-1-1 0,-1-1 3 0,-3-1 3 16,-1-3-3-16,-1-2-1 0,-6 0-5 15,7-5-4-15,-1-2-25 0,-4-8-17 0,9 4-27 16,-1-2-24-16,7-4-26 0,0 0-36 0,2-3-126 15,4 0-304-15,6 1 135 0</inkml:trace>
  <inkml:trace contextRef="#ctx0" brushRef="#br0" timeOffset="14796.44">27952 14176 141 0,'0'0'144'0,"8"1"-7"0,-8-1-13 15,12-5-11-15,-6 1-2 0,1-2-15 0,-3-3-7 16,2-3-3-16,-2 4-2 0,0-5-4 0,0 4-7 0,-2-1-9 16,1-4-8-16,-6 0-4 0,1 0-7 15,-2 2 0-15,0 1-6 0,-2 0 3 0,0 4-9 16,0 3-3-16,-1 0 0 0,-3 1-9 0,10 3 1 0,-12-1-1 15,1 4 0-15,1 0-1 0,2 3-4 0,-5 2 1 16,1 3 0-16,4 2-7 0,-3-1 5 16,5 3-5-16,2 0 3 0,0 3-3 0,0-2 0 15,2 7-2-15,4-7 0 0,0 0-2 0,2-2 2 0,2 1 1 16,0-1 5-16,5-1 3 0,1-1 0 0,2 0 1 16,1-1 16-16,1-4 4 0,3-2 8 0,0 0-2 15,8-2-1-15,-1-1 1 0,-3-2-4 0,-4-2-1 16,-1-1 0-16,1-2-4 0,4-3-4 15,-9-1-3-15,1 0 3 0,-1-4-3 0,1-1-3 0,-5 2-4 16,0-2-4-16,-1-2 1 0,1-5-5 16,-8 5-6-16,2-1-4 0,-6-1-3 0,0 2 0 0,-2-1-2 15,-4 3 2-15,3 1-1 0,-3 3-4 0,-2-4 4 16,2 8 1-16,-1 0-2 0,-1 3-2 0,2 0 2 0,-3 2-4 16,11 1-2-16,-14 0-3 0,14 0-8 15,-10 1-4-15,10-1-4 0,-9 5 0 0,9-5-2 16,-4 6 4-16,4-6 7 0,0 0 0 0,0 0 1 15,8 15 4-15,1-12-3 0,5 3 5 0,1-2 0 0,1-1 4 16,3 0 3-16,6 2 1 0,-1 4-1 16,-7-4 5-16,6 6-1 0,-1-2 0 0,-3 1 2 15,-5 0-4-15,1 2 1 0,-1-2 3 0,1 7-3 16,-3-1 0-16,-3-1 0 0,-3 2-6 0,0-4 0 0,-2 3-5 16,0-3-2-16,-2 3 6 0,2-3-6 0,1 0-13 15,-1-5-8-15,-2-3-5 0,0 0-13 0,-2-5-8 16,6 8-6-16,-6-8-3 0,8 0-21 0,-8 0-6 15,0 0-16-15,11-14-9 0,-7 6-131 0,0-4-272 16,-2-5 120-16</inkml:trace>
  <inkml:trace contextRef="#ctx0" brushRef="#br0" timeOffset="15594.44">28495 14039 29 0,'0'-7'184'0,"0"7"-17"0,0 0-10 0,0 0-17 16,0 0 2-16,0 0-4 0,0 0-9 0,0 0-3 15,0 0-4-15,6 25-9 0,-3-16-5 0,3 5-6 16,-2 2-6-16,2 0 0 0,4 6-11 0,-1-1-5 0,1 1-5 16,0-7-8-16,-1-1-4 0,1 0-4 15,0-1-8-15,1-1 1 0,1 0-6 0,-2-2-7 16,3-2-5-16,-5-2 4 0,0-4-6 0,1 4-4 16,-1-6 0-16,-8 0-5 0,14-4 1 0,-8 1-3 0,3-3 0 15,-3-3-4-15,0-3-4 0,-2-4-5 16,3-8-7-16,-1 7-7 0,0-7 4 0,-4 7-2 15,2-6 1-15,-4 8-1 0,0 0 3 0,4 3 2 0,-4 2 0 16,0 1 5-16,0 0 1 0,0 9 7 0,0-9 4 16,0 9-2-16,0 0-2 0,0 0-6 0,-2-8 0 15,2 8 0-15,0 0-4 0,0 0 2 0,0 0-1 16,-8 22-1-16,6-11-2 0,2 5 3 0,0-6 0 16,4 1-1-16,-4 5 0 0,4-4 4 0,4 2 1 15,1 0-1-15,-1 0 3 0,0-3 2 16,5 1 0-16,-1 0 3 0,0-4-4 0,3 0 3 15,-1-1-1-15,3-2 3 0,-5-1-6 0,7-1 3 0,-3-2-1 16,1-2-4-16,2-4 6 0,-5 0-7 0,3-3-4 16,-3-1-5-16,7-6-1 0,-9 2-10 0,7-6-11 15,-5-1-2-15,1-4-3 0,-1 2-1 0,-1-2-1 16,-5 0 11-16,-2 1-5 0,-2 6 6 0,0 6 5 16,0-3 6-16,-4 6 3 0,2-1 4 0,-2 1 5 15,0 8-2-15,-2-12 0 0,2 12-5 0,-8-5 4 0,8 5-3 16,-12 1-1-16,12-1 1 0,-19 13 5 0,9 0-7 15,-1-1 3-15,3 4-11 0,0 7 0 16,0-8-2-16,1 1 2 0,7 2-2 0,-2-3 2 0,2 3-2 16,5 0 7-16,3 6 1 0,0-10-2 0,2-1 3 15,1 2 2-15,7 3-1 0,-1-9 6 16,-1 0 2-16,5 1 5 0,-2-4 6 0,-1-3 1 16,7 0 0-16,-6-3 2 0,-1 1-4 0,7-5 4 0,0-5-7 15,-9 2 2-15,9-7-3 0,-10 5 1 0,5-7-7 16,-3-3 3-16,-3-1-14 0,-5-4-9 0,-1-3-6 15,-2-1-10-15,-6-14-8 0,-2 14-6 0,-2-14 0 16,-2 15 2-16,0 1 12 0,-3 0 2 0,1 4 7 16,2 9 1-16,-2 1 11 0,1-1 2 0,3 8 1 15,0-1-2-15,-2 2 3 0,6 4 6 0,-8-6-7 16,8 6-1-16,0 0-5 0,0 0-1 0,0 0 0 16,0 0 2-16,0 0 2 0,0 0 3 0,14 30 5 15,-2-22 5-15,3 5 3 0,6 3 8 0,-3-1 5 16,3 6 6-16,-3-1 0 0,-1 3 2 0,0 0 0 0,-5 4 3 15,-2 1-3-15,-1 1 4 0,-5-4 2 16,2 0 0-16,-2 0-5 0,0-2 1 0,0-5-4 16,-2-5-7-16,7 1-16 0,-1-2-20 0,0-3-21 15,5-3-45-15,3-1-50 0,9-9-59 0,2-1-206 16,4-3-431-16,14-7 192 0</inkml:trace>
  <inkml:trace contextRef="#ctx0" brushRef="#br0" timeOffset="19728.02">18720 12240 109 0,'-8'-1'205'0,"8"1"-2"0,-11-5-12 15,11 5-18-15,0 0-19 0,4-11-15 0,11 4-13 16,-1 1-13-16,13-3-9 0,21-2-13 0,1 2-7 16,9-4-11-16,6-1-3 0,-2 3-1 0,7-5-7 15,3 1-2-15,0 0-6 0,3 2-3 0,5-3-2 16,-1 3-3-16,-3 4-4 0,5-2-2 0,-11 5-9 0,-6-1-2 15,-6 1-7-15,-12 3-13 0,-19 1-15 0,-9 2-13 16,-1 1-23-16,-7-1-9 0,-6 1-8 16,-4-1 12-16,8 3 3 0,-8-3-1 0,0 0-14 15,0 0-9-15,-26 16-11 0,3-9-33 0,-8 2-26 0,-15 3-134 16,15-7-295-16,-14 5 131 0</inkml:trace>
  <inkml:trace contextRef="#ctx0" brushRef="#br0" timeOffset="20361.49">18707 12315 19 0,'3'-7'180'0,"-3"7"-10"0,0-12-10 0,0 12-9 16,0-11-6-16,0 11-7 0,2-9-2 0,-2 9-5 16,0 0-11-16,0-10-9 0,0 10-11 0,0 0-11 15,0 0-10-15,0 0-12 0,0 0-3 0,0 0-14 0,0 0 2 16,12 38-7-16,-4-14-3 0,-2 3-1 0,7 15-3 16,-5 4-4-16,2 0-1 0,3 5 2 15,-3 4-3-15,-2 3-5 0,-3 0-4 16,9-1-1-16,-10-1-4 0,4 1 0 0,-1-4-2 0,1-1 2 0,-4-3-1 15,4-4-3-15,-1-4-1 0,1-15-1 0,0-1-5 16,-8 1 3-16,8-3-1 0,-1-7-1 0,-3 0-3 16,0-2 5-16,0-3-2 0,0-1 3 0,-4-6 1 15,4 1 0-15,-4-5 2 0,6 11 7 0,-6-11 7 16,5 5 7-16,-5-5 1 0,0 0 2 16,4 3-3-16,-4-3 2 0,0 0-2 0,18-4 0 0,-5 0-4 15,5-1-4-15,1-2 0 0,8-1-3 0,4-2-5 16,0 0-1-16,14-6-3 0,5 0-1 0,4-1-3 0,-5-1-1 15,9-2 8-15,0-3-9 0,6 2 3 16,6-1-4-16,-1-2 0 0,3-1-8 0,-2 5 2 16,-2 5-18-16,-10-3-9 0,-2 5-16 15,-12 1-14-15,-13 7-19 0,-13 0-16 0,1 0-23 0,-7 1-9 0,-2 1-12 16,3-3-18-16,-9 2-37 0,-4 4-163 16,4-8-380-16,-4 8 168 0</inkml:trace>
  <inkml:trace contextRef="#ctx0" brushRef="#br0" timeOffset="20812.09">19731 11975 104 0,'0'0'152'0,"0"-9"-13"0,0 9 1 0,0 0-5 16,0-10-11-16,0 10-1 0,4-7-4 0,-4 7-9 16,0 0-6-16,4-8-5 0,-4 8-12 15,0 0-3-15,0 0-13 0,4-4-1 0,-4 4-5 0,0 0-8 16,0 0-4-16,0 0-2 0,0 0-7 0,0 0-1 15,0 0-1-15,10 8 5 0,-1 4-3 0,-1 2-2 16,2 6-1-16,-1 3-1 0,13 15 7 0,-7 3 0 16,-3 2-5-16,7 7 8 0,-3 8-2 0,-1 2-4 15,3 1-7-15,-9 3 0 0,5-2-8 0,-1 3 0 16,-5-4 0-16,2-4-4 0,3-6-2 0,-3-4-5 16,-2-18 1-16,0 11-3 0,1-13-4 0,1-4-1 15,-2 1-3-15,1-3 2 0,-3-7-2 0,-2-3-6 16,0-1-6-16,0-3-4 0,-4-2-7 0,0-5-8 0,6 6-2 15,-6-6-7-15,0 8-17 0,0-8-19 16,0 0-21-16,0 0-23 0,0 0-19 0,4 7-34 16,-4-7-185-16,0 0-380 0,0 0 169 0</inkml:trace>
  <inkml:trace contextRef="#ctx0" brushRef="#br0" timeOffset="21612.08">19555 13390 93 0,'0'0'135'16,"0"-13"5"-16,0 7-2 0,4-1-5 0,-4 0-2 15,0 7-6-15,4-9-7 0,-4 9-6 0,0 0-13 16,0-8-2-16,0 8-13 0,0 0-9 0,0 0-2 15,0 0 4-15,0 0-8 0,-16 32 0 0,12-14-6 16,-7 10-5-16,-5 11-3 0,-3 2-9 0,0 0 3 16,-3-3-3-16,1 2-1 0,-4 4 1 0,5 0-6 15,-3 5-1-15,4-4 1 0,-8 0-3 16,5-1-1-16,3-5-2 0,-2 0-1 16,11-15-2-16,-2 3 2 0,-3-3-7 0,3-1-1 0,8-8-2 0,-7-3 1 15,7 3-6-15,0-4-1 0,-4-1-2 0,8-3 1 0,-2-2 0 16,2-5-4-16,-4 6 4 0,4-6 7 15,0 0 2-15,-5 7 3 0,5-7 4 16,0 0 7-16,0 0-5 0,0 0 4 0,0 0-5 0,0 0 1 16,-4 4-3-16,4-4 2 0,0 0-5 0,0 0 1 0,0 0-1 15,0 0-3-15,0 0 2 0,0 0-4 0,0 0-2 16,0 0-4-16,0 0-3 0,0 0 1 0,0 0-5 16,0 0 0-16,15-21-3 0,-3 15 2 15,3-2-6-15,5 1 1 0,3-5 4 0,18-3-1 16,5 1-2-16,-7-8 3 0,7 4 1 0,3-1 5 0,5-4-1 15,4 4-4-15,6-1-2 0,-2 1-1 0,6-4-1 16,2 5 0-16,-1 0 0 0,-11-2 3 0,-1 2-3 16,-11 9 0-16,-1-5-5 0,-18 2 4 0,-10 5-4 15,-3-1 0-15,1 2 1 0,-3 2 2 0,-8 0 3 16,2-2-3-16,-1 4 6 0,-5 2 11 0,4-9-1 16,-4 9-2-16,-4-11-5 0,-1 3 3 15,-5-4-4-15,-13-5 1 0,3 0-2 0,-22-10-8 0,5 0 1 0,-10-5-7 16,-7-3-8-16,-2-5-5 0,-6-3-4 15,4 5 0-15,-6 5 0 0,2 0-2 0,0 5 1 16,2 5 1-16,6 5-3 0,-4 7-2 0,9 0-5 0,18 4 1 16,4 5-5-16,-4-1-1 0,17 3-13 15,-5 0-10-15,6 1-17 0,3 2-25 0,2-2-28 0,4 3-29 16,4-4-25-16,-9 5-233 0,9-5-451 0,0 0 200 16</inkml:trace>
  <inkml:trace contextRef="#ctx0" brushRef="#br0" timeOffset="23516.12">19398 14529 146 0,'-8'-5'160'0,"3"0"-8"0,5 5-12 16,-10-5-15-16,6 3-11 0,4 2-18 15,0 0-5-15,-19 7-6 0,15 1-11 0,-4 4 0 0,4 1-8 16,-6 8-1-16,5 5-9 0,1-1-2 0,4 3-3 16,0 15-3-16,0-16-5 0,9 14 0 15,-5-13-5-15,-2 14 3 0,10-3-7 0,-4-10-1 16,3-3-2-16,1-2-5 0,-2-3-1 0,-1-5 2 0,7 3 1 16,-10-6 2-16,7-2 0 0,1-2 1 0,-5-4 12 15,1-3 6-15,6-4 6 0,-1 1-4 0,-3-5 0 16,3-2 1-16,-3-5-6 0,3-7-5 0,-3-3-2 15,3-2 2-15,-7-1-10 0,2-2 2 0,3-14-8 16,-9 3-1-16,-4 11-2 0,4-3 0 0,-4 2-6 16,-4-1-2-16,4-14 2 0,0 22 1 0,-4-3-5 15,-1 1 4-15,1 8 0 0,0-2-1 0,4 3-2 16,0 2-3-16,-2 3 4 0,-2 2 3 0,4-2 2 16,0 10-6-16,-4-9 0 0,4 9-6 0,0-8 0 15,0 8-2-15,0 0-2 0,0 0-1 0,0 0 0 0,0 0 3 16,0 0-5-16,0 27 2 0,0-14-3 15,0 5 2-15,0 8 2 0,4-1 0 0,0 2-3 0,2 2 0 16,-2-3 0-16,5 15 0 0,1-14 0 0,-2 12 0 16,1-10 4-16,1-3-5 0,6 13 1 15,-7-15 0-15,-3 1 0 0,6-4 0 0,3 1 5 16,-3-1-2-16,-6-7-6 0,7-2 1 0,-1-1-1 0,-1-1 3 16,-3-5-3-16,2 0 2 0,-2-3 0 0,1-2-3 15,-9 0 4-15,10-5 0 0,-2-1-2 0,1-8 4 16,-3-1-3-16,-2 0 1 0,4-7 0 0,-4-2-1 15,0 2 1-15,-4-3-2 0,0 3 2 0,0 5-1 16,0-1 3-16,0 1 1 0,0 2 2 0,0 1 5 16,-4-1 8-16,4 0 1 0,0 7 4 0,-4-2 1 15,4 3-3-15,0 7 2 0,0-12-3 0,0 12-1 16,-4-4-4-16,4 4-3 0,0 0-1 0,0 0 1 16,0 0-7-16,0 0 3 0,0 0-2 0,0 24-1 15,0-11 0-15,4 1 2 0,0 4-4 0,0-2-3 0,3 6 2 16,1-6 0-16,0 6 2 0,0-6-1 15,3 7-1-15,5-4 2 0,-5-6-4 0,3-1 2 16,-1 1 0-16,5-4 2 0,-1 2-1 0,-3-4-5 0,5-3 6 16,3 0-1-16,3-4 0 0,-6-2-3 0,-1-4-4 15,1 0 0-15,4-7-5 0,-3-1-3 0,-1-2-1 16,-4-2 0-16,1-2-1 0,-6 0-4 0,3-2 0 16,-3-3-5-16,-2 1 1 0,-3 1 5 0,-1-2 0 15,0 8 5-15,-4 4 1 0,0-4 5 16,0 3 8-16,-4 0 4 0,0 7 6 0,-1 0-1 15,-1 0-3-15,-2 3-3 0,0 1 1 0,-1 2-2 0,-5 3-2 16,2 2-1-16,-3 8 0 0,5 0 1 0,-7 6 2 16,5 2-7-16,1-3 0 0,3 6-2 15,4-8-6-15,-2 0 0 0,6 1 1 0,0-1-2 0,6-1 0 16,-2-1 3-16,4 0-1 0,5 1 5 0,-3-3-4 16,5-4 3-16,-3 0-2 0,3-4 1 0,5-1 2 15,-5-6 1-15,3 0 2 0,9-7 1 0,-6 0 0 16,2-4 0-16,-9-2 2 0,5-2 0 0,1 1-3 0,-5-1 1 15,-7 3-2-15,7-3 1 0,-3-1 3 16,-6 6 1-16,2 2 0 0,1 0 0 0,-5 5 5 16,-2 1 2-16,0 0-4 0,-2 6 1 0,0 0-3 0,0 0 2 15,0 0-4-15,0 0 2 0,14 13 3 0,-9-1-3 16,1 2 1-16,-2 3 2 0,4 4-5 0,-4-5 1 16,7 0 1-16,-7-1 2 0,4-1 1 15,0-2-3-15,3-2 0 0,-3-3 8 0,-4-3 3 0,4-2 8 16,-8-2 0-16,15-5 1 0,-3-3 0 0,-1-4 3 15,1-2-4-15,-6-1 3 0,2-7-5 16,1 1-3-16,-1-2-2 0,-6 8-2 0,2-1-2 16,0 4 3-16,0 3 0 0,1 5-5 0,-1-3-5 0,-2 0 0 15,-2 7-6-15,0 0-4 0,0 0 1 0,0 0 2 16,0 0 1-16,16 17 0 0,-12-3 0 0,3 3-1 16,-3-1 3-16,4 0-1 0,-4 1 0 0,11 6 0 15,-7-9-5-15,0 0 6 0,-2-2-2 0,7-4-4 16,-3 1 6-16,-2-6 1 0,1-4 0 0,1-1 1 15,-2-5 0-15,7-4 3 0,1-8-3 0,-1-4-1 16,1-1 1-16,3-13-3 0,-1-2 3 0,-5-2 0 16,5 2-2-16,-13 12 1 0,5-16-10 15,-2 1-6-15,-4 2-13 0,-4-2-8 0,0-4-9 0,-8-3-2 0,-2-1-4 16,-7-6 4-16,3-3 0 0,-9-2 1 0,0-2-3 16,1 8 8-16,1 10 17 0,10 18 14 15,-1 7 10-15,6 9 7 0,-2 4-9 0,3 6 2 16,5 1 0-16,-18 18 10 0,10 9 8 0,-3 24 3 0,11 8 4 15,2 9 0-15,7-3 3 0,-1 4 2 16,6 2 7-16,-1-6-1 0,1-1 9 0,9-3-1 16,-6-5 2-16,1-3 3 0,5-3-6 0,0-6-3 0,-5-8-2 15,-1-11-4-15,-3 1-6 0,3-5-4 0,-7-6 1 16,-2-2 7-16,5-3-13 0,-7-3-5 0,-2-4-5 16,4-1-19-16,-8-2-19 0,0 0-24 15,9-16-28-15,-7 4-47 0,-2-11-46 0,-4-4-55 16,-15-13-247-16,0-2-516 0,-3-4 229 0</inkml:trace>
  <inkml:trace contextRef="#ctx0" brushRef="#br0" timeOffset="23678.66">20657 14458 14 0,'0'0'290'0,"0"0"-11"0,25-6-18 0,1-2-14 0,3-3-20 15,25-4-19-15,-6-5-22 0,7-3-15 0,3 0-13 16,-4 2-18-16,4-2-18 0,2 2-26 0,-8 4-43 15,-5 7-58-15,-20 2-89 0,2 2-100 0,-10 2-167 0,-5-1-389 16,-6 1 173-16</inkml:trace>
  <inkml:trace contextRef="#ctx0" brushRef="#br0" timeOffset="25146.1">19084 12385 165 0,'12'-7'159'16,"-2"1"-8"-16,7 0-7 0,-3 0-6 0,5 1-18 15,-2 2-10-15,1-1-8 0,9 2-8 0,4-2-10 0,-4 0-2 16,-8 2-15-16,12-1-4 0,-5 1-7 0,-7 0-6 16,0-1-26-16,7 0-27 0,-9 3-24 15,2-2-31-15,-11 0-34 0,2 2-42 0,-10 0-83 0,8-1-233 16,-8 1 104-16</inkml:trace>
  <inkml:trace contextRef="#ctx0" brushRef="#br0" timeOffset="25345.53">19042 12637 19 0,'-4'8'211'16,"4"-8"-5"-16,0 0-6 0,8 8-6 0,3-7-11 0,1 0-15 15,7-1-16-15,-1-4-13 0,9-1-10 0,8-3-17 16,-4 1-12-16,19-9-9 0,-9 1-26 16,1 1-28-16,-11 7-33 0,0 0-42 0,0 0-37 0,0 0-63 15,-13 2-156-15,1-1-317 0,-3 0 140 0</inkml:trace>
  <inkml:trace contextRef="#ctx0" brushRef="#br0" timeOffset="28662.3">21957 12279 48 0,'-8'1'132'0,"8"-1"-8"0,-13-1-8 16,13 1-3-16,-14-2-6 0,6 1-7 15,8 1 0-15,-13-1 0 0,13 1-10 0,-10 0-1 0,10 0-7 16,-11-2 6-16,11 2-9 0,0 0-1 0,-8-1-1 16,8 1-8-16,0 0 3 0,-12 0-7 0,12 0-7 15,0 0-7-15,0 0-3 0,0 0-1 0,0 0-8 16,0 0-4-16,0 0 0 0,0 0-1 0,37-4-5 16,-20 3 3-16,18-5 1 0,6-2-4 0,9-1 10 15,3-5 5-15,11 2-12 0,3-3 2 0,5 1 0 16,4-3 5-16,5 4-1 0,4-2-3 15,-3 2 1-15,3-1-4 0,4-2-1 0,4 3 0 0,6 0-5 0,1 1-3 16,-1 0-4-16,0 1 0 0,4-1-3 0,-3 3-1 16,-3-2-7-16,4-1 7 0,-2 1-1 15,7-1 0-15,-1 1-2 0,-2 1 3 0,1 0-5 0,-3 2 1 16,-2-3 2-16,5-2 5 0,-5 1 5 0,4-1 2 16,-3 0 2-16,-5 0-1 0,-7-2-3 0,-5 1 1 15,-6 1-3-15,-9 2 1 0,-4-2-4 0,0 0-7 16,-4 4 5-16,-2-1-1 0,-6 3 0 0,-5-3-3 15,-1 4-3-15,-15 2 3 0,2-1-7 0,10-4 3 16,-18 4-2-16,-7 3 1 0,1 0-2 0,-2-1 0 16,-5 1-2-16,-2 1 1 0,-6 1-6 0,-4 0 2 15,11-2-3-15,-11 2-2 0,0 0-4 0,0 0 4 16,0 0-5-16,0 0 2 0,0 0 0 0,8 4-2 16,-8-4-12-16,0 0-2 0,0 0-9 0,0 0-5 15,-14 12-9-15,14-12-4 0,-7 6-10 0,7-6-19 16,-6 5-20-16,6-5-22 0,-8 6-22 0,8-6-30 0,-8 1-203 15,8-1-407-15,-15 0 180 0</inkml:trace>
  <inkml:trace contextRef="#ctx0" brushRef="#br0" timeOffset="29500.1">25178 11605 155 0,'-9'-3'180'0,"1"-1"-5"16,2 3-12-16,6 1-4 0,-11-5-6 0,11 5-7 15,-6-6-5-15,2 3-6 0,4 3-5 0,0 0-17 16,0 0-7-16,0 0-18 0,0 0-2 0,0 0-11 16,15-11-3-16,1 8-9 0,3 2-2 0,10 2-10 15,4 1-3-15,14-3-5 0,3 3-6 0,0 1 4 0,5 4-5 16,1-4-1-16,0 4 1 0,4 4-5 16,-2 1-4-16,4-2-3 0,-4 4 1 0,-5 1-5 15,1 0-1-15,-8 6 0 0,-5-4-2 0,-12-4-3 16,-6 2 1-16,-1 3-4 0,-9-6 1 0,-3 1-9 15,0 1-1-15,-5 2 4 0,-3-1 1 0,-4 3-3 0,-5 5 5 16,-5-1-3-16,-2 2 1 0,-15 6-1 0,-4 2 1 16,-5-6-3-16,-3 1 0 0,0 2 1 0,-1-3 0 15,1 0-13-15,0 0-12 0,3 0-24 0,12-7-15 16,-10 5-29-16,-1-1-27 0,16-7-26 0,-1 0-42 16,7-7-181-16,1 2-393 0,1-2 174 0</inkml:trace>
  <inkml:trace contextRef="#ctx0" brushRef="#br0" timeOffset="32562.51">27675 12216 160 0,'0'0'211'16,"0"0"-6"-16,-11-1-2 0,11 1-13 0,0 0-10 0,0 0-11 15,0 0-20-15,0 0-14 0,0 0-15 0,0 0-9 16,0 0-7-16,0 0-9 0,33-14-5 0,-6 8-8 16,0 2-3-16,4-2-1 0,0-1-10 0,19-5-8 15,-1 3-1-15,9-1-1 0,-8 1-6 0,1-1-7 16,-1-1-3-16,4 1-2 0,-2 3-9 0,-3-1 2 16,7-1-7-16,-6 1 0 0,-3 1-10 0,-14 2-14 15,-4 2-7-15,0 1-15 0,-12 0-16 0,-3 2-17 16,-6 0-24-16,1 1-9 0,-3 2-4 0,-6-3 1 15,0 0-6-15,2 6-15 0,-2-6-14 0,-13 9-14 16,-1 0-22-16,-13 0-146 0,0 1-332 0,-18 3 147 16</inkml:trace>
  <inkml:trace contextRef="#ctx0" brushRef="#br0" timeOffset="32812.17">27666 12493 108 0,'-6'5'201'16,"6"-5"-17"-16,0 0-9 0,0 0-8 0,0 0-8 16,29-7-2-16,-12 3-13 0,7-3-5 0,5-1-14 15,15-4-7-15,1 0-13 0,3-1-8 0,3-4-8 16,1 7-10-16,2-6-3 0,2 0-12 0,-3 1 1 16,1 2-6-16,-4 4-8 0,-3 1-15 0,-14 2-19 15,13 0-15-15,-15 5-18 0,-4-3-16 16,-9 4-14-16,-1-1-15 0,-1 0-11 0,-5 1-15 0,-5-1-9 15,-6 1-6-15,12 2 5 0,-12-2 2 0,5 4 5 16,-5-4 2-16,0 0 2 0,-11 13-18 0,-1-6-121 16,-7 3-242-16,-4-1 107 0</inkml:trace>
  <inkml:trace contextRef="#ctx0" brushRef="#br0" timeOffset="33011.86">27770 12714 2 0,'0'0'166'0,"0"0"3"16,0 0-7-16,0 0-4 0,24 3-4 0,-3-7-7 16,8-3-6-16,0-1-10 0,19-7-11 0,3 0-1 15,-3 0-7-15,3-4-12 0,-1 0-2 0,4 2-13 16,-2 3-9-16,-3 2-18 0,-3 2-24 0,-13 5-31 16,0-1-27-16,-2 0-33 0,0 2-17 0,-2 2-21 15,0-1-7-15,-11 2-22 0,-1-1-137 0,-1-3-281 0,-1 5 126 16</inkml:trace>
  <inkml:trace contextRef="#ctx0" brushRef="#br0" timeOffset="33230.28">27673 12927 101 0,'0'0'146'15,"0"0"1"-15,41-4-6 16,-12-2-10-16,2-2-12 0,18-6-7 0,-1-3-13 0,4 2-9 0,10-2-2 16,0-5 0-16,2 3-2 0,2 0-3 0,4-1-3 15,-2-1-9-15,1 4-9 0,-5-2-18 0,-8 6-31 16,-3 0-31-16,1 2-46 0,-9 0-46 0,-18 4-142 16,2 0-272-16,0-1 120 0</inkml:trace>
  <inkml:trace contextRef="#ctx0" brushRef="#br0" timeOffset="41012">29409 12047 103 0,'-2'-9'108'16,"2"9"0"-16,0 0-13 0,-2-6-5 0,2 6-9 0,0 0-8 15,0 0-10-15,-2-8-6 0,2 8-7 16,0 0-6-16,0 0-15 0,0 0-5 0,0 0-18 16,0 0-10-16,0 0-12 0,0 0-12 0,0 0-16 0,0 0-97 15,0 0-151-15,0 0 68 0</inkml:trace>
  <inkml:trace contextRef="#ctx0" brushRef="#br0" timeOffset="41696.48">29407 11972 53 0,'0'0'175'0,"2"-9"-4"0,-2 9-7 0,6-5-9 0,-6 5-9 15,4-5-20-15,-4 5-10 0,0 0-11 0,9-2-8 16,-9 2-1-16,10 8-6 0,-4 0-4 0,0 6 3 16,3 7-4-16,1 5 2 0,-2 1-6 0,5 18-4 15,-5-4-7-15,0 1-5 0,2 1-6 0,-8-1-1 16,5 2-9-16,-5-16-1 0,0 2-6 0,2-3-2 15,-2 1-7-15,-2-5-2 0,4 1-3 0,0-8-3 16,-4-1-3-16,2-7-1 0,0-3-4 0,0 2 0 16,-2-7 3-16,3 6 7 0,-3-6-9 0,0 0 0 15,0 0-11-15,0 0 10 0,0-33-9 0,-5 6 0 16,3-1-4-16,-6-18-1 0,0 4-12 0,-3-6-11 0,3-1-7 16,0 0 0-16,4 5-2 0,0-1 1 0,0 17 1 15,1 0 5-15,-1-1 4 0,2 5 6 0,-2 0 2 16,4 6 1-16,0 1 6 0,0 3 5 0,0 1 5 15,2 0 4-15,-2 4-3 0,0 1-1 0,4 2-7 16,-4 6 3-16,4-8-2 0,1 3 0 0,-5 5-1 16,8-2-1-16,-8 2-3 0,16 7 5 0,-1 0-3 15,-3 3 3-15,3 2-4 0,1 6 3 0,-1 3-3 16,-3 0 4-16,1 4-5 0,-7-2 4 0,-2-6-2 16,-4-2 1-16,2 9-2 0,-2-7 1 0,-4-2 0 15,0 2 0-15,-3-5 5 0,-3 0-2 0,2-1-1 16,-2-1 3-16,1-5-1 0,-1-1-5 0,2 1-1 0,-7-4-4 15,7-1-13-15,-2-1-9 0,-1-2-29 0,1-1-23 16,4 0-23-16,0-2-30 0,1-7-34 0,-3 3-151 16,8-3-347-16,0 2 153 0</inkml:trace>
  <inkml:trace contextRef="#ctx0" brushRef="#br0" timeOffset="42179.44">29680 11901 164 0,'0'0'183'0,"0"0"-18"0,0 0-19 15,0 0-10-15,10 9-22 0,-8 1 3 0,0 2-9 16,2 4-10-16,3 1-7 0,1-1-6 0,0 0-11 16,-2 0-5-16,3-1-9 0,-1-4-8 0,0 0-2 15,4-1-5-15,-1-1-6 0,-3-3 1 0,0-3-5 16,7 0 0-16,-5-2-3 0,3-5 4 0,1-2 0 0,0-4-2 15,1 0 4-15,-3-4 1 0,5-3-1 0,-7 2-6 16,3-5-3-16,-5 5 1 0,4-7 3 0,-3 8 2 16,-3-3 6-16,0 4 0 0,0 1 6 0,-4 4 6 15,4 0 4-15,-3 3-7 0,-3 5-7 16,2-7-7-16,-2 7-4 0,0 0 0 0,0 0-4 16,12 23-2-16,-6 0-3 0,0 5-1 0,1-1 1 0,1 15-1 15,0-2 5-15,-2 3-8 0,3-2-2 0,-1 1-1 16,0-12 1-16,0-1 1 0,-1-2-8 0,-1-2 2 15,0-2-7-15,-6 1-5 0,0-8-3 0,-2-3-8 16,0-3-10-16,-2-2-6 0,0 1-10 0,-5 0-9 16,-1-5-10-16,0-4-13 0,-5-3 2 0,1-2-4 15,-1-5-3-15,-7-5 2 0,5-6-6 0,0-3 3 0,1-1 4 16,6 0 12-16,3 0 11 0,3-1 3 16,2 2 10-16,4-1 4 0,2 2 4 0,7 1 14 15,-1 0 0-15,2 0 1 0,5 3 10 0,2-3-7 0,3 4 4 16,3 1-5-16,4 0-2 0,-6-1-4 0,4 2-13 15,-5-1-10-15,-3 1-21 0,-2-2-35 0,-3-1-31 16,-8 5-137-16,0-3-282 0,-6 1 124 0</inkml:trace>
  <inkml:trace contextRef="#ctx0" brushRef="#br0" timeOffset="42395.92">30083 11497 67 0,'2'-6'239'15,"-2"6"-7"-15,0 0-11 0,0 0-26 0,6-6-14 16,-6 6-16-16,0 0-9 0,23 17-12 0,-13-4-4 16,5 12-11-16,7 15-10 0,-7 1-10 0,1 2-7 0,-3 2-12 15,-3 0-6-15,-2 1-8 0,-1-5-7 0,3 3-8 16,-4-18 1-16,0 3-9 0,-4-3-13 16,5-1-21-16,-3-1-18 0,-2-6-21 0,2-3-23 0,-2 0-24 15,-2-6-26-15,0 0-14 0,-2 0-15 0,2-9-21 16,-4 8-24-16,-2-6-165 0,6-2-360 0,-21-7 159 15</inkml:trace>
  <inkml:trace contextRef="#ctx0" brushRef="#br0" timeOffset="42561.86">30006 11940 102 0,'0'0'187'0,"0"0"-10"15,17-17-10-15,-1 10-13 0,1-2-12 0,10-1-24 0,0-1-2 16,14-10-15-16,-12 6-10 0,-2 0-28 15,-2-2-37-15,-3 1-29 0,-1-3-32 0,-4-1-45 16,-7 8-141-16,-2-4-240 0,-2 0 106 0</inkml:trace>
  <inkml:trace contextRef="#ctx0" brushRef="#br0" timeOffset="43480.36">30265 11579 51 0,'-6'-4'207'0,"6"4"-22"0,0 0-6 15,0 0-10-15,0 0 0 0,0 22-10 0,2-8-3 16,2 4-10-16,4 7-5 0,-4-11-10 0,6 16-6 16,1-3-7-16,-5 2-8 0,4-3-11 0,-3 1-6 15,-3-4-11-15,0-5-6 0,2-1-7 0,-2 1-9 16,0-4-6-16,0-1-3 0,-2-3-4 0,1-6-1 16,-1 3-9-16,2-1-1 0,-4-6-5 0,4 6 2 15,-4-6-2-15,6 2-3 0,-6-2-5 0,0 0-7 16,15-7-4-16,-9-2-6 0,0 2-7 0,0-4-3 0,0-2 1 15,1 1-8-15,-3 1-6 0,0-1 6 16,-2 1-6-16,0 4 8 0,-2-2-3 0,0 1 3 0,0 8 2 16,2-9 1-16,-2 9-3 0,0 0 1 0,0 0-1 15,0 0 1-15,0 0 5 0,0 0-1 0,0 0 1 16,4 30 3-16,-2-16 2 0,0-2 2 0,0 1-2 16,0 2 3-16,3-3 0 0,-1-1-1 0,4 0-1 15,-2-4 4-15,4 1-1 0,-1-3-3 16,1-1-5-16,2-1-5 0,5-1-11 0,0-1-10 15,-1-3-5-15,3 0-8 0,3-7-4 0,-5 0-6 0,0 1-3 16,3-5 1-16,-3 1-1 0,1-2-2 0,-1-4-1 16,-7 6-2-16,-2-3 9 0,1 3 5 15,-1 1 14-15,0-1 5 0,-2 5 18 0,-3 2 13 16,1-4 21-16,-4 9 2 0,2-7 11 0,-2 7-8 0,0 0-4 16,0 0 3-16,0 0 3 0,0 0 1 0,0 0 2 15,-21 23-2-15,13-8-2 0,4 0 0 0,0 2 0 0,-1-2 7 16,3 3-4-16,0-1-4 0,4-3 2 15,-2-1 1-15,4 0-1 0,3-1 3 0,-3-2 3 16,4 0 3-16,2-1-1 0,5-2 2 0,-1-1-4 0,-1-2-2 16,-3-4 5-16,2 0-8 0,3-4-3 0,-5 2-4 15,1-2-3-15,-3-1 0 0,-2-3-9 16,-2-4-2-16,-4 1-12 0,0-3-8 0,-6 0-13 0,-4 0-4 16,-7-9-4-16,-1 1-3 0,1 1-1 0,-2 7 4 15,1-3 2-15,3 7-2 0,-1 1 2 16,-1 1 2-16,3 3 1 0,-1 4 0 0,5-1 1 0,0 0 1 15,-3 2-4-15,3 0-12 0,10 0 0 0,-17 0 4 16,17 0-4-16,-8 1 4 0,8-1 7 0,0 0 11 16,0 0-5-16,-8-4 8 0,8 4-5 0,0 0 8 0,16-11-5 15,-1 4 3-15,-1-2 2 0,3 3 3 16,8-4 7-16,4 3 7 0,0-1 4 0,-3 5 7 16,5 0 0-16,0 2 1 0,-2 3 3 15,0 1-1-15,-2 3-2 0,0 2 1 0,-2 2-6 0,-4 4-1 16,-1 2 6-16,-5 3 1 0,-1 2-5 0,-6-5 4 15,-6 1-6-15,1 8-3 0,-1-9 1 0,-2-1-2 0,0 0-2 16,-2-3 2-16,-1-2-4 0,-1-2 4 0,2 1 4 16,0-4 9-16,2-5 1 0,-2 8 14 0,2-8 6 15,0 0 5-15,-6 2-5 0,6-2-1 0,0 0-8 16,-8-19-5-16,6 2-5 0,0-7-5 0,2-6-9 16,2 1-6-16,2 0-6 0,-2-1 0 0,6 5 0 15,0 0-1-15,-4 9 1 0,5 1 3 0,-1 2-2 16,2 4 7-16,3 1-3 0,-3 4 7 0,5 2-2 15,-1 3-2-15,3 3 3 0,1 2-2 0,-1 4 3 16,3 7-2-16,1 3-1 0,-2 2 0 0,5 14 1 16,-9-10-4-16,-1-2-7 0,-1 3-15 0,-3 0-15 15,0-1-20-15,-5 0-22 0,-5-1-23 0,-2-2-30 16,-1-8-31-16,1 1-34 0,-2-1-64 0,0-7-146 16,-6 3-435-16,-3-4 193 0</inkml:trace>
  <inkml:trace contextRef="#ctx0" brushRef="#br0" timeOffset="43797.27">29965 12511 40 0,'-4'1'266'0,"4"-1"-21"0,0 0-17 15,0 0-16-15,25-7-11 0,-1 2-14 0,28-9-13 16,6 3-13-16,2-3-15 0,4 0-16 0,2-3-6 16,13-2-6-16,-1 2-1 0,3-4-6 0,4 2-1 15,-3-2-4-15,5 6-9 0,0 0-9 0,-2-1-7 16,-7 1-5-16,-3-2-6 0,-5 2-5 0,-4 3-3 16,-4 0-5-16,-4-2-8 0,-13 7-5 0,-16 2-5 0,-2-2-2 15,-6 5-4-15,-7-1-24 0,3 3-15 0,-9-2-18 16,-2 1-17-16,-6 1-25 0,13-2-27 15,-13 2-30-15,0 0-31 0,0 0-38 0,0 0-49 0,0 0-184 16,-50 7-458-16,32-5 203 0</inkml:trace>
  <inkml:trace contextRef="#ctx0" brushRef="#br0" timeOffset="44162.24">30108 12645 33 0,'14'-2'238'0,"7"0"-4"0,10-5-12 0,18-3-15 0,5 2-10 16,4-4-13-16,6-2-10 0,-2-3-13 0,6 4-10 15,7-8-13-15,-3 6-8 0,0-2-12 0,-3 1-7 16,1 6-13-16,-6-4-8 0,-4 5-11 0,-2 1-10 16,-7-1-9-16,-19 5-18 0,1-1-19 15,-4 2-11-15,-1 0-13 0,-11 1-19 0,-5 0-25 0,-1-2-28 16,-7 3-23-16,-4 1-30 0,10-3-21 0,-10 3-36 15,0 0-164-15,0 0-376 0,-27-7 167 0</inkml:trace>
  <inkml:trace contextRef="#ctx0" brushRef="#br0" timeOffset="44813.86">30230 12903 112 0,'0'0'229'16,"0"0"-20"-16,0 0-13 0,-5-10-16 0,5 10-18 16,0 0-17-16,-6-3-15 0,6 3-15 0,0 0-9 15,-18 13-11-15,7 0-3 0,-3 8-9 0,-5 15-10 16,3 2-2-16,5-10-8 0,-3 16-6 0,1 1-7 16,3 3-3-16,4 2-4 0,-2-5-2 0,8 2-4 15,2-18-8-15,2 12-2 0,0-11-4 0,6-2 2 16,5-2-4-16,-1-2-3 0,3-3-4 0,3-2 2 15,3-6-11-15,4-3-12 0,-2-4-14 0,4-2-27 16,2-4-34-16,0-4-33 0,18-11-36 0,-5 2-198 16,-17-1-377-16,18-7 167 0</inkml:trace>
  <inkml:trace contextRef="#ctx0" brushRef="#br0" timeOffset="45079.73">30626 12984 6 0,'0'0'212'0,"-6"-9"-3"16,6 9-11-16,-4-7-18 0,4 7-13 0,0 0-18 15,-6-2-17-15,6 2-14 0,0 0-2 0,0 0-6 16,0 0-3-16,-4 20-2 0,6-7-5 0,-4 4-2 16,6 8-4-16,0 3 0 0,4 2-6 0,1 9-3 15,-1-11-9-15,-4 1-6 0,6 13-2 0,3-3-12 16,-3 0 0-16,-6-12-7 0,0-2-5 0,3 2-3 15,-3-3-8-15,-2-6-15 0,4 3-14 0,0-6-21 16,-4-6-11-16,0 1-23 0,-2-2-31 0,2-2-26 16,-2-6-14-16,2 8-18 0,-2-8-34 0,0 0-187 15,0 0-389-15,0 0 172 0</inkml:trace>
  <inkml:trace contextRef="#ctx0" brushRef="#br0" timeOffset="45362.42">30440 12958 39 0,'0'0'195'0,"0"-10"-15"16,0 10-20-16,7-10-13 0,1 6-13 0,4-1-5 15,5 2-13-15,3 3-10 0,5-3-3 0,2 6-9 16,4 0-8-16,0 3-7 0,0 0 2 0,13 7-10 16,-11-3-6-16,-6 4-9 0,12 12-6 0,-19-5-8 15,7 12-4-15,-8-9-8 0,-7 3-5 0,5 10-2 16,-11-9-6-16,0 1-5 0,-4 14-4 0,-4-15 1 15,-2 1 4-15,-4-1-5 0,-4 0 1 0,-13 11-2 16,6-16-1-16,-4-1 2 0,3-3 0 0,-1-1 7 16,0-2-2-16,3-3-3 0,3-5 2 0,3 1-6 15,4-5-8-15,1-1-13 0,1-2-29 0,6-1-46 16,-10-8-29-16,8-2-34 0,-2-4-146 0,6-3-321 0,6-10 142 16</inkml:trace>
  <inkml:trace contextRef="#ctx0" brushRef="#br0" timeOffset="46613.96">31032 13061 56 0,'2'-8'252'0,"-2"8"-4"16,0 0-13-16,2-6-16 0,-2 6-21 0,0 0-24 15,0 0-15-15,10-1-8 0,-10 1-13 0,0 0-10 16,21 16-5-16,-9-2-8 0,3 6-13 0,-1 2-7 15,1 4-4-15,5 13-10 0,-5 0-5 0,-3 0-6 16,1 2-7-16,-1 0-7 0,2 3-6 0,-3-2 3 16,-5-12-6-16,2 12-5 0,-6 0-7 0,2-13-2 15,-2 1-5-15,-2-3 2 0,-4 1-5 0,-4-1-1 16,0-2-3-16,-5-1 1 0,-3-3-6 0,3-10 4 16,-5 6-5-16,-3-3-1 0,5-8 2 15,-1-1-4-15,-2-4 0 0,1-1 4 0,1-5-6 0,1-2 1 16,1-5-1-16,-1-6-4 0,3-5-6 0,3-3-8 15,2-15-7-15,4-4-8 0,8 3-13 0,4-1-9 16,9 4-10-16,1-3-9 0,9 4-8 0,-6-1-9 16,6 1-13-16,2 4-12 0,6 1-13 0,-2 2 9 15,-10 9 6-15,20-11 9 0,-4 8 0 0,-12 7-4 16,10-7-2-16,-14 11 4 0,-2-2-11 0,-3-3 22 0,1 0-4 16,-7 5 11-16,1 2 4 0,-1 0 14 0,-2-2 14 15,1 2 12-15,-3-1 7 0,-2 5 18 0,-4-4 10 16,-4 4 15-16,2 8 12 0,-2-11 12 0,2 11 4 15,-6-9 3-15,-2 4-5 0,-1 2-1 0,-7 1 1 16,4-1 8-16,-3 4-4 0,-2 5 2 0,3-2-6 16,2 4 5-16,-5 0-4 0,3 3 2 15,-3 1-1-15,1 11 0 0,1-1 2 0,7-7 1 0,-3 6 0 16,5-3 0-16,2-2 0 0,-2 0 2 0,8 1 0 16,2-2 1-16,-2 1 3 0,4-4 4 0,-1 1 1 15,5-4 2-15,2 1 2 0,3-3-5 0,-7-6 3 16,9 3-2-16,-1-5-2 0,-1-2-2 0,1 0-3 15,-1-2-11-15,-3-5-2 0,0 2-2 0,1-5-3 0,-1 2-12 16,-1-3-6-16,-1 0-6 0,-2-1-8 0,-2 0-3 16,3 0-2-16,-3-1 7 0,0 4-3 15,0 6-2-15,-2-3-4 0,-2 3 2 0,-2 6-2 0,5-8-6 16,-5 8-6-16,0 0 0 0,0 0 1 0,0 0 3 16,0 0 3-16,8 22 1 0,-6-9 0 0,2 2 1 15,-2 2 1-15,0-3 1 0,0 1 1 0,4-1 5 16,1 3 6-16,-1-5 5 0,2 0 4 0,-2-4 1 15,-2-2 11-15,1 0 2 0,1 0 5 0,0-3-9 16,-2 0 1-16,-4-3 5 0,12 0-10 0,-12 0 0 16,15-7 3-16,-5 2-6 0,1-4-2 0,-1-2-7 15,-2-4 0-15,0 1-1 0,5-7-6 0,-1-3 8 16,-3 1-18-16,3 3 0 0,-6 5-2 0,2 1-5 0,-3 6 7 16,1-3-4-16,-2 5 5 0,-4-1-5 0,0 7-16 15,0 0-4-15,0 0 3 0,0 0 3 16,0 0 3-16,0 0 5 0,0 0 3 0,4 34-3 0,-6-19 1 15,6 2 13-15,-2-1-8 0,0-2 5 0,4-3 3 16,-1 4 0-16,1-8 4 0,-2 1 3 0,2-3 10 16,0-2-2-16,5 2 3 0,3-3 0 0,-1-2-4 15,3-2 3-15,-1-3 0 0,-1 1 0 0,0-5 0 16,1 0-4-16,-3 0-2 0,1-2-3 0,-3 2 4 16,2 0-7-16,-3-2 4 0,-3 5-13 0,-2 4-4 15,2-3-2-15,0 1 1 0,-6 4-5 0,11-1 4 16,-11 1-8-16,0 0-3 0,12 5-2 0,-12-5 2 15,8 7 2-15,-5-3-2 0,1 1 5 0,-4-5-2 0,12 5 4 16,-6-3 6-16,-6-2 1 0,15-1 1 16,-5-1-3-16,0-8 3 0,3 1 0 0,1 3 6 15,-3-6 0-15,-3-1 7 0,0-2 5 0,-2 0 7 16,3 1 4-16,-3-1 9 0,-2-3 1 0,-2 0 3 16,0 4 5-16,0-1 7 0,-2 8-5 0,-2 0 4 15,2 7 1-15,-2-8-13 0,2 8-12 0,-8-3 2 16,8 3-4-16,-21 6 1 0,11-1-1 0,-7 3 0 0,5 5-3 15,2-5-3-15,1 5 0 0,-1 0 2 0,0 1-2 16,3 2 2-16,3-2-5 0,2-2-2 0,2-4-3 16,-2 2 6-16,2-10-2 0,-2 8-1 0,2-8 11 15,0 0-15-15,10 2 14 0,-10-2-9 0,0 0 15 16,23-9-11-16,-10 1 1 0,-1-2 3 0,0-1-2 16,-3 3 5-16,-1 3-5 0,-2-2 2 0,2 1-2 15,-1 1-3-15,-3 2 5 0,-4 3-12 0,8-3 1 16,-8 3-1-16,0 0-3 0,14 15 1 0,-1 5 4 15,-3 2 3-15,0 3-4 0,1 2 3 0,-1 13 7 16,0-11-11-16,5 12 0 0,-7-1-2 0,0-12 4 16,1 14-11-16,-3-13-13 0,0 13-15 0,2-16-21 15,-1-2-18-15,-3-6-17 0,2-3-18 0,-4 0-21 0,2-2-6 16,0-4-17-16,-2-6-28 0,-2-3-39 16,4 2-149-16,-4-2-402 0,15-10 178 0</inkml:trace>
  <inkml:trace contextRef="#ctx0" brushRef="#br0" timeOffset="46896.09">32400 12820 69 0,'0'0'198'16,"-8"-5"-20"-16,8 5-12 0,0 0-6 0,-17 13-11 16,9-2-6-16,0 3-7 0,4 4-12 0,1-1-10 15,3 8-10-15,0-9-11 0,5 8-9 0,1 1-4 16,0-10-8-16,4 7-6 0,-1-9-7 0,1-1-3 15,2-4-5-15,1-1-3 0,1-4 0 0,1-3-1 16,-5-3 4-16,5 1 1 0,-1-6 4 0,0-3 4 16,-1 0-2-16,-3-4 2 0,-4 0-3 0,-1 1-4 15,1-9-9-15,-6 8-2 0,0 2-4 0,-2-1-4 16,0 4-5-16,-5 0 0 0,1 2-15 0,-2 2-12 0,0 2-21 16,-7 0-12-16,1 3-26 0,1 1-27 15,-3 3-31-15,-3 0-32 0,5 1-21 0,-1 1-217 16,-1 0-415-16,-1 3 184 0</inkml:trace>
  <inkml:trace contextRef="#ctx0" brushRef="#br0" timeOffset="47130.15">32613 12387 106 0,'19'7'217'0,"-19"-7"-14"0,47 31-9 16,-10 3-15-16,-6 7-16 0,0 2-15 0,-2 5-24 16,-2 4 0-16,-4 4-15 0,2 1-17 0,-3-2-16 15,-5 6-13-15,-9 0-20 0,-2-1-9 0,1 2-17 16,-9-4-14-16,-3-6-12 0,-5 1-16 0,-2 0-11 16,1-8 7-16,1-2 3 0,-2-15-27 0,-1 1-16 15,-3-6-45-15,-11 10-142 0,2-15-277 0,0 0 123 16</inkml:trace>
  <inkml:trace contextRef="#ctx0" brushRef="#br0" timeOffset="71647.77">13992 5935 65 0,'0'0'227'0,"0"0"-5"0,0 0-7 0,0 0-7 0,0 0-14 16,0 0-12-16,0 0-17 0,0 0-13 0,0 0-14 16,0 0-16-16,0 0-16 0,0 0-11 0,0 0-13 15,0 0-2-15,0 0-4 0,0 0-6 0,0 0-3 16,0 0 1-16,0 0-9 0,52 57 1 0,-42-33-6 16,-10-24 4-16,17 48-11 0,-7-23 3 0,3-2-4 15,-13-23 8-15,18 29 5 0,-18-29-7 0,25 23 3 16,-25-23 4-16,41 11-4 0,-10-14-4 0,21-12-2 15,6-10-2-15,4 3-6 0,2-16-1 0,8 1-5 16,1-3-4-16,3-6-2 0,-1 1 2 0,-3-1 1 16,-2 2-3-16,-4-3 9 0,-6 7 2 15,2 0 0-15,-8 3 2 0,-6 8-7 0,-9 1-7 0,-16 13 0 16,-9 4 6-16,-14 11-15 0,21-16 6 0,-21 16-5 16,0 0-20-16,0 0-25 0,0 0-37 0,0 0-39 15,0 0-41-15,0 0-49 0,0 0-50 0,0 0-57 16,0 0-193-16,-89 59-533 0,46-33 236 0</inkml:trace>
  <inkml:trace contextRef="#ctx0" brushRef="#br0" timeOffset="94315.35">5668 8267 27 0,'50'-7'-5'0,"-19"2"-5"0,24-3 3 0</inkml:trace>
  <inkml:trace contextRef="#ctx0" brushRef="#br0" timeOffset="98199.21">14327 7545 151 0,'0'0'150'0,"0"0"-1"16,0 0-18-16,0 0-11 0,0 0-6 0,0 0-1 16,0 0-9-16,0 0 1 0,0 0-1 0,0 0 5 15,0 0-9-15,0 0 7 0,0 0-3 0,48 71-5 16,-42-43 3-16,-2 0-6 0,4 12-6 0,-6-12-4 15,-2-28-1-15,5 56-4 0,-3-30 3 0,-2-26-8 16,4 40-3-16,-4-40-4 0,10 31 3 0,-10-31-6 16,19 20 0-16,-19-20-5 0,31 8-6 0,-31-8-3 15,56-15-6-15,-9-7 3 0,1-2-10 0,3-5-8 0,5-14 3 16,0-7-4-16,6-2-4 0,6 5 0 16,0 0-7-16,1 0 0 0,7-2-3 0,1 1 4 15,-9 4 0-15,2 0 1 0,-2 7-3 0,-6-1 5 0,-6 6-3 16,-10 3-6-16,-9 7 5 0,-17 9-5 0,-20 13-3 15,23-11-12-15,-23 11-10 0,0 0-23 0,0 0-19 16,0 0-12-16,0 0-21 0,0 0-28 0,0 0-26 16,0 0-43-16,0 0-41 0,0 0-206 0,0 0-465 15,0 0 205-15</inkml:trace>
  <inkml:trace contextRef="#ctx0" brushRef="#br0" timeOffset="109581.96">16434 7475 101 0,'0'0'201'0,"-19"-35"-17"0,19 35-9 0,-27-17-9 15,27 17-10-15,-33-16-8 0,33 16-10 0,-43-10-7 16,43 10-8-16,-40 2-8 0,40-2-11 0,-53 12-6 16,28-3-1-16,0 4-5 0,0 0-8 0,2 4 0 15,-10 11-6-15,13-4 0 0,3 0-6 0,3-3-6 16,5 8-7-16,-1-1-2 0,10-28-1 15,-2 46-5-15,2-46-5 0,19 45-6 0,-3-27-3 0,3 0-1 0,6-4-5 16,4-2-4-16,14 2-2 0,-12-9 0 0,14 4-7 16,5-2 10-16,0 0-11 0,-9-3-1 0,-6-3 1 15,-35-1-6-15,60 7-2 0,-31 1-2 0,-29-8 1 16,37 14-2-16,-37-14-2 0,27 18 2 0,-27-18-1 16,8 26 1-16,-8-26 5 0,0 0 2 0,-18 58 5 15,5-34-2-15,-18 8-1 0,9-11 2 0,-14 7 0 16,10-10-1-16,3-2-1 0,-4-1 2 0,-4-6-4 15,4 2-4-15,27-11-7 0,-45 13-11 0,45-13-23 0,-29 3-24 16,29-3-37-16,0 0-34 0,0 0-32 16,0 0-27-16,-29-38-26 0,29 38-196 0,0 0-441 15,18-53 195-15</inkml:trace>
  <inkml:trace contextRef="#ctx0" brushRef="#br0" timeOffset="109867.81">16715 7636 32 0,'0'0'175'16,"0"0"6"-16,0 0-6 0,0 0-5 0,22-29-7 16,-22 29-4-16,0 0 3 0,0 0-2 0,0 0 3 15,0 0-6-15,0 0-5 0,0 0-14 0,0 0-12 16,0 0-17-16,0 0 0 0,0 0-6 0,0 0-4 15,0 0-4-15,0 0-10 0,0 0-5 0,23 72-3 16,-19-45-5-16,-4-27-10 0,11 47-3 0,-3-22 3 16,-8-25-10-16,10 47-8 0,-1-25-8 0,-9-22-2 15,8 32-10-15,-8-32-13 0,6 28-13 0,-6-28-22 0,0 0-28 16,8 30-25-16,-8-30-37 0,0 0-24 0,0 0-30 16,0 0-43-16,0 0-213 0,0 0-458 15,0 0 202-15</inkml:trace>
  <inkml:trace contextRef="#ctx0" brushRef="#br0" timeOffset="110031.07">16603 7532 94 0,'0'0'172'0,"0"0"-28"0,0 0-9 15,0 0-46-15,0 0 8 0,0 0-25 0,0 0-30 16,0 0-35-16,0 0-57 0,0 0-84 0,0 0-145 15,0 0 64-15</inkml:trace>
  <inkml:trace contextRef="#ctx0" brushRef="#br0" timeOffset="111049.8">16897 7750 53 0,'0'0'203'0,"12"-47"-2"0,-12 47-8 0,0 0-7 0,6-42-10 16,-6 42-12-16,0 0-10 0,13-29-12 0,-13 29-10 16,0 0-5-16,0 0-4 0,0 0-10 0,8-25-9 15,-8 25-12-15,0 0-9 0,0 0-8 0,0 0 0 16,0 0-5-16,0 0-6 0,0 0-8 0,0 0 5 16,0 0-8-16,45 74-5 0,-36-52 3 0,-9-22-2 15,14 49-7-15,-10-31-2 0,-4-18-1 0,9 52-4 16,-3-29 11-16,-6-23-8 0,8 32-3 0,-8-32 3 15,4 30-6-15,-4-30-3 0,0 0 1 0,0 0 0 16,8 32-1-16,-8-32 8 0,0 0 9 0,0 0 3 16,0 0-9-16,0 0-2 0,0 0-6 0,0 0 0 15,0 0-4-15,0 0-9 0,0-107-2 0,0 107-6 0,2-43 4 16,-2 43-10-16,7-32 2 0,-7 32-2 0,0 0 0 16,6-37-6-16,-6 37 0 0,0 0-8 15,0 0-1-15,12-19 4 0,-12 19-3 0,0 0 2 16,0 0-2-16,0 0 1 0,0 0 10 0,0 0-10 0,60 65 3 15,-60-65-2-15,17 30 0 0,-17-30 1 0,10 31 4 16,-10-31-2-16,13 29 2 0,-13-29-2 0,0 0 3 16,10 24 3-16,-10-24-1 0,0 0 2 0,0 0 4 15,0 0 2-15,0 0 7 0,0 0-7 0,0 0-6 16,0 0 8-16,0 0-13 0,23-77-2 0,-15 37 2 16,0 15-5-16,-8 25-3 0,6-53-1 0,1 32 5 15,-7 21 0-15,10-30-3 0,-10 30 4 0,0 0-4 16,12-26 1-16,-12 26-3 0,0 0 1 0,0 0 1 0,0 0-2 15,0 0 4-15,0 0-2 0,0 0 2 16,0 0 0-16,56 63 0 0,-48-41 0 0,-8-22-3 16,17 46-8-16,-7-22-3 0,-10-24-10 0,13 37-20 0,-13-37-16 15,18 27-18-15,-18-27-13 0,0 0-9 0,15 19-13 16,-15-19-5-16,0 0-11 0,0 0-11 0,0 0 1 16,0 0-5-16,0 0 1 0,39-56 0 0,-33 31-1 15,-6 25-7-15,13-47 17 0,-9 18 17 0,-4 29 19 16,10-48 23-16,-10 48 38 0,8-34 19 0,-8 34 21 15,9-24 29-15,-9 24 11 0,0 0 17 0,0 0 4 16,0 0 0-16,0 0 15 0,0 0 6 0,0 0 17 16,0 0 10-16,0 0 6 0,0 0 6 0,0 0 4 15,0 0 2-15,45 82 8 0,-41-54-9 0,4 16-2 16,1-4-4-16,-3 1-5 0,-2-1-11 0,6 1-8 16,-1-12-10-16,-1 14-3 0,-2-2-8 0,0-11-5 15,1-1-6-15,-7-29-6 0,14 53 8 0,-8-26-12 0,0-2-5 16,-6-25-5-16,13 36 1 0,-13-36-12 15,8 22 3-15,-8-22-3 0,0 0-2 0,0 0-5 16,0 0 4-16,0 0-7 0,0 0-8 0,0 0-7 0,0 0-10 16,0 0-8-16,0 0-9 0,0 0-8 0,0 0-16 15,0 0-7-15,-4-123-12 0,-4 79-3 0,-1-2-6 16,-3-4 3-16,2 0 4 0,-1 2 7 0,-1-2 6 16,4 5 12-16,-1 0 11 0,9 18 13 0,-2-2 7 15,2 29 15-15,0-51 2 0,0 51 9 0,0-48 4 16,0 48 6-16,7-32-4 0,-7 32 5 0,12-27-2 15,-12 27 6-15,23-24-1 0,-23 24-3 0,0 0-8 16,22-19 7-16,-22 19-8 0,0 0 2 0,0 0-5 16,0 0 3-16,0 0-5 0,58 49 2 0,-49-21-4 15,-3-1 3-15,-2 18-5 0,-4-2 3 0,0-1-1 16,-10-14-4-16,1 11-5 0,1-13 3 0,-2-2-6 16,10-24-1-16,-23 43-6 0,23-43-5 0,-17 24-9 15,17-24-8-15,0 0-19 0,-18 14-10 0,18-14-17 0,0 0-21 16,0 0-18-16,0 0-17 0,-35-69-13 15,24 26-9-15,11-6-18 0,-4 0-27 0,4 3-146 16,0 1-375-16,0 16 166 0</inkml:trace>
  <inkml:trace contextRef="#ctx0" brushRef="#br0" timeOffset="111449.25">17587 7429 50 0,'15'-39'108'0,"-15"39"7"0,8-32 14 0,-8 32 8 16,0 0-1-16,6-33 4 0,-6 33 2 0,0 0 8 16,0 0-1-16,6-31 0 0,-6 31-3 0,0 0-11 15,0 0-15-15,0 0-12 0,0 0-12 0,0 0 9 16,0 0-7-16,0 0 3 0,0 0-8 0,0 0-2 15,0 0-4-15,0 0-2 0,37 78 1 0,-26-53 2 16,-3 1-1-16,4-2-1 0,3 2-1 16,-1 11-2-16,-1-14-2 0,-1 0-9 0,-12-23 1 0,23 36-5 15,-23-36 3-15,31 30-7 0,-17-18 3 0,-14-12-8 16,31 15-5-16,-31-15-1 0,36 6-2 0,-36-6-10 16,0 0-8-16,64-18 1 0,-42 2-13 0,-5 0 1 15,6-2-4-15,-9-5-14 0,1-1-7 0,-15 24-6 16,24-47-10-16,-17 20 2 0,1 4-3 0,-8 23 4 15,0 0 5-15,8-38-5 0,-8 38 7 0,0 0 2 16,0 0-5-16,0 0 5 0,0 0 2 0,0 0-3 0,0 0 4 16,0 0 4-16,0 0 0 0,0 0 9 0,-74 80-1 15,67-52 1-15,-1 1-4 0,-2 12 10 0,10-41 0 16,2 49-5-16,-2-49 6 0,8 35 4 0,-8-35 5 16,27 23 0-16,-4-13-2 0,-23-10 2 0,58 0 1 15,-13-14-3-15,-1-4-1 0,1-2 0 0,-4-3-1 16,5-4-8-16,-7 3-5 0,-12 7-6 0,-4 0-12 15,0 4-12-15,-23 13-10 0,31-21-13 0,-31 21-15 16,0 0-18-16,0 0-27 0,18-13-36 0,-18 13-48 0,0 0-47 16,0 0-36-16,0 0-238 0,0 0-553 0,0 0 244 15</inkml:trace>
  <inkml:trace contextRef="#ctx0" brushRef="#br0" timeOffset="111767.27">16766 8499 22 0,'0'0'236'0,"0"0"-19"0,-33 21-17 0,33-21 11 0,0 0 3 0,0 0-2 16,0 0-10-16,0 0-11 0,0 0-16 15,112-29-10-15,-48 2-14 0,0 1-2 0,8-2-7 16,11 1 0-16,8-7-6 0,0 1-8 0,6-1-6 0,-6 0-14 16,2 1-10-16,6 8-5 0,-3 1-10 0,-3-1-11 15,2 3-5-15,-11 2-13 0,-11 6-17 16,-11-1-24-16,-2 7-23 0,-17-1-25 0,-14 6-28 0,-29 3-31 16,27-3-29-16,-27 3-29 0,0 0-21 15,0 0 7-15,0 0 2 0,0 0-7 0,0 0-10 0,0 0-50 16,0 0-116-16,0 0-375 0,-103 49 167 0</inkml:trace>
  <inkml:trace contextRef="#ctx0" brushRef="#br0" timeOffset="112048.09">16955 8684 67 0,'-23'13'237'15,"23"-13"-15"-15,-23 20-8 0,23-20-11 0,0 0-3 0,0 0 13 16,0 0 3-16,0 0 3 0,0 0-16 15,0 0 7-15,0 0-6 0,114-14-6 0,-58-6-8 0,12-2 6 16,4-3-21-16,9-4-8 0,1-2-4 16,3-2-11-16,4 0-14 0,10 2-11 0,5 2-12 0,3 1-9 15,1 3-9-15,-1-1-12 0,1 5-7 0,-9 0-8 16,-4 5-2-16,-10-4-9 0,-17 5-4 0,-2 4 0 16,-12-2-9-16,-9 8-7 0,-18 2-2 0,-27 3-13 15,31-7-18-15,-31 7-28 0,0 0-21 0,0 0-9 16,33-7-14-16,-33 7-21 0,0 0-42 0,0 0-47 15,0 0-67-15,0 0-78 0,0 0-299 0,-118-14-671 16,69 11 298-16</inkml:trace>
  <inkml:trace contextRef="#ctx0" brushRef="#br0" timeOffset="125949.64">6542 9873 59 0,'0'0'129'0,"0"0"-6"0,0 0-1 0,0 0-7 16,0 0-10-16,0 0-4 0,0 0-5 0,0 0-7 16,0 0-7-16,23-31-8 0,-23 31-7 0,0 0-9 15,0 0-1-15,0 0-5 0,0 0 2 0,0 0-5 16,0 0-1-16,0 0-6 0,0 0 5 0,68 18-8 15,-68-18 0-15,31 14-4 0,-31-14 3 0,31 12-12 16,-31-12 4-16,33 7-2 0,-33-7-7 0,38 1 1 16,-38-1 2-16,0 0 3 0,53-5-6 0,-53 5-3 15,31-7 1-15,-31 7-3 0,29-11 1 0,-29 11 2 16,23-18-3-16,-23 18-2 0,19-21 1 0,-19 21 1 16,14-20-8-16,-14 20 4 0,0 0-7 15,0 0 3-15,19-27 0 0,-19 27-2 0,0 0 0 0,0 0-3 16,0 0-4-16,20-16 2 0,-20 16-1 0,0 0 0 15,0 0 0-15,0 0-1 0,0 0 3 0,60 21 1 16,-60-21-5-16,31 13 6 0,-31-13-7 0,33 9 7 16,-33-9 2-16,38 9-5 0,-38-9 5 0,35 2 0 0,-35-2-1 15,0 0 0-15,47-11 4 0,-47 11 1 16,38-13 0-16,-16-1-1 0,-22 14 6 0,33-28 2 16,-22 14 1-16,-11 14 5 0,22-24-5 0,-22 24 1 0,15-21-4 15,-15 21 0-15,0 0-2 0,0 0 0 16,16-22-6-16,-16 22 1 0,0 0-5 0,0 0-1 0,0 0 1 15,0 0 4-15,0 0-7 0,0 0 4 0,0 0-2 16,0 0 1-16,0 0 0 0,71 34 0 0,-71-34-1 16,29 15-1-16,-29-15 1 0,25 9 4 0,-25-9-1 15,0 0-9-15,47 2 10 0,-47-2-2 0,0 0 5 16,48-20 2-16,-48 20 1 0,37-25 7 0,-21 15-7 16,-16 10 3-16,31-26-7 0,-31 26 0 0,23-18 1 15,-23 18-3-15,0 0-1 0,21-15 0 0,-21 15-3 0,0 0 0 16,0 0-6-16,0 0 4 0,37-4 0 0,-37 4-1 15,0 0 1-15,0 0-1 0,0 0 2 0,54 17-2 16,-54-17 0-16,33 4-1 0,-33-4 2 0,0 0 2 16,54-6-2-16,-54 6 3 0,43-10-3 0,-43 10 2 15,39-17-1-15,-22 9 7 0,-17 8 0 0,31-20 5 16,-8 8 3-16,-23 12-2 0,26-15-2 0,-26 15 1 16,0 0-6-16,0 0 4 0,36-7-1 15,-36 7 0-15,0 0-6 0,0 0 4 0,0 0-3 16,0 0 0-16,51 7 4 0,-51-7-2 0,0 0 0 0,46 5-1 15,-46-5-2-15,0 0-8 0,47-10-11 0,-22 3-12 16,-25 7-17-16,35-13-24 0,-10 4-19 0,-25 9-33 16,25-14-19-16,-25 14-22 0,0 0-184 0,29-15-373 0,-29 15 165 15</inkml:trace>
  <inkml:trace contextRef="#ctx0" brushRef="#br0" timeOffset="126783.03">10317 8039 189 0,'0'0'195'0,"0"0"-1"0,0 0-4 0,0 0-5 0,-10-64-3 16,10 64-2-16,0 0-9 0,0 0-11 16,-19-27-8-16,19 27-12 0,0 0-13 0,0 0-13 0,0 0-10 15,0 0-14-15,-31-6-5 0,31 6-13 0,0 0-5 16,0 0-9-16,-47 53-5 0,34-30-5 0,1 1-4 16,12-24-3-16,-17 49-6 0,13-24-6 0,4-25-1 15,-2 42-2-15,2-42-4 0,0 0 1 0,10 49-4 16,-10-49-3-16,17 22 3 0,-17-22-6 0,23 15 4 15,-23-15 0-15,0 0 9 0,49 0 0 0,-49 0 6 16,54-24 5-16,-15-4 4 0,-4 0 0 0,-14 7 15 16,2 0 1-16,-5-1-1 0,-1-2 3 0,-5-1-8 15,-12 25-1-15,15-47-1 0,-15 47-7 0,0-36-4 0,0 36-3 16,-13-33-15-16,13 33 4 0,-18-25-11 16,18 25-17-16,0 0-13 0,-29-18-16 0,29 18-14 15,0 0-13-15,-42 6-15 0,42-6-24 0,0 0-25 16,-37 37-30-16,23-15-34 0,3 3-28 0,11-25-46 0,-18 53-169 15,10-12-464-15,3-14 205 0</inkml:trace>
  <inkml:trace contextRef="#ctx0" brushRef="#br0" timeOffset="127333.74">10400 8288 56 0,'0'0'259'0,"0"0"-3"0,0 0-2 0,0 0-10 16,0 0-13-16,0 0-28 0,0 0-17 0,0 0-27 15,0 0-14-15,0 0-13 0,0 0-15 0,0 0-10 16,0 0-8-16,0 0-14 0,39 46-10 0,-25-23-6 16,-1-2-4-16,-1 1-5 0,3 0-5 0,-15-22-8 0,27 44-3 15,-17-31-2-15,-10-13-5 0,19 27-9 0,-19-27 5 16,0 0-7-16,16 20-3 0,-16-20 0 16,0 0 4-16,0 0 11 0,0 0 0 0,0 0-10 15,0 0 3-15,0 0-11 0,0 0 2 0,0 0-8 0,0 0 4 16,0 0-6-16,0 0-4 0,-99-16-3 0,99 16 1 15,-56 11 2-15,27 0-5 0,4 5-3 16,-12 10 0-16,8 4 0 0,0 1 2 0,15-7-2 16,-3 1-2-16,1 13 2 0,3-10 1 0,5-2-2 0,2 3 3 15,6-29-10-15,-9 49-3 0,9-49-7 0,5 30-10 16,-5-30-3-16,0 0-10 0,16 24-5 0,-16-24-4 16,0 0-7-16,39 5-16 0,-39-5-15 0,0 0-24 15,65-42-11-15,-32 9-14 0,-7 1 2 0,1-4-8 16,-10 9 3-16,4-10-10 0,-11 10-5 0,6-13-30 15,-5 12-101-15,-1 2-308 0,-2-3 137 0,3 3 1216 16,-11 26-769-16,20-44 24 0,-20 44 22 0,11-31 8 16,-11 31 15-16,14-27 7 0,-14 27-2 0,0 0 3 0,17-21 1 15,-17 21-6-15,0 0 10 0,0 0 12 0,39-6 2 16,-39 6 10-16,0 0-4 0,0 0 3 16,66 32-3-16,-43-19-8 0,-2 1-2 0,-21-14-4 15,37 24-12-15,-37-24-1 0,27 19-8 0,-27-19-2 0,27 18-10 16,-27-18-2-16,20 12-4 0,-20-12-9 15,0 0-12-15,0 0-11 0,0 0-23 0,0 0-20 16,0 0-29-16,0 0-24 0,0 0-20 0,48-30-16 0,-48 30-16 16,0-34-20-16,0 34-33 0,0 0-132 0,-25-66-352 15,17 41 156-15</inkml:trace>
  <inkml:trace contextRef="#ctx0" brushRef="#br0" timeOffset="127457.59">10776 8305 92 0,'0'0'148'0,"0"0"-11"0,0 0 0 15,-66 30-7-15,49-7 5 0,-1 19 2 0,-1-3-4 0,0 3 3 16,3-2-10-16,-3 6-7 0,3 0-15 15,-3-2-11-15,7-6-8 0,1-13-7 0,5-2-7 16,6-23-11-16,-8 32-13 0,8-32-16 0,0 0-21 0,-6 34-32 16,6-34-14-16,0 0-29 0,0 0-37 15,0 0-53-15,0 0-117 0,0 0-294 0,0 0 130 16</inkml:trace>
  <inkml:trace contextRef="#ctx0" brushRef="#br0" timeOffset="127632.61">10449 8308 118 0,'0'0'245'0,"0"0"-7"0,40-17-1 0,-40 17-9 0,33-8-15 16,-33 8-13-16,43-8-18 0,-43 8-22 0,50-2-13 15,-50 2-17-15,53 2-16 0,-22 1-29 0,-31-3-26 16,44 8-33-16,-44-8-34 0,33 14-30 0,-33-14-32 16,19 14-40-16,-19-14-24 0,0 0-203 0,10 32-366 0,-10-32 162 15</inkml:trace>
  <inkml:trace contextRef="#ctx0" brushRef="#br0" timeOffset="128899.09">8982 9141 205 0,'0'0'207'16,"-54"28"-3"-16,54-28-9 0,-25 8-10 0,25-8-7 16,0 0-17-16,0 0-13 0,-21 13-15 0,21-13-11 0,0 0-14 15,0 0-8-15,0 0-9 0,0 0-3 16,0 0-5-16,0 0-5 0,0 0-9 0,79-46-3 16,-38 22-12-16,3-2-3 0,1-3-2 0,3-1-9 0,3-4 0 15,3-2 2-15,4-3-2 0,2-2 5 0,4 2-4 16,-2 2-6-16,0-6 0 0,2 3-5 0,-6 3-3 15,-2 4-1-15,-13 6-3 0,-8 3-1 0,-14 11-5 16,-21 13 2-16,23-10-2 0,-23 10-5 0,0 0-3 16,0 0-4-16,0 0-3 0,0 0-5 15,0 0-5-15,0 0-5 0,0 0-5 0,-87 48-10 16,42-19-3-16,-5-4-3 0,-4 8 2 0,0 1 5 0,-6 0-1 16,3 2 3-16,-1 0 2 0,0 2 3 0,0-3 4 15,-2 3 5-15,0 1 0 0,2 4 6 0,11-11 0 16,-1 5 3-16,7-6 3 0,4-4-3 0,16-8 5 15,2-1-4-15,19-18 1 0,-25 25-1 0,25-25 0 16,-14 19 3-16,14-19-3 0,0 0 0 16,0 0-4-16,0 0 3 0,-12 22 1 0,12-22 1 0,0 0-3 15,0 0 5-15,0 0-1 0,0 0 5 0,95-49 5 16,-54 24 9-16,7-8 3 0,-5-1 10 0,7 0 3 0,3-3 2 16,5 0 1-16,6-1 0 0,-4 1-8 0,0 5-4 15,-4 0-3-15,-2 4-14 0,-5 7-26 0,-9-1-12 16,-16 10-23-16,-7 2-8 0,-17 10-4 0,0 0-7 15,25-16 5-15,-25 16-4 0,0 0-3 0,0 0 6 16,0 0 2-16,0 0 4 0,0 0 8 0,-114 39 3 16,67-17 6-16,-1 1 4 0,3 2 11 15,-7 6 8-15,0-1 8 0,-2 0 0 0,-1 1 10 0,1 3 8 16,-2-1 11-16,9 1 0 0,-5 4 8 0,8-5 5 16,5-6-4-16,14-11 8 0,7 1-7 0,18-17-6 15,-23 17 2-15,23-17-7 0,0 0-7 0,0 0-3 0,0 0 2 16,0 0 2-16,0 0-3 0,0 0 0 15,0 0-2-15,0 0 1 0,91-56 2 0,-54 28 0 16,9-4 1-16,-1 0 13 0,7-1 6 0,-1-5 7 0,3 0 3 16,0-2 5-16,2 4-1 0,0-2 0 15,1 1-1-15,-5 3-7 0,-4 6 2 0,-11 0-9 16,-12 16-16-16,-11 5-11 0,-14 7-19 0,0 0-25 0,0 0 14 16,0 0-2-16,0 0 5 0,0 0 1 0,0 0-5 15,-85 75 2-15,40-48 2 0,-1 1 0 0,-5 2 7 16,-1 3 3-16,-6 0-2 0,9-2 6 0,3 5 8 15,-1-6 3-15,3 3 5 0,5-1 8 0,4 1 5 16,14-14 6-16,0 1-2 0,21-20 0 0,-24 23-8 16,24-23 4-16,0 0-4 0,-13 19 0 0,13-19-4 15,0 0 5-15,0 0-5 0,0 0-12 0,0 0-2 16,108-54-10-16,-63 26-4 0,5-7-4 0,10-3-7 16,-4-2-2-16,1-2-3 0,3-1-8 0,0 2-12 0,0 3-5 15,0-1-10-15,-2 4-33 0,-4-4-26 16,-7 9-211-16,-5 2-369 0,-5 3 164 0</inkml:trace>
  <inkml:trace contextRef="#ctx0" brushRef="#br0" timeOffset="132475.13">12806 11015 96 0,'0'0'203'0,"0"0"-13"0,0 0-4 0,4 10 3 16,-4-10 0-16,0 0 7 0,14-3-5 0,-14 3-8 16,23-14-13-16,-4-1-7 0,-3-3-12 0,5-5-6 15,4-11-14-15,-5-4-8 0,-7 12-11 0,3-16-10 0,3 5-14 16,-11-6 1-16,-2 15-11 0,-1-15-4 0,-10-7-15 15,1 2-5-15,-4-1-7 0,-4-1-1 16,-3 6-18-16,1-1 0 0,-5 8-2 0,3 15-6 0,1 1-7 16,-1 1 4-16,16 20-3 0,-25-26 1 0,25 26 4 15,-19-14-2-15,19 14 1 0,0 0-3 0,0 0-6 16,-41 2 2-16,41-2-5 0,0 0 1 0,-29 55 3 16,25-10-1-16,4 2-4 0,2 1 1 0,10 3 0 15,3 4-1-15,1 2-3 0,3-3-6 16,1-4-5-16,3-4 1 0,2-6-2 0,-2-6-3 0,8-2 1 15,-11-13 1-15,5 0-2 0,0-1-4 0,0-7-9 16,2 1-11-16,2-3-15 0,-5-4-17 0,-5-3-21 16,6-3-11-16,-9-4-12 0,1-1-17 0,0-3-19 0,-3-9-15 15,3-1-7-15,-5-3-1 0,-4-1-24 16,0 0-137-16,-5 5-360 0,-1-9 160 0</inkml:trace>
  <inkml:trace contextRef="#ctx0" brushRef="#br0" timeOffset="132750.69">13296 10649 152 0,'0'0'173'0,"0"0"-5"0,0 0-4 0,0 0-8 0,-17-36-6 15,17 36 5-15,-8 9 2 0,8-9-1 0,-17 25-1 16,13-10-7-16,-4 9-8 0,0 1-13 0,8-1-8 16,-4-1-11-16,4-1-4 0,2-5-12 0,2 0-2 15,-2-3-7-15,6-2-8 0,0-1-8 0,3 0-5 16,1-2-6-16,5-5-8 0,-5-1 1 0,5 0-5 16,-1-6-2-16,3-1-6 0,-5-5-1 0,1-2-4 15,-3-3 0-15,0 3 2 0,-1-6 1 0,1-3 0 16,-10 3-3-16,0 1-1 0,-4-2-6 0,-6-6 1 15,8 24-6-15,-21-37-1 0,5 18 2 0,16 19-7 16,-33-27-1-16,10 13 2 0,23 14-7 0,-29-11-7 0,29 11-7 16,-33 6-10-16,19 5-1 0,-7 3-8 15,4 6-16-15,3 4-5 0,1 2-23 0,5 3-20 16,-2 10-24-16,8-13-31 0,-2 0-27 0,6-2-15 0,4-7-34 16,-2 0-168-16,2-5-421 0,5-1 187 0</inkml:trace>
  <inkml:trace contextRef="#ctx0" brushRef="#br0" timeOffset="133299.31">13455 10754 14 0,'16'-26'158'16,"-1"6"-6"-16,1-1-6 0,-16 21-5 0,21-34 1 16,-21 34-3-16,15-27-2 0,-15 27-12 0,8-26 1 15,-8 26-7-15,0 0-2 0,0 0-8 0,0 0-3 16,0 0-3-16,6-29-12 0,-6 29-5 0,0 0-13 16,0 0-5-16,0 0-5 0,0 0 0 15,0 0-8-15,0 0-1 0,-19 50-8 0,15-34-5 0,2-1-4 0,0 0-3 16,2-2-4-16,2 0-1 0,0-4-6 15,2-4 2-15,1 2-5 0,-3-3 3 0,-2-4-1 16,12 0-2-16,-12 0 3 0,15-8-3 0,-3-2 2 0,-4-3 12 16,-8 13 9-16,21-36 8 0,-21 36 0 0,16-39 3 15,-7 18 5-15,-9 21 0 0,10-33-7 16,-10 33-4-16,0 0 4 0,8-40-3 0,-8 40-4 0,0 0-5 16,0 0-6-16,0 0-3 0,6-22-10 0,-6 22 3 15,0 0 8-15,0 0-15 0,0 0 0 0,0 0 0 16,40 63-9-16,-28-36 8 0,7 14-3 0,-7-1-2 15,1 5 0-15,-1-2-10 0,0 2-19 0,-3 5-7 16,-1-4-10-16,-6-4 1 0,0 0-3 0,0-14 1 16,-2 0-4-16,0-3 5 0,0-9 4 0,-2-3 5 15,-2 0 1-15,2-6 8 0,-2-3-1 16,4-4 7-16,0 0-4 0,0 0 4 0,-21-21-4 0,11-3 5 16,3-3-8-16,3-13-2 0,2 13-1 0,2-3-2 15,0-11-3-15,2 12 1 0,2-17-1 0,7 4 3 0,-1 1 1 16,0 16 4-16,-3-3 2 0,1 0-1 15,-2-1 3-15,-6 29 8 0,15-52 5 0,-7 27 5 0,-8 25 4 16,6-39 11-16,-6 39 3 0,8-34 8 0,-8 34 4 16,9-27 2-16,-9 27 3 0,0 0 6 15,0 0-13-15,0 0-1 0,8-27-8 0,-8 27-1 0,0 0 0 16,0 0-5-16,0 0 2 0,0 0-5 0,47 75 2 16,-34-47 2-16,3 12-8 0,-5-15 6 0,-1 2-3 15,9 8-4-15,-7-8 3 0,-2-7-6 0,-1 3 2 16,1 0-14-16,-4-8-14 0,0-2-13 0,-1 0-22 15,-1-7-34-15,-2-1-33 0,-2-5-38 0,0 0-74 16,0 0-231-16,0 0-502 0,-21-14 223 0</inkml:trace>
  <inkml:trace contextRef="#ctx0" brushRef="#br0" timeOffset="133449.75">13668 10224 84 0,'0'0'209'0,"0"0"-21"15,0 0-22-15,0 0-16 0,0 0-19 0,0 0-8 16,0 0-24-16,33 108-32 0,-15-83-33 0,11 7-43 16,2-3-22-16,-8-11-39 0,12 7-121 0,-8-11-206 15,15 6 92-15</inkml:trace>
  <inkml:trace contextRef="#ctx0" brushRef="#br0" timeOffset="133667.97">14195 10331 149 0,'0'0'276'0,"-37"-31"-16"0,37 31-8 16,-27-7-21-16,27 7-15 0,0 0-10 0,0 0-19 0,-52 33-10 16,38-11-10-16,14-22-16 0,-15 51-13 15,11-23-11-15,4-28-15 0,10 55-4 0,-1-30-15 16,1 0-7-16,4-2-5 0,3-3-11 0,6-4-6 0,0-3-9 16,3 0-7-16,5-6-19 0,0-3-12 0,-2 0-32 15,-29-4-24-15,62-4-16 0,-62 4-13 0,50-6-18 16,-50 6-40-16,29-12-36 0,-29 12-26 0,16-15-62 15,-16 15-136-15,0 0-417 0,0 0 185 0</inkml:trace>
  <inkml:trace contextRef="#ctx0" brushRef="#br0" timeOffset="133893.65">13101 11488 67 0,'-24'17'307'0,"9"-9"-27"0,7-3-15 0,4-1-14 16,2-3-3-16,2-1-15 0,0 0-12 0,35-12-20 16,6-7-13-16,9-6-20 0,4-6-16 0,8-4-16 15,10-4-16-15,11-2-4 0,-1 0-14 0,5-5-11 16,2 2-8-16,-2 1-10 0,0 3-10 0,-3 2-26 0,1 6-24 16,-11 1-40-16,5 5-22 0,-7 7-22 0,-8-1-38 15,-6 4-46-15,-6 3-46 0,-27 10-71 16,-9 1-151-16,-5 3-456 0,-5 2 202 0</inkml:trace>
  <inkml:trace contextRef="#ctx0" brushRef="#br0" timeOffset="134099.63">13349 11695 131 0,'0'0'303'0,"0"0"-9"0,19-19-4 0,18-7-17 15,5-1-5-15,11-4-14 0,7-1-24 0,6-5-19 16,11 0-21-16,6-1-9 0,-1-2-24 0,1 4-12 16,-2 1-12-16,-3 0-26 0,5 0-8 0,-9 5-30 15,1 2-36-15,-3 0-37 0,2 4-51 0,-5 5-69 16,5-4-86-16,-18 8-287 0,4-1-536 0,-13 4 238 0</inkml:trace>
  <inkml:trace contextRef="#ctx0" brushRef="#br0" timeOffset="152700.07">12638 9809 106 0,'0'0'161'0,"-60"5"-15"15,34 6 3-15,-3 3-13 0,-7 11-7 0,3 8 3 16,4 17-5-16,3 2-6 0,1 6-7 0,4 12-4 15,7 10-7-15,-1 6-11 0,5 7-6 0,0 1-6 16,7 3-4-16,1 5-2 0,7-5-2 0,7-3-9 16,4-3-5-16,7-12-5 0,8-8-3 0,2-9-8 15,15-9-2-15,-1-9-2 0,5-9-3 0,8-4 0 16,2-12-2-16,0-2-3 0,4-12-1 0,6-4-5 16,3-2-1-16,6-9 3 0,1-9 0 0,3-2 4 15,8-13 8-15,8-5 5 0,1-6 6 0,1-7 4 16,2-7 3-16,1-2 1 0,-9-2-1 0,-4-2-2 0,-6-1-4 15,-7 2-7-15,-9 0 2 0,-5 6-6 16,-10 0-5-16,-9 1 8 0,-14-1-8 0,-6 1-6 16,-8 0-6-16,-11-4 1 0,-8-1-4 0,-12-5-4 0,-9-5-3 15,-16-7-4-15,-7 2 0 0,-12-2-5 0,-10-2 1 16,-6 6-6-16,-7 5-2 0,-7 10-4 0,-5 10 2 16,-9 14-2-16,1 12 1 0,-4 15-3 0,-7 9 3 15,1 13-1-15,-5 8-4 0,0 9-4 0,5 7 1 16,1 8-7-16,5 0-4 0,4 3-6 0,12-1-6 15,6 2-10-15,17-2-4 0,10 3-16 0,11 1-15 16,12-3-15-16,6-6-13 0,9-1-18 0,16-12-10 16,4 11-24-16,6 4-22 0,3-6-180 0,7 3-395 15,7-3 175-15</inkml:trace>
  <inkml:trace contextRef="#ctx0" brushRef="#br0" timeOffset="153367.97">14951 10079 202 0,'0'0'208'0,"0"0"-2"0,-12 57-2 16,12-57-10-16,4 46-10 0,-4-46-10 0,13 47-12 16,-13-47-8-16,10 30-9 0,-10-30-2 0,16 27 0 15,-16-27 2-15,31 13-15 0,-31-13-9 0,50-7-6 16,-2-11-13-16,3-7-5 0,1-9-10 0,4-6-9 15,4-6-8-15,8 1-9 0,-2-11-2 0,9 3-2 16,-1 2-10-16,0 1-6 0,-5 2 4 0,-7 5-7 16,2 7-6-16,-21 4 1 0,-4 6-8 0,-16 12-5 15,-8 3-7-15,-15 11-17 0,0 0-22 0,0 0-30 0,0 0-32 16,0 0-30-16,0 0-37 0,0 0-28 0,0 0-35 16,0 0-231-16,-114 25-484 0,70-3 215 15</inkml:trace>
  <inkml:trace contextRef="#ctx0" brushRef="#br0" timeOffset="153646.57">14931 10607 135 0,'2'10'243'0,"4"1"-2"0,2 0-7 0,5 0 5 15,-3-4-8-15,11 0-11 0,1 1-7 0,5-1-5 16,-4-2-16-16,8-5-9 0,19-4-10 0,-21-4-11 15,18-3-12-15,1-6-8 0,1-4-12 0,7-3-3 16,2-3-17-16,4-9-13 0,2-3-11 0,4-3-11 16,-1-5-16-16,5-5-12 0,-8-5-7 0,2 1-21 15,-4 2-8-15,2 5-5 0,-6-3-2 0,-4 7-6 0,-9 12-8 16,-10 4-5-16,-12 16-7 0,-13 2-14 0,-10 11-17 16,0 0-19-16,0 0-18 0,0 0-26 15,0 0-19-15,0 0-14 0,0 0-24 0,0 0-35 0,0 0-50 16,0 0-149-16,0 0-440 0,0 0 195 0</inkml:trace>
  <inkml:trace contextRef="#ctx0" brushRef="#br0" timeOffset="160217.04">6948 12490 65 0,'-5'-8'172'0,"1"3"-2"15,0-3-9-15,2 3-10 0,-2-3-3 0,4 8-5 0,-4-10-6 16,4 10-12-16,0-6-14 0,0 6-13 0,0 0-13 16,-4-5-4-16,4 5-9 0,0 0-6 0,0 0-4 15,0 0-7-15,29 18-3 0,-15-7-2 0,13 5-10 16,-4 1 4-16,16 5-4 0,-14-6-5 0,2-4-3 15,2 1 0-15,2-5-4 0,12 5-1 0,-12-5-2 16,-2-6 2-16,2-3-2 0,-2-2 0 0,0-3 4 16,-2-1 1-16,0-2-7 0,-5 0 5 0,3-3-4 15,-2-4-3-15,-4-1-2 0,-1-2 2 0,-3 1-6 16,-5 5 4-16,-2-2-4 0,3 0-4 0,-5 0 0 16,0 3-1-16,0 3-5 0,0 2 2 0,-2 0-3 15,5 2 5-15,-1 1-7 0,2 3 5 0,7 2-4 16,1 1 0-16,1 3 2 0,6 1 1 0,0 4-4 15,-7-2 2-15,9-1-1 0,0 1 0 0,0-1 2 16,4-1-5-16,-2-1 6 0,2-5-2 0,2 0-1 16,-4-4 5-16,2-3 2 0,-4-1 0 0,-2-1-2 15,-9 0 4-15,7-2-3 0,-9-1 1 0,1 1-4 16,-1-1-1-16,-1 2 5 0,-1-3-5 0,0 2-2 0,1 4 1 16,-1-1 1-16,1 4 1 0,-3 1-3 15,0 3-4-15,5-1 0 0,-3 3 0 0,3 1 2 0,3-1 1 16,7 3 0-16,-6 0 1 0,8 0-3 15,-3-3-1-15,3 0-1 0,-2-2 6 0,-6 0-2 16,5-7 4-16,-5 3-4 0,8-1 0 0,-6-6 1 0,1-1-2 16,-5 2 2-16,-5-1 0 0,9-5-2 0,-7 5 3 15,-1-1-1-15,-1 5-1 0,1-1-2 0,-3 1-2 16,0 4-2-16,1 3 3 0,5 3-2 0,-1 1 3 16,1 2-2-16,1 1 2 0,3 6 2 0,5 1 4 15,0 6-1-15,-2-3 3 0,4-2-4 0,-5 1 0 16,5-5-3-16,-2 2 5 0,2-3-4 0,0-4 1 0,0-5 4 15,-7-2-1-15,7-5-2 0,-2-5 2 16,2-4 2-16,-2-2 2 0,-3-2 5 0,1-1 3 16,0 2-4-16,0 3 0 0,-7 5-5 0,3-6 3 15,-3 8-3-15,-1 3 0 0,-1 2-1 0,5 1 2 16,-1 4 1-16,5 5-1 0,4 1 2 0,-2-2 5 16,0 4 0-16,2 0 1 0,-1-1 0 0,5-1-1 0,-2-1 0 15,0-3 0-15,2-2 0 0,0-1 2 0,0-4-4 16,-2-2 1-16,0-6 1 0,17-2-5 0,-24-1 2 15,3-1-3-15,0 0-6 0,12-10 4 0,-12 10-4 16,0 4-10-16,-2-1-15 0,3 2-16 0,-9 5-18 16,0 1-16-16,-1 0-23 0,3 4-21 0,-3-3-16 15,1 1-20-15,-1 1-22 0,3 0-39 0,-7-1-176 0,3 1-419 16,-5 0 185-16</inkml:trace>
  <inkml:trace contextRef="#ctx0" brushRef="#br0" timeOffset="162638">10544 13021 42 0,'2'-9'120'0,"-2"0"-6"0,5-5-4 0,-3 4-4 0,2-1-9 16,0-2 5-16,-2 4 15 0,0 1-1 0,2 0-9 15,-2-1-6-15,0-1 2 0,0 4 2 0,-2 6 0 16,2-8-9-16,-2 8-14 0,0 0-12 16,0 0-5-16,0 0-2 0,0 0-5 0,7 31-4 0,-7-3-5 15,0 19-3-15,-2 8 0 0,0 2-8 0,-1 4 3 16,-3 0-4-16,0 3 0 0,2 2-3 0,-2 0-1 0,-3-6-4 16,3-3-1-16,0-1-3 0,-2-10-2 15,4-16 5-15,-5 10 2 0,7-16-2 16,0-6-4-16,0-6 0 0,0-2 0 0,2-4 16 0,0-6 27 0,-2 5 0 15,2-5-10-15,0 0-4 0,-14-25-5 16,1 0-1-16,-3-16-11 0,-3 2 2 0,-4-3-12 16,3-1 4-16,-1 1-5 0,-4 3-8 0,11 14 2 15,-5 1 2-15,5-1-6 0,3 13-3 0,1-1 0 0,0 6-4 16,1 2-10-16,1 2-10 0,-2 4-10 0,10-1-14 16,-13 10-17-16,7 2-16 0,0 2-27 0,2 3-25 15,4 1-32-15,6-2-38 0,-2 7-216 16,2-7-441-16,5-3 196 0</inkml:trace>
  <inkml:trace contextRef="#ctx0" brushRef="#br0" timeOffset="162933.91">10691 12884 18 0,'0'-9'215'15,"2"-1"-11"-15,-2 1-14 0,2-1-7 0,-2 10-9 0,4-9-18 16,-2 5-14-16,-2 4-13 0,9-4-4 16,-9 4-9-16,18 11 5 0,-9 1-6 0,7 10 4 15,-3 1-6-15,-1 4-4 0,7 21-7 0,-1-3-7 16,3 2-10-16,-5-3-9 0,-1 7-6 0,3 3-9 16,3-6-6-16,-6-6-4 0,1-3-6 0,-6-12-3 15,1 1-9-15,1-3-8 0,-4-3-13 0,-1-5-8 16,-3-3-21-16,0 1-14 0,-2-3-23 0,-4 0-10 0,-2-4-16 15,-9-1-28-15,-3-2-12 0,-1-4-23 0,-12-2-19 16,-2-1-3-16,0-1-39 0,-14-7-103 0,-1 2-331 16,15-1 147-16</inkml:trace>
  <inkml:trace contextRef="#ctx0" brushRef="#br0" timeOffset="163067.69">10631 13493 250 0,'-16'1'118'0,"1"-1"9"16,5 2-7-16,0 0-7 0,3 1-5 0,1-1-10 16,6-2 1-16,-6 6-8 0,6-6-1 0,0 0 8 15,0 0 2-15,16 13-8 0,-1-9 1 0,6-7-1 16,5-1-8-16,3-2-1 0,2-5-8 0,17-5-9 15,-5 0-5-15,1-3-10 0,1-5-4 0,1 1-6 16,-3 4-28-16,-2 0-42 0,-12 7-55 0,-2 0-47 16,-10 4-197-16,6-4-355 0,-9 5 157 0</inkml:trace>
  <inkml:trace contextRef="#ctx0" brushRef="#br0" timeOffset="163990.68">11340 13170 123 0,'0'0'121'0,"-6"-9"-11"0,6 9-12 0,-4-4-7 16,4 4-19-16,0 0-1 0,-4-6-8 0,4 6-12 15,0 0 4-15,-6-5-15 0,6 5 11 0,0 0-4 16,0 0 4-16,-11 0-3 0,11 0 6 0,0 0 2 15,0 0 3-15,-14 2-4 0,14-2 5 0,-13 5 5 16,7-4-3-16,6-1-3 0,-12 4 6 0,3 1-2 16,1-3-1-16,-2 3 3 0,2 0-4 0,-1 0 1 15,-3 5-3-15,0 1-2 0,-1 3 2 0,5 0-2 16,-7 6 1-16,7 2 4 0,0 3-7 0,4 1 1 16,2-1-4-16,2-1-7 0,2-1 0 0,2 0 4 15,2-6-11-15,-2-3-1 0,4 0 0 0,3-1-3 16,-1-4-3-16,5-1 1 0,-3-3-2 0,2-2 6 15,3-4-5-15,-3-4 1 0,3 0 2 0,6-8-7 0,-3-2 0 16,-3-5 0-16,-1-2-5 0,1 0 0 0,-5-6-2 16,-3 3-1-16,-1-4-3 0,-6-13-8 0,-2 14-1 15,0-14-9-15,-2 0-4 0,-4-1-7 0,0-3-8 16,-5 3 2-16,5 15 9 0,-4-18-6 0,1 19 2 16,1-1 4-16,0 2-4 0,4 10 15 0,-5-1 6 15,5 2 8-15,0 4-2 0,-2-2 2 0,4 7 12 16,0-1-3-16,-2 2-1 0,4 5-6 0,0 0-3 15,-2-8-3-15,2 8-2 0,0 0 4 0,0 0-9 16,0 0 2-16,2 34-4 0,2-16 3 0,0 8 3 16,2 14-3-16,-2-15 1 0,7 17-1 0,-5-14-2 15,6 12 3-15,-6-14 0 0,3 3-2 0,3 12 1 16,-4-14 7-16,3 0-9 0,1-1-2 0,-1 1 3 0,1-4 1 16,0-2-2-16,-1-8 0 0,-1-1 2 0,4 0 0 15,-3-2 2-15,3-3-1 0,-1-1-1 0,-5-2-4 16,0-4 5-16,3-1 0 0,-1-3-4 0,4-2-1 15,-3-4-5-15,-3-1 2 0,2-3-6 0,-4-1-4 16,3 1-2-16,-5-2-6 0,0-1 0 0,-2-10 8 16,2 13-1-16,-2-1 2 0,0 1-1 15,-4 0 5-15,2 6 2 0,-2-4 6 0,0 5 2 16,2 7 5-16,-2-12 1 0,2 12 6 0,0-6-2 0,0 6-1 16,0 0-7-16,0 0 5 0,0 0-8 0,0 0 5 15,0 0-1-15,0 0-2 0,-16 19-1 0,11-5-1 16,1 1 1-16,4-3 2 0,0-2 1 0,0 7-2 15,2 1 3-15,5 3 2 0,-3-6-4 0,-2 0 6 16,6-1-5-16,-2-1 2 0,2-2-5 0,3 0 3 16,-1-3-3-16,-2-2 6 0,1-1-3 0,1-2 3 15,0-1-2-15,1-2 1 0,1-2 1 0,3-3-1 16,-5-4-3-16,0-1 5 0,3-4-5 0,-5 1-1 0,6-8-3 16,-5 5-7-16,-3 2 0 0,4-11-5 15,-4 0-10-15,-1 2 2 0,-1 8-1 0,0 0 2 0,-2-1 0 16,0 3 4-16,-2-1 1 0,0 7 4 0,2 1-2 15,-2 6 3-15,0-10 0 0,0 10 1 0,0 0-3 16,0-9-9-16,0 9-10 0,0 0-13 16,0 0-16-16,0 0-17 0,0 0-21 0,-17 18-24 15,11-8-24-15,2-3-4 0,0 0-13 0,2 0-7 16,-2-2-24-16,0 2-147 0,0-2-366 0,-1 2 161 0</inkml:trace>
  <inkml:trace contextRef="#ctx0" brushRef="#br0" timeOffset="165345.88">11654 13109 73 0,'0'0'112'0,"-8"2"2"0,8-2-10 0,0 0 15 15,-10 0 0-15,10 0 0 0,0 0-7 16,-8-3-4-16,8 3-2 0,0 0-5 0,-5-8 3 15,5 8-1-15,-2-9 11 0,2 9-3 0,-4-8-4 0,4 8-1 16,-2-10-4-16,2 10-6 0,0 0-6 0,0-7-4 16,0 7-11-16,0 0-8 0,0 0-6 0,8-7-5 15,-8 7-2-15,11 0-3 0,-11 0-1 0,22 9-4 16,-9-3-4-16,1 4 2 0,1 0-4 0,1 7-1 16,1 0-1-16,2 2 1 0,-3 2-7 0,-1-3 1 15,-1 4 3-15,-2-9-4 0,1 9-6 16,-1 0 4-16,-4-1 1 0,-1-9-1 0,-1 2-5 0,-2-1 1 15,-2-4 2-15,0 0-3 0,0-3-2 0,-2-6 6 16,2 9 8-16,-2-9 16 0,0 0 1 0,0 0-11 16,0 0-2-16,0 0-3 0,-6-28-3 0,0 6-7 15,2-2-2-15,-5-3-11 0,7 0-8 0,-2-2-1 16,4 4-15-16,2 0 7 0,0 8-2 0,-2-1-2 16,5 1 1-16,-1 1-1 0,2 0 0 0,-2 2 1 0,4 2-3 15,1 2 4-15,-3 4-2 0,0 2 4 16,2-2-5-16,3 4-3 0,-1 2 6 0,4 3-5 15,1 5 3-15,-1 2 3 0,1 2-2 0,3 6 0 0,-3 1 3 16,1 0 1-16,-1 0 6 0,-5-4-10 0,-2 2 1 16,3 4 2-16,-5-5-1 0,0-1 4 15,-4 2 0-15,2-4 8 0,-4-3-4 0,0-1-2 16,0-3 6-16,0-6 6 0,2 9 2 0,-2-9 18 0,0 0 4 16,0 0 0-16,0 0-7 0,0 0-2 15,-16-20-6-15,8-2-5 0,-1-1-3 0,1-2-3 16,4-2-3-16,2 0-6 0,-4 1-2 0,6 2-3 0,0 8 4 15,4 0-9-15,0 1 5 0,-2 0 5 0,4 4-8 16,-2-1 0-16,7 1 0 0,-5 4 1 0,2-2-3 16,0 4 3-16,3 2-9 0,1 0-4 0,5 1 2 15,-7 3 2-15,7 2-1 0,-3 0 3 0,1 1 1 16,1 4-3-16,1-1-2 0,-3 4 3 0,5 6-2 0,-5-6 2 16,5 7 0-16,-7-3 2 0,-1 0-1 0,3 8-2 15,-8-10 5-15,2 3 0 0,1-2 2 16,-3-1-1-16,0 2-1 0,-2-7 0 0,2 1-2 15,-1-3-4-15,1 0-10 0,-4-2-2 0,4 0-2 16,-6-4-3-16,10 4-6 0,-10-4-1 0,11 2 0 16,-11-2 0-16,10-1-4 0,-10 1 1 0,15-5-7 0,-9 1 0 15,0 0-1-15,2-5 2 0,0 4-1 0,-1-3 4 16,3 0 4-16,-2-2 0 0,-4 1 4 0,3-4 4 16,-1 0-1-16,-2 0 5 0,2-3 4 0,2 0 4 15,-3-1 2-15,1-5 0 0,-4 4 0 0,2 2 3 16,-2-1 2-16,0 0 11 0,-2 1 2 0,0 0 15 15,0 3 9-15,2 0 5 0,-4 5 1 0,2-1 12 16,0 2 4-16,0 7 0 0,-2-9-3 0,2 9 3 0,0 0-13 16,0-9 1-16,0 9-7 0,0 0 0 15,0 0-5-15,0 0-1 0,0 0-4 0,0 0-4 16,0 0 0-16,0 0 1 0,0 0-7 0,0 0 0 16,0 0-3-16,0 0 5 0,0 0-5 0,2 32 1 15,0-22-1-15,2 4-1 0,0-1 2 0,3 2-3 16,-3-1 0-16,2 3 1 0,2 6-3 0,-4-8 2 15,5 2 2-15,-1-1 1 0,0 1-3 0,7 2 2 0,-5-5 1 16,0-2-5-16,-1 0 2 0,1-1 2 0,0-2-6 16,1-1 1-16,-3-3-4 0,0-3 7 0,-2-3-2 15,-6 1-2-15,21-7 2 0,-11-5 0 0,3 0-2 16,1-7-5-16,-1-4 6 0,-3 2 2 0,2-3-4 16,1-2 0-16,-5 0-5 0,-2-3-1 0,0 1-4 15,1 2 8-15,-1 2-3 0,-2 6-3 0,0 1 5 16,-2 0 9-16,2 4 9 0,-4 5 7 0,2 1 10 15,0 1 1-15,-2 6 1 0,0-8-2 0,0 8-5 16,0 0-5-16,0 0-4 0,0 0-2 0,0 0-1 16,0 0-1-16,13 22 2 0,-7-8-5 0,0 1-1 15,-2 1 1-15,0 1 1 0,3 8 3 0,-1-1-7 16,0-8-1-16,-2 9 2 0,0-8-1 0,1 0 1 0,-3-3 4 16,0-5 3-16,0 6-1 0,0-7-4 0,-2 0 1 15,2-1 0-15,-2-7 8 0,2 10 8 0,-2-10 12 16,0 0-12-16,0 0-6 0,0 0-1 15,8-29-7-15,-2 7-5 0,-1-4-9 0,1-2-14 0,0 2-9 16,6-14 4-16,-1 13-3 0,-1 3 0 0,0 1 3 16,-1 2-1-16,-1 7-1 0,0 2 5 15,-2 2 2-15,3 4-6 0,-1 2 8 0,0 2-4 16,0 3 4-16,5 5 2 0,-5 1 3 0,2 6-4 0,-1 1 4 16,3 7 1-16,-2 3-1 0,-3-9-2 15,1 9 6-15,4 1-1 0,-1-3 3 0,-3-7-1 16,2 0 4-16,-4 1 1 0,3-10-2 0,-1 5-1 0,2-4-1 15,-1-2-5-15,-5-5-7 0,-4 0-17 0,0 0-13 16,14-11-22-16,-8 2-20 0,3-6-21 0,-5-1-17 16,0-6-28-16,-6-5-21 0,0-3-21 0,-6-14-52 15,-7-2-129-15,1 3-405 0,-1-1 180 0</inkml:trace>
  <inkml:trace contextRef="#ctx0" brushRef="#br0" timeOffset="165568.51">12979 12424 73 0,'-39'-21'184'0,"10"11"-2"0,2 3 6 16,0 4-5-16,7 4 0 0,-5 4-3 0,-2 3-3 0,2 7-10 15,3 3-3-15,5 3-14 0,5 1-8 0,1 0-9 16,5 1 2-16,4-5-17 0,8 6-3 0,-2-8-14 16,7-1-5-16,5 3-7 0,-1-9-3 15,7 2-12-15,-3-6 0 0,8-3-11 0,-8-4-6 16,-1-1-3-16,1-5-5 0,-3-1-5 0,-1-2-1 0,-3-1 0 16,1-1-8-16,-7-2 4 0,-2-1-11 0,-4-2 4 15,-4 4 2-15,-2-2-16 0,-9-4-18 0,3 6-4 16,-1 4-14-16,-9 0-12 0,3 6-10 0,2 3-15 15,-1 4-7-15,-7 5-16 0,-2 6-29 0,4 3-12 16,-10 11-18-16,13-8-23 0,-11 16-15 0,0 1-15 16,2 3-203-16,-2 1-426 0,2 5 188 0</inkml:trace>
  <inkml:trace contextRef="#ctx0" brushRef="#br0" timeOffset="165959.64">11177 13910 173 0,'-23'12'223'0,"9"-7"-8"16,-1 1-12-16,7-1-13 0,0 0-15 0,2-2-14 15,6-3-11-15,-5 2-5 0,5-2-1 0,0 0 0 16,19 6-6-16,0-3-7 0,10-6-2 0,22-5-11 16,-1-5-4-16,10-1-1 0,6-11-5 0,2 5-2 15,4-6-7-15,7 0-3 0,4-6-2 0,6 2-17 16,6-2 2-16,10 1 0 0,3-1-20 0,1 2-5 16,3 2-5-16,1 4-4 0,-3-4-4 0,-7 4-10 15,-12 2-7-15,-8 3-8 0,-11 1-11 0,-14 4-10 16,-10 3-6-16,-19 7-10 0,-11 1-20 0,-1 1-11 15,-3 0-20-15,-5 0-13 0,-3 2-16 0,-6 0-5 16,0 0-2-16,4 8-8 0,-4-8-15 0,-19 12-30 0,3-3-10 16,-11 4-29-16,-14 7-192 0,-9-1-424 0,2 2 188 15</inkml:trace>
  <inkml:trace contextRef="#ctx0" brushRef="#br0" timeOffset="166268.91">11191 14239 151 0,'-10'1'251'0,"6"2"-15"16,4-3-17-16,-8 0-4 0,8 0-13 0,0 0-18 16,0 0-12-16,29-10-12 0,16-4-13 0,7-1-9 15,8 1-9-15,4-6-6 0,4-1-1 0,8-1-14 16,3-6-4-16,10 1-9 0,0-1-9 0,12 1-7 15,5-3-8-15,7 3-22 0,-1-6-13 0,-3 2-14 16,-3 6-8-16,3 1-1 0,-5-1-2 0,-7-1 1 0,-12 4-1 16,-11-1 1-16,-14 6-4 0,-10 5 0 0,-21 4-4 15,-5-1-3-15,-7 3-2 0,-5 2 1 0,-3 1-1 16,-5 1 0-16,-4 2-6 0,8-3-12 0,-8 3-15 16,0 0-27-16,0 0-22 0,0 0-22 0,0 0-21 15,-33-4-11-15,14 5-37 0,1 0-39 16,-13 1-160-16,2 1-402 0,2-3 178 0</inkml:trace>
  <inkml:trace contextRef="#ctx0" brushRef="#br0" timeOffset="169367.92">12045 14098 22 0,'-2'-7'180'0,"2"7"-17"0,-2-12-7 0,0 4-4 15,2 8 0-15,-2-12-5 0,0 8-3 0,2 4-13 0,-4-9 10 16,4 9-13-16,0 0-14 0,-2-9-10 0,2 9-11 16,0 0-14-16,0 0-3 0,0 0-2 0,6 27 0 15,0-1-1-15,-2 3 1 0,6 17-3 0,1 1-5 16,1 4-3-16,-1 2-7 0,3-3 1 0,3 6-7 15,-3 6-4-15,3-3-1 0,1-5-4 0,-5-4-7 16,3 0-2-16,-4-8-3 0,-3-15-2 0,1-1-4 16,0-2-2-16,3 2 0 0,-3-11-11 0,-2-2-11 15,1-1-17-15,1 0-8 0,-4-6-13 0,0-4-11 16,3-1-20-16,-9-1-30 0,20-13-33 0,-7 1-32 16,-1-11-34-16,-4-4-163 0,-1 0-391 0,-1-4 173 15</inkml:trace>
  <inkml:trace contextRef="#ctx0" brushRef="#br0" timeOffset="169601.06">12322 13916 77 0,'-2'-15'237'0,"0"0"-5"0,2 5-2 0,-2 1-16 0,2 9-25 16,0-8-22-16,0 8-15 0,0 0-17 0,0 0-14 15,0 0-11-15,16 42-10 0,-1-4-4 0,-5 4-11 16,5 6-5-16,-1 6-5 0,3 6-2 15,-5-2-9-15,1 2-5 0,1-3-7 0,0 4-4 16,3-3 3-16,-3 0-13 0,1 0-3 0,-5-4-10 0,5-10-13 16,-3-3-14-16,-2-1-14 0,-5-14-22 0,3 2-25 15,-6-2-24-15,4-1-33 0,-4-1-24 16,-2-8-32-16,-4-1-177 0,-2-4-380 0,-4-2 169 0</inkml:trace>
  <inkml:trace contextRef="#ctx0" brushRef="#br0" timeOffset="169828.66">11828 14917 251 0,'-6'5'244'0,"6"-5"-13"0,0 0-7 15,8 15-6-15,2-6-7 0,5 0-6 0,8 2-18 16,4 3-20-16,4-3-16 0,16 1-10 0,1-2-16 15,3 0-14-15,-1-2-14 0,-3-3-20 0,3-1-24 0,0 0-35 16,-5-6-42-16,1 0-43 0,-15-3-58 16,18-9-56-16,-22 5-205 0,12-15-418 0,7 1 185 0</inkml:trace>
  <inkml:trace contextRef="#ctx0" brushRef="#br0" timeOffset="170011">12822 14322 146 0,'-4'-5'290'0,"2"0"-25"0,2 5-23 0,-8-7-20 0,8 7-19 16,0 0-21-16,0 0-17 0,-15 17-11 0,9 8-16 15,-2 18-11-15,2 3-10 0,-5 10-15 0,7 4-9 16,-8 7-13-16,6 3-24 0,-5 3-29 0,1-2-36 16,2-1-44-16,2-7-41 0,6-4-29 0,-3-8-37 15,8-4-34-15,-7-7-136 0,2-16-357 16,2-1 158-16</inkml:trace>
  <inkml:trace contextRef="#ctx0" brushRef="#br0" timeOffset="172148.36">11892 15462 2 0,'-6'-5'303'0,"2"-4"-10"0,-2 3-13 15,1 1-17-15,5 5-12 0,-8-7-22 0,8 7-23 16,-6-4-26-16,6 4-16 0,0 0-17 0,-2 19-13 15,4 10-17-15,6 15-9 0,1 3-8 16,-1 5-12-16,4 4-19 0,-1 2-10 0,1 4-6 0,-2 1-3 16,3 3-7-16,-5 1-2 0,2 3-3 0,-4 2-4 15,3-5-7-15,1-11 5 0,-4-2-7 16,7-10-5-16,-11-17-8 0,2-1-7 0,4-1-15 0,-6-11 8 16,7 0-31-16,-7-4-33 0,-2-5-23 0,0-5-17 15,4 4-34-15,-4-4-53 0,6-22-38 0,-8-3-187 16,-2-17-451-16,0-3 200 0</inkml:trace>
  <inkml:trace contextRef="#ctx0" brushRef="#br0" timeOffset="172333.84">11900 15647 53 0,'-2'-16'220'0,"2"0"-6"0,0 1-13 0,2-1-11 16,3-6-10-16,1 7-6 0,4-9-20 0,7 1-9 15,3 0-12-15,9-11-15 0,6 2-9 0,-4 2-10 16,5 2-2-16,-1 1-2 0,-8 10-12 15,-1 2-3-15,1-2-12 0,0 3-5 0,0 7-10 0,-4-2-12 16,-7 6-23-16,-1 1-25 0,1 0-17 16,-5 2-22-16,-11 0-19 0,18 7-21 0,-5 1-20 0,-9-1-30 15,2 1-21-15,-2 4-171 0,-4 4-353 0,0 1 157 16</inkml:trace>
  <inkml:trace contextRef="#ctx0" brushRef="#br0" timeOffset="172533.95">12002 15940 7 0,'0'0'252'0,"-2"7"-4"15,2-7-4-15,0 0-1 0,0 0-5 0,12 5-13 16,-2-7-19-16,7-3-19 0,8-3-14 0,4-2-14 16,-2 1-14-16,4-4-18 0,0 2-7 0,-3-1-18 15,3 3-23-15,0-2-45 0,-2 3-47 0,-2 2-56 16,2-1-69-16,0-1-59 0,-10 1-199 15,8 2-428-15,-5-3 190 0</inkml:trace>
  <inkml:trace contextRef="#ctx0" brushRef="#br0" timeOffset="172917.87">12469 15919 254 0,'-4'13'286'0,"2"-1"-28"16,2-3-17-16,6 3-17 0,-2-6-15 0,2 3-12 16,7-3-20-16,-1 1-15 0,7-2-20 0,-1-2-11 0,1-1-14 15,8-1-7-15,0-2-14 0,-9-6-9 16,7-3-10-16,-2-1-4 0,-3-2-16 0,-1-3-14 16,-5-3-3-16,-5 3-7 0,-3-7-6 0,2 0-7 15,-4 1-1-15,-4 4-7 0,0-1 2 0,-6-3-2 0,2 4-4 16,-2 4 7-16,0 2 0 0,-3 0 5 15,1 6-2-15,-4-1 2 0,-1 4 2 0,3 1 0 0,-7 4 2 16,3 3-1-16,-3 4 5 0,-3 8 6 16,1 4-2-16,0 3 10 0,3 1-3 0,-5 15 2 0,7-1-5 15,3-12 3-15,1 16 2 0,0-1 1 0,8-14 1 16,2 2-1-16,4 0-5 0,0-3-4 0,4-3 0 16,-2-9-3-16,11 4-2 0,-5-8-8 0,7-3-1 15,-2-3-2-15,1-1-9 0,11-8-17 0,0-4-30 16,12-8-28-16,-16 5-36 0,12-18-38 0,-12 12-41 15,12-13-46-15,-6-4-43 0,-14 11-221 0,-1-2-532 16,1-2 235-16</inkml:trace>
  <inkml:trace contextRef="#ctx0" brushRef="#br0" timeOffset="173250.17">13008 15669 222 0,'0'0'300'16,"0"0"-12"-16,-22 16-17 0,20-12-12 0,-3 0-20 15,5-4-14-15,-2 9-13 0,2-9-19 0,0 0-18 16,9 8-17-16,-1-6-14 0,6-4-12 0,3-2-17 16,-1-2-12-16,1-4-9 0,4-4-21 0,-3 0-13 15,-3 1-18-15,-5-1-10 0,-2-2-7 0,1 2-7 16,-5-3-15-16,0 2-6 0,-4 1-5 0,-2 1-2 16,-2 0 2-16,-3 1-1 0,-1 1 10 0,0 4-3 15,2 2 5-15,-5 3 3 0,-3 2 0 0,-1 4-1 16,1-1 8-16,2 7 1 0,-1 2 4 0,-5 10-1 15,3 5 6-15,-1 12 2 0,3 0-1 0,9 2 0 16,-2-1 4-16,6 2-3 0,6-14-1 0,2 13-2 0,3-14-7 16,3-2 2-16,5-2-3 0,1-5-2 0,3-3-10 15,4-4-1-15,-2-2-10 0,4-8-14 0,0-2-14 16,0-3-29-16,0-9-32 0,6-14-34 16,2-1-32-16,0 1-22 0,7-7-29 0,-11 2-56 15,0 0-143-15,-2 1-448 0,-19 12 199 0</inkml:trace>
  <inkml:trace contextRef="#ctx0" brushRef="#br0" timeOffset="173988.72">12244 16036 96 0,'0'0'248'0,"-11"-6"-8"16,7 3-5-16,4 3-4 0,-12-4-14 0,8 2-12 15,4 2-7-15,0 0-17 0,-7-5-14 0,7 5-18 16,0 0-24-16,0 0-10 0,0 0-10 0,0 0-10 16,19 18-6-16,2-1-9 0,5 15-4 0,-3-10-7 15,0-1-6-15,8 16-9 0,-6 1-6 0,2-2-6 16,-17-9 1-16,0 0-11 0,7 12 4 0,-11-16-4 16,-6-5-3-16,0-4-6 0,0-3 1 0,0-2 0 15,0-2 9-15,0-7 18 0,0 0-5 0,0 0-1 16,0 0-13-16,-8-57-16 0,2 13-3 0,8-5-2 15,0-10-20-15,-2-1-7 0,2-2-11 0,4 0 4 16,0 0-7-16,7 3 2 0,1 4 13 0,3-1-7 16,-1 6 3-16,5 0 1 0,-1 6-1 0,-7 17-6 15,3 1-28-15,-3 5-40 0,-1-1-53 0,3 4-63 16,-3 7-59-16,-4 1-165 0,3 4-470 0,-5 1 208 16</inkml:trace>
  <inkml:trace contextRef="#ctx0" brushRef="#br0" timeOffset="176617.95">14145 12123 149 0,'0'-13'262'0,"0"3"-9"15,0 1-3-15,0 9-16 0,-2-9-16 0,2 9-23 16,0 0-25-16,0 0-17 0,0 0-16 0,0 0-16 16,13 35-9-16,-5 6-7 0,2 6-12 0,1 9-9 15,1 0-2-15,-2 7-6 0,1 8-11 0,1 1-6 16,3 1-3-16,-1-1-8 0,-2-6-6 0,-1-1 0 15,1-8-3-15,3-5-3 0,-1-6-6 0,1-4-5 16,-5-14 3-16,-2-4-5 0,2 1-15 0,-1-9-16 16,-3-1-12-16,-2-3-19 0,0-4-17 0,0-3-5 0,-2 0 0 15,-2-5-8-15,0 0-16 0,0 0-18 0,0 0-21 16,-6-26-9-16,-4 5-18 0,0-7-16 0,-9-12-44 16,-2 4-108-16,-4-5-343 0,-1-2 152 0</inkml:trace>
  <inkml:trace contextRef="#ctx0" brushRef="#br0" timeOffset="176852.17">13912 12215 6 0,'-9'-41'189'16,"3"16"-11"-16,6-1-17 0,2 0-10 0,2-1-9 15,5-2-8-15,5 4 2 0,5 0-8 0,10-8-8 16,-9 14-10-16,5 3-6 0,17-3-16 0,-16 12-1 16,7 3-11-16,-4 7-9 0,2 4-7 0,-2 6-7 15,9 16-5-15,-5 5-3 0,-9 2-5 0,3 2-9 16,-6 9-2-16,-2 1-5 0,-7 1-12 0,-2 0 1 0,-1 1-7 15,-5-5-1-15,-2 6-4 0,-2-2 3 16,-2-5 0-16,-4-3-6 0,-1-10 1 0,-9 6-4 0,8-13-14 16,1 0-13-16,3-7-22 0,0-2-24 0,2-2-23 15,-4-2-29-15,4-3-49 0,-2-4-97 0,4-4-298 16,0 0 133-16</inkml:trace>
  <inkml:trace contextRef="#ctx0" brushRef="#br0" timeOffset="177650.99">14799 12510 89 0,'-11'-13'198'0,"3"-1"-7"0,-4 3-10 15,-3 0-7-15,3 1-17 0,3 4-13 0,1 1-14 16,-2 2-13-16,1 2-11 0,-5 5-11 16,2 0 1-16,-1 5-7 0,-1 1-7 0,1 3 0 0,1 8-1 15,-3 0-10-15,5 3-1 0,0 2-6 0,4 4 6 16,-1 0-12-16,3 0 1 16,2-2-8-16,2-2 0 0,0-1-5 0,4-1-1 0,3-6-4 0,1 3 2 15,0-10-4-15,2 2-3 0,3-3 1 0,1-5 4 16,1-2-6-16,-1-2 5 0,5-3 0 0,-1-3 2 15,-3-3-9-15,10-5 2 0,-13-1-6 0,5-6 0 16,-1 1-6-16,-3-6-1 0,-3 1-5 0,-2-1 5 16,-4-2-11-16,0 2-2 0,3 2-1 0,-5-1 4 15,-2 8-4-15,-2 1-1 0,2 2-1 0,0 6 3 16,0-1 5-16,0 8 1 0,-4-9-7 0,4 9 1 16,0 0 0-16,0 0 0 0,0 0-2 0,0 0-2 15,4 26 2-15,-2-10 3 0,6 7-4 0,0 0 3 0,1 0-1 16,-5-8 5-16,4 2-2 0,2-5 4 15,-1 1 2-15,5-1 13 0,-2-4-8 0,1-2 7 0,1-4-2 16,1 0 2-16,-1-5 0 0,3-1-2 0,-5-2 3 16,5-4-7-16,-5-3 0 0,7-8-7 0,-7 0 4 15,3 0-2-15,-3-4-10 0,-2-3-1 16,-1 2 1-16,-1 0-11 0,-6-3-5 0,0 3-6 0,0 1 2 16,2 2 2-16,-2 7-2 0,-2 3 1 0,0 2 3 15,2 1 2-15,-2 4-2 0,2-3-1 0,-2 9-7 16,5-6 1-16,-5 6 4 0,0 0 0 0,0 0 0 15,14 23 2-15,-4-8 3 0,-1 9-4 0,-5 2-1 16,6 17 8-16,-2-14-4 0,-1-1 1 0,-1 1 4 16,-2-2-2-16,2 1-3 0,2-5 3 15,-8-6 4-15,0-4 2 0,2 0 3 0,3-3-3 0,-5-5 2 16,2 1 5-16,-2-6 15 0,4 7 6 0,-4-7-1 16,0 0-3-16,0 0-2 0,10-29-2 0,-4 6-7 15,3-3-1-15,-3-14-5 0,0 11-9 0,-2-1 0 0,8-10-3 16,-1 17-4-16,-3 2-2 0,2-1 2 0,-1 6 1 15,-5 1-7-15,4 1 1 0,2 1 8 0,-5 5-4 16,3 6-1-16,-2-1-1 0,-6 3 5 0,15 2-2 16,-9 4-1-16,2 4 2 0,0 4 4 0,1 2-3 15,-3 8 0-15,4-1 4 0,-2 3-1 0,-1 0 1 16,5 12-4-16,-2-14-9 0,-4-1-15 0,1-7-13 16,-3-2-13-16,4 2-17 0,-4-4-20 0,2-3-25 15,1-3-17-15,-3-3-31 0,-4-3-47 0,10-4-30 16,-4-3-169-16,5-7-444 0,-5-2 197 0</inkml:trace>
  <inkml:trace contextRef="#ctx0" brushRef="#br0" timeOffset="178184.12">15654 12300 30 0,'7'19'238'16,"-7"-10"-18"-16,0-1-7 0,4 4-9 0,-2 1-5 15,4-1-7-15,0 1-11 0,2-5-11 0,-1 2-10 16,1-4-6-16,8 0-8 0,-5-4-11 0,3 2-15 15,1-4-4-15,-5 0-13 0,4-2-11 0,-1-3-7 16,-3 0-9-16,3-4-5 0,-5-2-9 0,2-1-10 16,-2-5 1-16,1 4-11 0,-3-2-11 0,-2-2-8 15,0-9-1-15,-4 11-13 0,0-3-2 16,0-5-6-16,-4 7 3 0,2 3 0 0,-2 1-1 0,-2 4-3 16,-1 1 4-16,1 1-5 0,-2 3 1 0,0 3-2 15,-9 1 2-15,3 2-3 0,-3 6 2 0,3 2-2 16,-5 6-2-16,1 3 7 0,-5 16 0 0,10-12 0 15,-1 15 1-15,8-12-1 0,4 2 2 0,-2-2-5 16,8 1 6-16,-2 0-2 0,4-4-2 0,2-1 1 0,5 0-2 16,-3-10 3-16,4-1-3 0,9 3 5 0,0-4 7 15,4-7-4-15,0-3 2 0,4-4-3 16,0-8 1-16,14-9 0 0,-22 0-2 0,20-12 0 0,-1-1 3 16,-1-1 4-16,-4-4 5 0,-4-4 7 0,0 4 0 15,-6-7-5-15,-4 4-1 0,-2-3-4 0,-7-1-8 16,-8-5-6-16,-4-1-12 0,-4-6-3 0,-8-4 0 15,-7-4-6-15,-3 5-6 0,-1 3 4 0,-6 6 0 16,2 9 1-16,11 15 9 0,-15-3 9 0,8 13 3 16,5 9 2-16,-1 3 2 0,-6 4 0 0,-1 4 0 15,-5 10 1-15,6 5 5 0,-14 18 1 0,12 6-6 16,2 3 4-16,5 9 3 0,5 9-4 0,7-1 2 16,6-2-2-16,6 1 2 0,7 1 0 0,5 0-2 15,1-2 4-15,10-6-10 0,-7-4-2 0,5-5-3 16,2-3-13-16,6-1-7 0,-4-7-14 0,3 1-13 15,5-8-14-15,-4-2-16 0,-8-7-51 0,0-3-39 0,0-3-56 16,-11-3-212-16,1-2-474 0,-3-1 210 0</inkml:trace>
  <inkml:trace contextRef="#ctx0" brushRef="#br0" timeOffset="178536.45">14615 13333 136 0,'-29'14'258'16,"4"-2"-15"-16,8-4-14 0,3 1-14 0,6-3-18 15,1-1-8-15,5-2-11 0,2-3-2 0,0 0-15 0,23 10-11 16,6-10-13-16,16-7-8 0,11-3-9 0,4-6-9 16,2-5-7-16,4-3-1 0,9-4-3 0,3-5-6 15,11-2-5-15,4-7-4 0,6 4-4 16,9-3-17-16,4 2-1 0,1 3 2 0,3 2-17 0,-2 6-3 16,10-6-3-16,-9 6-5 0,-1 2-2 0,-6 2-11 15,-15 6-2-15,-15 2-10 0,-12 0-26 0,-20 9-23 16,-19 4-37-16,-11 0-54 0,-1 4-51 0,-7 1-38 15,-2-2-47-15,-6 0-208 0,0 0-511 16,0 0 226-16</inkml:trace>
  <inkml:trace contextRef="#ctx0" brushRef="#br0" timeOffset="187018.23">9492 12729 153 0,'-47'-6'153'0,"18"4"-9"0,-17 1 1 0,17 4-9 16,-2 3-3-16,0 1-15 0,-12 10-2 0,2-1-11 16,12-2 1-16,-4 14-5 0,4 2 0 15,2 8-2-15,4 2-5 0,2 13-6 0,3 2-6 0,3 7-2 16,9 3-6-16,2 2-3 0,6 6-5 0,6 1-1 16,9-1-7-16,3 2-3 0,7-1-4 15,0 0-3-15,10 3-3 0,7-2-1 0,1-2-8 0,-1-1-2 16,3-1 0-16,-5-3-6 0,3 0 2 0,-6-5-1 15,-4 1-5-15,1-3-3 0,-7 2-1 0,-7-2-2 16,-1 2-2-16,-7-1-2 0,1 0-1 0,-9-3 7 16,-4-4-4-16,0-3-3 0,-4-2 3 15,-4-4-4-15,-6-5-1 0,1-16-3 0,-3-1-1 16,-3-3-2-16,-6-3-5 0,9-6 2 0,-11-5-2 0,0-1-5 16,5-9-9-16,-7-4-15 0,-2-6 2 0,4-7-3 15,4 0 1-15,-1-16-4 0,9-3 5 0,7 10 4 16,4 0 1-16,6-13-1 0,4 17 4 0,5-3-1 15,1 2 4-15,3 0 1 0,1 3 5 0,7 5-3 16,0 1 3-16,2 4 3 0,0 6-1 0,4 5 4 0,-2 7 0 16,2 5-2-16,8 12 0 0,-4 2 2 15,-4 9 6-15,-4 4 0 0,-6 7 5 0,-3 8 1 16,-1 2 3-16,-5 6 3 0,1 9 8 0,-3 6 5 16,0 8-1-16,-6 9 4 0,7 7-1 0,-3 7 0 0,-2 0-17 15,-2 0 3-15,5-2 1 0,-5-5-1 16,0 4 5-16,0-10 4 0,2-3 5 0,7-2 2 0,-3-9 2 15,-2-10-3-15,11-2-4 0,2-9 0 0,1-6 0 16,-1-7-3-16,6 1-1 0,2-5-4 0,10-3 4 16,-4-10-5-16,0 0-1 0,-8-12 0 0,17 4-3 15,-13-9 1-15,14-2-10 0,-14-8 19 0,21-4-12 16,-5-10-5-16,-1-2-21 0,-1-11-13 0,3-7-18 16,-3-4-8-16,-1-6-16 0,-5-3-17 0,2 3-32 15,-1-4-45-15,1 0-39 0,-8 6-199 0,-4 1-438 16,-4 3 194-16</inkml:trace>
  <inkml:trace contextRef="#ctx0" brushRef="#br0" timeOffset="187947.07">5071 14525 112 0,'-4'-5'186'0,"4"5"-24"15,0 0-18-15,0 0-11 0,0 0-9 0,0 0-8 0,14 59-12 16,-2-16-6-16,5 7-5 0,-1 8-10 0,1 9-5 16,2 6-8-16,1 3-4 0,-3 7-13 15,3 2-6-15,-3-2-2 0,0-3 0 0,-1-3-10 0,-1-9 3 16,1-13-11-16,3-9-5 0,-5-4-2 0,-1-19-1 15,-5-6-11-15,-2-4-10 0,2-4-15 16,-4-2-23-16,1-5-6 0,-5-2-40 0,0 0-27 16,6-20-37-16,-12-3-96 0,-5-17-266 0,-3-1 118 0</inkml:trace>
  <inkml:trace contextRef="#ctx0" brushRef="#br0" timeOffset="188285.84">4711 14458 91 0,'-2'-16'135'0,"6"-8"-7"0,4 8-31 0,7-4 12 0,3 0 1 16,5 2-9-16,4 1-8 0,16-1-6 0,5 8-3 16,-3 5 1-16,3 6-9 0,4 11-3 0,-3 2-10 15,3 10-6-15,-2 6-5 0,1 6-2 0,1 3-7 16,-5 12-3-16,3 5 2 0,0 7-11 15,-7 6 0-15,-2 1-7 0,-5 4-7 0,-3 0-7 0,-9-1-3 16,-3-2 3-16,-4-2-2 0,-9-2-3 0,0 1-1 16,-6-3 6-16,-4 0 5 0,-4 0 1 0,-4-3 1 15,-5-2 0-15,1-3 0 0,-7-10-3 0,2 3-3 16,-3-7 2-16,-1-7-1 0,6-11 0 0,-5-7-1 16,-1 3-7-16,0-9 7 0,9-1-8 0,-3-7-15 15,-1 0-8-15,-1-4-33 0,0-3-12 0,5-6-36 16,-1-3-23-16,-3-5-139 0,3-1-282 0,5-5 124 15</inkml:trace>
  <inkml:trace contextRef="#ctx0" brushRef="#br0" timeOffset="190064">5778 14830 180 0,'0'0'175'0,"4"-6"-19"0,-4 6-12 0,0 0-15 15,14-4-13-15,-6 8-4 0,7 4-13 0,-5 2-5 16,11 8-10-16,-2 4-4 0,5 14-3 16,-1 3-5-16,-2 2-2 0,-1 5-5 0,1 4-7 0,2 4 0 15,0 6-4-15,-3 9-6 0,-1 4-2 0,-3 2 2 16,-5-4-9-16,-1 6-1 0,-4-1-5 15,-8-3-4-15,2-7-1 0,-4-6-6 0,-4-4 5 16,2-5 5-16,-5-5-1 0,5-18 5 0,-6-1-2 0,1-2 5 16,-3-5 1-16,1-9-4 0,-1-3 1 0,-3-2-12 15,1-7 6-15,-3-6-11 0,-5-9-6 0,-8-11-18 16,-1-10-14-16,13-1-8 0,-1-4-9 16,0-2-3-16,9-3-5 0,4-2 3 0,6 0-7 15,4 2 0-15,6 0-1 0,0 0 0 0,9-2 3 0,6 7 9 16,-3 1-7-16,-1 0 6 0,6-4 4 0,2 11-5 15,1 2 14-15,-7 8 4 0,4-9-8 0,-6 11-1 16,-3 4-5-16,15-11-23 0,-10 6-14 0,-1 3-2 16,-1-4-7-16,2 5-7 0,-3-8 5 0,1 4 2 15,-3-1 12-15,-3-2 0 0,-1 0 11 16,-1-3 13-16,-1 3 15 0,-4-2 14 0,-2 5 9 0,0 0 15 16,-4 9 10-16,0 1 9 0,-2 3 11 0,-2-2 13 15,0 4 5-15,-2 0-12 0,-2 2 11 0,-1 1 12 16,-1 2-2-16,-5 1-5 0,3 1 1 0,-2 3-2 15,3 2-7-15,-5 0 2 0,1 6 0 0,3 2-5 16,-3 1 4-16,1 7-5 0,2 0 2 0,1 7-1 16,3-3 1-16,0 4-8 0,8-3 10 0,0 1-8 15,2 0-1-15,2-2-8 0,2 1-1 0,4-3 3 16,-1-5-7-16,-1-4 2 0,2 0-1 0,3-3 1 16,3 0 2-16,-1-1 1 0,1-2 0 0,-1-5-2 15,-1-1 4-15,5-4-8 0,4-2 1 0,-7-2-4 16,-4-5-3-16,3 0-1 0,4-10 0 0,-5-2-5 15,-2 0-4-15,-3-3 4 0,-3 2-9 0,0-2-5 16,-2 3 1-16,2 1-1 0,-6 6-1 0,2 1 2 16,3-8 1-16,-5 11-7 0,2 4 5 0,-2-4-2 15,2 6 0-15,0 1-2 0,-2 6-3 0,4-9 2 0,-4 9-3 16,6-3 2-16,-6 3 0 0,0 0-1 16,21 10 4-16,-7 0 6 0,-1-1-6 0,-3 5 0 15,4 6 3-15,-3-7 1 0,1 1 9 0,-1 1-4 16,-1 0 7-16,4 5-5 0,-1-2 11 0,-5-3-5 15,0-2 5-15,-1-1 0 0,-1 0 0 0,-4-2-3 16,2-2 1-16,-2-2-2 0,0-1-3 0,-2-5 0 0,4 8 0 16,-4-8 3-16,0 0-5 0,0 0 1 15,0 0-13-15,0 0-10 0,-6-44-6 0,4 17-9 0,-2-16-6 16,0 18 1-16,2-4-2 0,6 3-1 0,0 0 1 16,0 2 5-16,-2 10 2 0,0 2-1 0,4 1 0 15,-2 2 4-15,-4 9 0 0,9-8-1 16,-9 8 6-16,12-1 2 0,-12 1 1 0,25 7 3 0,-11 4 5 15,-1 1 2-15,1 1 5 0,5 8 5 0,-5-8 0 16,3 7 1-16,1-2 9 0,-5-5 2 0,5 4 5 16,-5-6-2-16,-1 1 4 0,-1-1 1 0,1-1-2 15,-4-4-2-15,1-2-1 0,3 4 0 0,-4-3-2 16,3-3 1-16,-1 0-4 0,-2-2 1 0,-8 0 8 16,19-4-28-16,-5-6-4 0,-3-3-9 0,7-3-12 15,-7 0-9-15,5-9-8 0,-1 5-11 0,-1 0-12 16,-2-2-10-16,-1 7-7 0,3-6-12 0,1 3 7 15,-5 2 3-15,2-5 11 0,-1 8 4 0,-3-1 6 16,-2-3 19-16,2 3 6 0,-1-2 8 16,-1 2 7-16,0-2 4 0,-2 1 15 0,-2 0 10 0,-2 2 6 15,-2-2 14-15,-2 3 15 0,0-1 3 0,0 5 17 16,-4 0-8-16,1 4 4 0,7 4-7 0,-16-6-7 16,16 6 3-16,-19 6-11 0,11 1-1 0,0 0 2 15,-1 7-7-15,1 1 8 0,4 2-10 0,2 0-1 16,0 6-3-16,2-6-2 0,2 5-1 0,8-8-1 15,-4 2-2-15,7-3 1 0,-3-4-4 0,1 0-3 16,-3-3 1-16,4-1-2 0,-4-3-2 0,3-3 3 16,-3-1-2-16,2-2 1 0,-1-2-6 0,1-4 2 15,-2-2 0-15,-4-3-1 0,1 2-7 0,-5-2 5 16,2-1-4-16,-4 0-1 0,0 1-4 0,-1-2 3 16,1 9-1-16,2-2 1 0,0 10 2 0,-4-13-4 15,4 13-2-15,-2-8-1 0,2 8-3 0,0 0-1 16,0 0-8-16,-4-9 1 0,4 9-2 0,0 0 5 15,0 0 1-15,0 0 1 0,0 0 4 0,0 0 0 0,0 0 1 16,0 0 8-16,0 0 6 0,0 0 7 16,0 0 11-16,0 0-2 0,0 0-2 0,0 0-4 15,0 0-3-15,0 0 3 0,0 0 0 0,0 0 0 16,31 21 4-16,-12-4 1 0,-3 5 3 0,-3 5 1 0,9 14-3 16,-5 1 2-16,4 2-2 0,-3 1 0 0,1 1 2 15,-7 5-1-15,-2 0-3 0,5 0 0 16,-3 3-1-16,-5-2 1 0,-1 5-2 0,-6-1 11 15,0-3-14-15,-2-9 5 0,0-3-6 16,0-14 15-16,-1-11-11 0,1 1-1 0,0-3-4 0,0-5 2 0,2-3 4 16,-2 0 3-16,2-6-2 0,0 0-4 15,0 0-7-15,0 0-8 0,-4-27 6 0,4 2-11 16,4 0-5-16,2-18-6 0,-4 15-10 0,7-14-1 16,-1 14-12-16,0-14-5 0,1-3-6 0,3 0-8 0,0-4 1 15,5 2 0-15,-11-6 3 0,7 2 5 0,3-4 4 16,5 3 5-16,-5 8 4 0,1-5 10 0,-9 4-9 15,2-6 9-15,-8 22 0 0,7 1 3 0,-9 5 4 16,-2-1 7-16,0 7 0 0,0-1 7 0,-5 3 12 16,3 2 6-16,-4 0 5 0,-4 0-1 0,1 6 5 15,-3 2 2-15,-1 1-5 0,7 5-3 0,8-1 1 16,-23 13 2-16,13-4-3 0,-5 12 5 0,1 1-4 16,2 5 6-16,1 15 2 0,1-1 0 0,8-11 2 15,-2 13 1-15,8-12-2 0,0-2 3 0,2-1-3 16,7-4 1-16,1 0 1 0,-2-11-4 0,3-1 0 15,1-4 2-15,1-3 2 0,2-3 16 16,-1-4-14-16,9-6 0 0,-2-5-2 0,10-13 0 16,-14 5-8-16,3-14 0 0,-5-4 1 0,-9 14 5 0,-3-4-11 15,-3 1-2-15,-4-1-9 0,-2 4-10 0,-5 2-18 16,1 5-5-16,-2 5-1 0,-4 1-3 0,-3 3-6 16,-1 3-8-16,-3 2-11 0,-6 8-12 0,9 2-13 15,-13 8-8-15,-8 8-8 0,3 8-9 0,3 0-3 16,0 6-5-16,7-1-10 0,-1 3-3 0,-2 9 1 15,2 4-6-15,-2 3-5 0,5 1-9 0,-7 6-137 16,-2-3-308-16,0 0 137 0</inkml:trace>
  <inkml:trace contextRef="#ctx0" brushRef="#br0" timeOffset="190235.84">7018 15405 25 0,'-21'39'118'0,"11"-15"7"0,-3-4 1 16,5-5 9-16,-2 2-5 0,2-3 5 0,-1-1 0 16,3-1 0-16,2-6-2 0,0 1 9 0,2-2 0 15,2-5 4-15,-4 6 3 0,4-6 3 0,0 0-5 16,0 0-5-16,0 0-14 0,27-4-8 0,-11-2-3 15,9-7-14-15,16-7-1 0,5-3-11 0,-1-2-5 16,5 0-6-16,1-4-11 0,5 1-9 0,0-7-1 16,8 1-4-16,0-2-5 0,4 6-10 0,5 2-9 15,1 1-18-15,1 6-29 0,-3 6-28 0,-4 2-45 16,-6 4-47-16,-12 3-47 0,-19 2-38 0,-13 8-235 16,-5 0-493-16,-7 1 218 0</inkml:trace>
  <inkml:trace contextRef="#ctx0" brushRef="#br0" timeOffset="190458.42">7140 15940 183 0,'0'0'237'0,"0"0"-5"0,0 0-2 15,0 0-7-15,43-14-11 0,-3-8-12 0,5-5-6 16,-2 0-16-16,9-6-15 0,-2-3-2 0,6-3-11 15,-1-2-9-15,-3 3-12 0,0 1-10 0,3 2-11 16,-5 1-14-16,0-1-17 0,1 3-28 0,-1 9-41 16,-5 2-53-16,3 8-50 0,-19 5-76 15,19-7-72-15,-24 6-180 0,3 4-458 0,-12-3 204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6-07T07:42:49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24754 1904 144 0,'0'0'188'0,"0"0"-20"0,0 0-14 0,0 0-10 0,0 0-5 16,0 0-1-16,0 0-13 0,0 0-5 0,56 98-2 16,-46-53-8-16,4 1-8 0,-3 5-2 0,-3 6-8 15,-2-2-7-15,-2-4-6 0,-2-4-5 0,0-5-4 16,-2-13-5-16,0-29 3 0,5 52 0 0,-5-52-3 16,0 30-4-16,0-30-1 0,0 0 5 0,0 0 19 15,0 0 34-15,0 0 1 0,0 0-4 0,0 0-20 16,0 0-10-16,0 0-15 0,0 0-2 0,-11-147-9 15,15 84-18-15,-6-3-14 0,11-4-14 0,-3 4-9 16,0 1-5-16,2 4-4 0,3 6 5 0,3 13-5 16,-8 15 2-16,0 2-1 0,-6 25 1 0,13-28-6 15,-13 28 1-15,0 0-2 0,0 0 2 0,16-20-1 0,-16 20-3 16,0 0 4-16,0 0 5 0,71 51-2 16,-49-12 2-16,-3-3 4 0,-2 8-2 0,1-2-1 15,-1 2 1-15,-7-2 1 0,2-3 1 0,-9-16 1 16,-3-23 1-16,10 42 1 0,-4-19-3 0,-6-23-1 0,0 0 5 15,4 37 1-15,-4-37 8 0,0 0 20 0,0 0 22 16,0 0 12-16,0 0 6 0,0 0-24 0,0 0-3 16,0 0-9-16,33-88-3 0,-22 43-6 15,1-4-20-15,0-2-10 0,1-1-9 0,3 0 8 0,-1 13-2 16,-5 14-4-16,3 1-2 0,-13 24 2 0,18-28-6 16,-18 28-2-16,19-18 3 0,-19 18 3 0,0 0-4 15,0 0 6-15,0 0-1 0,58 27-2 16,-58-27 5-16,27 51 3 0,-15-9-7 0,-2 6 3 0,-6-3 2 15,1-3-5-15,-3 1-6 0,2 1 2 0,-2-15-7 16,-2-29-12-16,8 70-3 0,-8-43-6 0,6-4-11 16,-6-23-12-16,9 31-16 0,-9-31-26 0,0 0-35 15,6 34-40-15,-6-34-29 0,0 0-29 0,0 0-170 16,0 0-443-16,0 0 197 0</inkml:trace>
  <inkml:trace contextRef="#ctx0" brushRef="#br0" timeOffset="995.94">25713 1751 19 0,'0'0'211'0,"0"0"-2"16,0 0-18-16,0 0-11 0,0 0-14 0,0 0-22 16,0 0-9-16,0 0-8 0,0 0-3 0,0 0-7 15,0 0 2-15,0 0-8 0,70 54-8 0,-49-10-1 16,-5-1-4-16,-1-3-3 0,3 5-5 0,-5-5-11 15,-5-12 0-15,7 11-10 0,-7-13-6 0,4 0-3 16,-12-26-9-16,17 38-3 0,-17-38 0 0,16 27 1 16,-16-27 3-16,0 0 12 0,19 20 20 0,-19-20 12 15,0 0-8-15,0 0 0 0,0 0 2 0,54-37-9 16,-40 10 1-16,5-11-21 0,-7-4 0 0,1 0-18 16,-5-4 3-16,-4-1-12 0,2 2 1 0,2 4-7 15,-5-2-8-15,-1 16 1 0,-2 27-7 0,-7-38-5 16,7 38-3-16,0 0 2 0,0 0-14 0,0-36-17 15,0 36-19-15,0 0-8 0,0 0-1 0,0 0-10 16,0 0-9-16,0 0-22 0,0 0-25 0,-26 107-26 16,23-81-29-16,3-26-40 0,3 57-24 0,-3-57-7 15,10 49-171-15,-10-49-448 0,14 28 199 16</inkml:trace>
  <inkml:trace contextRef="#ctx0" brushRef="#br0" timeOffset="1231.83">26583 1769 12 0,'31'-30'192'0,"-16"12"-3"0,1 2 1 0,-16 16 8 16,0 0 3-16,19-26 4 0,-19 26-10 0,0 0-12 0,0 0-22 16,0 0-18-16,0 0-16 0,0 0-12 15,0 0-11-15,0 0-8 0,-104 54-4 0,69-19-13 16,8 1-7-16,1 6-6 0,1 1-6 0,4-1-9 16,2-3-1-16,7-16 1 0,8 0-9 0,4-23-5 0,2 41-5 15,-2-41 5-15,19 31-4 0,3-16 1 16,7-5-5-16,19-1-5 0,3-11-2 0,1-1-10 0,4-9-16 15,-2-1-5-15,-1-3-10 0,1-4-3 16,-4 2-8-16,-21 7-26 0,-2-3-27 0,-7 3-30 16,-20 11-51-16,31-16-55 0,-31 16-184 0,0 0-436 0,0 0 193 15</inkml:trace>
  <inkml:trace contextRef="#ctx0" brushRef="#br0" timeOffset="1615.45">25060 2738 39 0,'0'0'227'0,"-50"8"-2"0,50-8-20 15,0 0-14-15,0 0-13 0,0 0-14 16,0 0-7-16,0 0-6 0,0 0-7 0,0 0-2 0,0 0-4 16,114 2-5-16,-48-12-3 0,0 1-8 0,4-5 1 15,11-6-3-15,2 2-12 0,3-2-9 0,10-3-5 16,-3 2-13-16,0-3-4 0,10 2-11 16,-10 5-4-16,0-2-10 0,-4 0-5 0,0 2-5 0,4-1-6 15,-4 4-2-15,-5 0-1 0,-5-1-7 0,-7 4-2 16,-14-6-2-16,-6 5-5 0,-7 2-7 15,-24 3 2-15,-21 7-7 0,0 0-2 0,29-7-9 16,-29 7-20-16,0 0-27 0,0 0-20 0,0 0-20 16,0 0-27-16,0 0-22 0,0 0-33 0,-116-1-38 15,60 13-46-15,-14-2-138 0,4 3-430 0,-4 2 191 0</inkml:trace>
  <inkml:trace contextRef="#ctx0" brushRef="#br0" timeOffset="1869.13">25229 2920 155 0,'0'0'195'0,"0"0"20"0,0 0 14 0,0 0 3 15,0 0-2-15,0 0-14 0,101-10-7 0,-38-7-15 16,5-2-10-16,8-5-6 0,9 1-9 0,2-1-6 16,4 0-12-16,-2 1-19 0,2-3-13 0,2 3 0 15,0 2-26-15,-11-2-2 0,7-4-11 0,0 10-8 16,-10-1-13-16,-1 1 5 0,-8 2-19 15,-1 1 1-15,-11-1-9 0,-11 6-11 0,-18-1-1 0,-4 4-9 16,-25 6-13-16,33-12-11 0,-33 12-12 0,0 0-9 16,29-10-11-16,-29 10-15 0,0 0-37 0,0 0-33 15,0 0-36-15,0 0-41 0,0 0-33 0,0 0-229 16,0 0-501-16,0 0 221 0</inkml:trace>
  <inkml:trace contextRef="#ctx0" brushRef="#br0" timeOffset="2777.85">26825 1314 214 0,'-2'-50'234'0,"2"50"-1"0,0 0-12 16,6-38-11-16,-6 38-20 0,0 0-20 0,0 0-18 15,15-21-19-15,-15 21-15 0,0 0-5 0,0 0-9 16,95 56-3-16,-54-19-7 0,2 3-4 0,5 11-2 15,6-1-3-15,-1 9 6 0,3 7-15 0,0-1-5 16,2 1 10-16,2 1-19 0,4-6 0 0,-4-6-8 16,-4-1-3-16,2-9-8 0,-9-2-1 15,-3 0-4-15,-3-7-10 0,-10-4-15 0,-8-12-12 0,-4-2-26 16,-7-6-19-16,-14-12-31 0,0 0-26 0,21 20 0 16,-21-20-32-16,0 0-43 0,0 0-33 0,0 0-192 15,0 0-432-15,0 0 192 0</inkml:trace>
  <inkml:trace contextRef="#ctx0" brushRef="#br0" timeOffset="3015.94">27629 1065 45 0,'0'0'214'0,"0"0"-29"16,0 0-12-16,-33-22-12 0,33 22-7 0,0 0-11 15,-68 75-2-15,35-25-7 0,-2 5-17 0,-3 7-9 16,-1 14-1-16,-10 9-3 0,1 13-3 0,-8 10-2 15,-4 2-4-15,-2 2-4 0,2-10-14 0,7 3-1 16,5-11-4-16,9-12-4 0,10-5-10 0,8-20-7 16,7 1 1-16,5-14-11 0,9-2-9 0,2-17-23 15,-2-25-26-15,13 33-47 0,-13-33-53 0,20 26-63 16,-20-26-209-16,29 5-420 0,-29-5 186 16</inkml:trace>
  <inkml:trace contextRef="#ctx0" brushRef="#br0" timeOffset="8133.64">3965 2115 59 0,'0'0'180'0,"0"0"-7"15,0 0-12-15,0 0-9 0,0 0-5 0,-11-47-6 16,11 47 1-16,0 0-7 0,0 0-1 0,0 0 1 16,0 0-4-16,-2-35 3 0,2 35-4 0,0 0-7 15,0 0-1-15,0 0-4 0,0 0-12 0,0 0-5 16,0 0-12-16,0 0-14 0,0 0-7 0,0 0-7 16,0 0-7-16,0 0-9 0,0 0-4 0,0 0-1 15,0 0-3-15,0 0-5 0,52 77-4 0,-31-38 0 16,-11-12-2-16,-2-2 0 0,3 0-5 0,-1 1-1 15,-10-26 0-15,16 49-2 0,-7-34-2 0,-9-15-2 0,14 27-1 16,-14-27 5-16,15 21-4 0,-15-21 4 16,0 0 2-16,0 0 6 0,0 0 5 0,37 12 3 15,-37-12-3-15,0 0 0 0,56-37-1 0,-23 9-5 16,-8-10-5-16,4 2 7 0,2-5-5 0,0-3-4 16,0-6-5-16,2-7-5 0,-2-4-28 0,6-9 5 15,2 1-6-15,5 7 3 0,-1 3-5 0,-2-1 7 16,1 10-3-16,-3 10 5 0,-8-5-1 0,2 11 8 15,-12 16-4-15,-1 0 2 0,-20 18-2 0,25-20 7 0,-25 20-3 16,0 0-5-16,21-13 9 0,-21 13-9 0,0 0-5 16,0 0-4-16,0 0-10 0,0 0-13 15,0 0-18-15,0 0-19 0,0 0-22 0,0 0-33 0,0 0-41 16,-8 88-34-16,8-88-28 0,0 0-149 0,-17 43-419 16,17-43 186-16</inkml:trace>
  <inkml:trace contextRef="#ctx0" brushRef="#br0" timeOffset="10001.15">701 6263 167 0,'0'0'173'15,"0"-18"-15"-15,0 18-6 0,0 0-20 0,0-18-17 16,0 18-6-16,0 0-12 0,0 0-8 0,12-6-10 15,-12 6-5-15,0 0-1 0,0 0-6 0,46 22-1 0,-46-22-6 16,35 30 1-16,-12-7-2 0,-7 1 1 0,3-2-7 16,-1 2-5-16,-1 1 14 0,1-6-3 15,-3 2-6-15,-15-21-4 0,25 22-4 0,-25-22-1 16,20 14 1-16,-20-14 0 0,0 0 3 0,54-7-4 0,-54 7 1 16,60-53-10-16,-25 9 2 0,-2-4-4 0,-2-13-1 15,-2 0-3-15,2 5-8 0,-2-4 0 16,2 2-5-16,-2 2-5 0,0 3-2 0,-2 7-4 15,-6 1-1-15,-1 7 0 0,-11 11-1 0,3 4-3 16,-12 23-2-16,14-33 0 0,-14 33-5 0,0 0-5 0,7-24-10 16,-7 24-11-16,0 0-25 0,0 0-21 0,0 0-30 15,0 0-14-15,0 0-18 0,0 0-19 0,0 0-18 16,0 0-117-16,0 0-318 0,-71 75 141 16</inkml:trace>
  <inkml:trace contextRef="#ctx0" brushRef="#br0" timeOffset="11149.93">786 8441 13 0,'0'0'157'16,"-5"-23"-2"-16,5 23-7 0,-2-14-9 0,2 14 3 15,0 0-8-15,-4-18 1 0,4 18-5 0,0 0-2 16,-4-16-3-16,4 16-5 0,0 0-3 0,0 0-6 15,-2-13-7-15,2 13-11 0,0 0-14 0,0 0-7 16,0 0-9-16,0 0-5 0,0 0-4 0,0 0-7 16,0 0 2-16,0 0-5 0,35 63-1 0,-27-38-7 15,3 3 2-15,7 7-2 0,-7-11-6 16,1 0-1-16,-12-24 0 0,23 34-1 0,-23-34-3 16,20 23 1-16,-20-23 1 0,21 14 20 0,-21-14 2 0,0 0-4 15,46-2 1-15,-46 2-3 0,47-35-4 0,-20 0-4 16,4-5-2-16,-6-5-6 0,0-3-2 15,-3-3 0-15,1 0-6 0,0 2 2 0,0-5-2 0,-3 4-2 16,5-3 5-16,-6 9-5 0,-1 3-2 0,-7 17 0 16,-3 2-2-16,-8 22-2 0,12-27 7 0,-12 27-7 15,0 0-12-15,0 0-18 0,0 0-26 0,0 0-26 16,0 0-9-16,0 0-8 0,0 0-19 0,0 0-36 16,0 0-32-16,0 0-36 0,2 92-195 0,-10-51-441 15,4 7 195-15</inkml:trace>
  <inkml:trace contextRef="#ctx0" brushRef="#br0" timeOffset="12450.14">897 11198 219 0,'-4'-7'246'16,"0"0"-6"-16,2 1-7 0,2 6-20 0,-6-8-21 16,6 8-23-16,-2-5-16 0,2 5-16 0,0 0-15 15,0 0-14-15,0 0-9 0,0 0-10 0,12 30-6 16,0-10-11-16,-1 1-4 0,1 2-8 0,-2-3-4 15,5 1-8-15,-1 0-3 0,-5-8-10 0,5 7 1 0,-2-9-4 16,-1-1-2-16,1-3 3 0,1-1-2 16,-1-1 3-16,-2-6 2 0,7-5-4 0,6-8 1 15,-1-4 3-15,11-21-10 0,-2-7-4 0,-2-9 2 16,2-5-3-16,-2-12-5 0,0 0-3 0,6-1 3 16,1-6 2-16,3 2 10 0,-4 8 3 0,4 2 0 0,-4 11 2 15,-10 9 1-15,-8 23-6 0,-5 3-6 0,-12 21-11 16,15-21-24-16,-15 21-20 0,0 0-24 15,0 0-30-15,0 0-46 0,0 0-50 0,0 0-50 0,0 0-210 16,-58 76-479-16,39-53 212 0</inkml:trace>
  <inkml:trace contextRef="#ctx0" brushRef="#br0" timeOffset="16599.48">5579 3811 50 0,'0'0'165'0,"-52"-12"-9"0,52 12-15 0,-41-6-8 16,41 6-12-16,-45 12-8 0,20 1-8 0,2 2-5 0,0 5-5 15,-1 16-6-15,1 5-11 0,4 2 1 16,5 10-14-16,5 9-1 0,3 5-8 0,4 4-2 16,6 3-1-16,0 4-2 0,5 5-4 0,7 2-3 0,1-10-2 15,4 7-1-15,1-5-6 0,1-11-1 16,6-6-3-16,2-4 2 0,0-8-2 0,6-11 2 15,4-6-3-15,3-8 9 0,8-6 5 0,-1-10-2 16,13-3 1-16,5-12-1 0,7-7-2 0,5-8-5 0,-1-7 1 16,5-8-4-16,4-10-4 0,-11-5-3 0,1-1 0 15,-9-1-8-15,-6 2-2 0,-4-6 3 16,-4 6 4-16,-12 1-7 0,-11-1 2 0,-15 1 0 16,-3 1 4-16,-9-1-6 0,-14-6-5 0,-11 3 4 0,-10-8-5 15,-10-3-3-15,-13-2-1 0,-4 4-2 0,-2 8-3 16,-2 8-3-16,-4 8 4 0,-6 13-5 15,-6 7-1-15,-5 11-1 0,5 13-6 0,-3 5-1 0,-4 10-7 16,3 9-17-16,1 2-30 0,5 7-32 0,-3 10-34 16,7 1-41-16,-4 5-198 0,1-1-403 0,11 0 178 15</inkml:trace>
  <inkml:trace contextRef="#ctx0" brushRef="#br0" timeOffset="33683.67">3357 5745 30 0,'0'0'123'0,"0"0"-16"0,0 0-1 0,0 0 1 0,0 0 0 16,0 0-6-16,0 0-1 0,0 0 3 0,0 0-2 16,0 0 0-16,0 0-6 0,0 0-5 0,54 12-1 15,-54-12-3-15,45-17-1 0,-1 3-7 0,-17 3-1 16,18-11-11-16,5 2-5 0,-1-3-1 0,7 1-7 16,0-7 6-16,6 0-11 0,6-5 1 0,13 1-1 15,3-4-5-15,12-7-4 0,11 4 1 0,5-7-11 16,8 3 0-16,1 0-6 0,14-2-5 0,-1-1-3 15,11 0-2-15,0 0-12 0,3 0-5 0,-7-5-2 16,6 6-5-16,0-4 3 0,-3 4-3 0,-3 1 0 16,-9 1-4-16,-8 2 2 0,-6 2 3 0,-4 3 1 15,-5 2 0-15,-3 2 1 0,-3 2 4 0,-6 2 1 16,-6 5-4-16,-6-3 3 0,-9 3 3 0,-1-2-4 16,-3 5 15-16,-4-2-3 0,-2 2 11 0,-4 1-2 15,-2 0 8-15,-4 4-3 0,-6-2 5 0,-5 3 3 16,-16 5 3-16,2-1-1 0,-4 1 3 0,-27 10-1 15,44-16 1-15,-44 16 0 0,28-13 7 0,-28 13-3 0,0 0 3 16,34-12-4-16,-34 12-2 0,0 0 1 0,0 0 1 16,0 0-1-16,0 0 1 0,0 0-3 15,22-10 1-15,-22 10-6 0,0 0 2 0,0 0-5 16,0 0-6-16,0 0-10 0,0 0-10 0,0 0-10 16,0 0-14-16,0 0-12 0,0 0-15 0,0 0-14 15,0 0-23-15,0 0-9 0,0 0-17 0,-97 25-17 16,97-25-12-16,0 0-35 0,-31 10-185 0,31-10-393 15,0 0 174-15</inkml:trace>
  <inkml:trace contextRef="#ctx0" brushRef="#br0" timeOffset="34100.89">7539 4072 85 0,'0'0'168'0,"0"0"-8"0,0 0-14 15,0 0-20-15,0 0-11 0,0 0-1 0,0 0-19 16,0 0-4-16,0 0-8 0,109-29-1 0,-57 16-7 16,2 0-7-16,-3 1 2 0,5-5-11 0,0 3 0 15,-4-1-4-15,-7 1-3 0,1 4-7 0,-15 6 1 16,-31 4-5-16,45-7-3 0,-45 7-7 0,29-1-5 16,-29 1-8-16,0 0-1 0,0 0 6 0,23 23-4 15,-23-23 1-15,0 0-3 0,-25 76-1 0,4-39-1 16,-3 0 2-16,-3-2-5 0,-2 0-3 0,6 0-5 15,6-14-13-15,3 0-13 0,2 0-16 0,12-21-17 16,-15 28-25-16,15-28-23 0,-10 25-29 0,10-25-148 16,0 0-303-16,0 0 134 0</inkml:trace>
  <inkml:trace contextRef="#ctx0" brushRef="#br0" timeOffset="34567.37">8450 3459 135 0,'0'0'177'15,"-51"24"-14"-15,30-8-9 0,2 1-9 0,-1 2-15 16,3 2-1-16,3 7-15 0,-1-5-8 0,15-23-10 16,-12 52-3-16,6-28-10 0,6-24-2 0,4 50-9 15,-4-50-5-15,10 34-3 0,-10-34-3 16,17 27-6-16,-17-27-1 0,29 18-6 0,-2-11 5 0,-27-7-6 0,55-5-4 15,-55 5 0-15,71-27-5 0,-42 12 2 16,6-14-3-16,-11 10-3 0,-3 1 6 0,-2-4-4 16,-5-1 1-16,-14 23-2 0,19-45-9 0,-19 45 3 0,0-42-2 15,0 42-5-15,-13-45-1 0,13 45-6 0,-22-29-2 16,1 16-3-16,21 13-3 0,-41-16-2 16,16 12-1-16,25 4-6 0,-54 1-7 0,54-1-6 15,-41 13-5-15,41-13-12 0,-46 18-18 0,30-8-16 0,16-10-24 16,-25 18-35-16,25-18-14 0,0 0-26 0,0 0-165 15,0 0-357-15,0 0 158 0</inkml:trace>
  <inkml:trace contextRef="#ctx0" brushRef="#br0" timeOffset="34901.03">8558 3149 119 0,'0'0'198'16,"0"0"-6"-16,0 0-6 0,0 0-21 0,0 0-15 15,0 0-20-15,0 0-16 0,0 0-8 0,0 0-6 16,0 0-13-16,0 0-7 0,0 0-4 0,0 0-9 16,-25 89-4-16,29-47-7 0,-4-42-4 0,15 66 0 15,-9-39-5-15,4-2-4 0,1-1-3 0,3 3-2 16,-14-27-6-16,29 39 2 0,-15-21-4 0,-14-18-4 16,31 21-1-16,-31-21 1 0,36 11 1 0,-36-11-4 15,37 1-2-15,-37-1 0 0,0 0-2 0,45-10-2 16,-45 10-2-16,0 0 3 0,25-24-4 0,-25 24-1 15,0 0-1-15,6-30 2 0,-6 30-4 0,0 0-3 16,0 0-3-16,0 0-6 0,-47-33 5 0,47 33 2 16,0 0-2-16,-64 8-4 0,64-8 0 0,-48 20-9 15,23-5-20-15,25-15 2 0,-35 25-25 0,35-25-25 16,-23 24-30-16,23-24-26 0,-14 22-25 0,14-22-4 16,0 0-140-16,0 0-327 0,0 0 146 0</inkml:trace>
  <inkml:trace contextRef="#ctx0" brushRef="#br0" timeOffset="35117.93">8876 3281 124 0,'0'0'140'15,"0"0"-1"-15,0 0-1 0,0 0 1 0,0 0-11 16,64 29-7-16,-51-5-4 0,-3 5-3 0,5 12-11 16,-9 0-1-16,4 2-9 0,-4-1-11 0,-2-1-10 15,1 0-2-15,3-1-6 0,-6 0-6 0,0-15-5 16,-2-25-1-16,4 51-2 0,-4-25-2 0,0-26 1 15,-4 43 3-15,4-43 2 0,-8 30-6 0,8-30-1 16,-13 28-4-16,13-28-4 0,0 0-12 0,-20 21-17 16,20-21-28-16,0 0-29 0,0 0-28 0,0 0-43 15,0 0-61-15,-77-49-145 0,67 20-350 16,4 3 156-16</inkml:trace>
  <inkml:trace contextRef="#ctx0" brushRef="#br0" timeOffset="35897.05">8992 3463 25 0,'0'0'199'0,"23"-30"-7"16,-23 30-9-16,16-25-15 0,-16 25-12 0,33-38-12 15,-16 20-9-15,-1 0-13 0,1-3-12 0,-17 21-7 16,25-37-12-16,-13 15-9 0,3 3-8 0,-15 19-7 16,14-29-7-16,-14 29-8 0,8-34-2 0,-8 34-6 0,2-33-7 15,-2 33-6-15,0 0-2 0,-4-40 0 16,4 40-7-16,0 0-1 0,0 0-7 0,-20-26-3 15,20 26-1-15,0 0 1 0,0 0-2 0,0 0 0 16,0 0 3-16,-62 38 2 0,45-17-5 0,5 4 1 16,-1 1 2-16,3 3 0 0,10-29-1 0,-10 53-1 15,8-28 3-15,2-25-3 0,0 0 2 0,6 50 2 16,-6-50-1-16,18 27 5 0,-18-27 8 0,21 21-4 16,-21-21 6-16,25 14 2 0,-25-14 11 0,0 0-2 0,49 0 3 15,-49 0-1-15,50-15-1 0,-25 0-2 0,-2 0-7 16,1-2 4-16,-1-1-4 0,4-15-3 15,-8 15 1-15,-1 0 3 0,-1 0-8 0,-17 18-5 16,27-24-3-16,-27 24-5 0,22-24 1 0,-22 24 1 0,0 0-4 16,21-20-1-16,-21 20-5 0,0 0-8 0,0 0-4 15,0 0-3-15,0 0 2 0,0 0-2 16,35 1-2-16,-35-1-1 0,0 0 0 0,0 0 0 0,0 0 4 16,0 0 3-16,0 0 5 0,0 0 7 0,0 0 16 15,0 0 12-15,0 0-5 0,0 0-4 0,0 0 1 16,0 0-3-16,0 0 2 0,0 0-3 0,15-24-4 15,-15 24-1-15,0 0-1 0,0 0 0 16,0 0-1-16,-33-57-7 0,33 57 6 0,0 0-9 0,-15-23-3 16,15 23-2-16,0 0 1 0,0 0-3 15,0 0 1-15,0 0 1 0,0 0 0 0,-62 48-3 0,48-25 1 16,14-23 1-16,-15 67 4 0,11-38-1 0,2 0 1 16,2-29 0-16,4 59 1 0,0-33-4 0,-4-26 3 15,19 47 2-15,-9-33-4 0,-10-14 2 0,25 22 1 16,-25-22 0-16,35 12 3 0,-35-12-3 0,56-5 2 15,-56 5 0-15,60-28-4 0,-23 3 2 0,-4-5-2 16,0-3 1-16,-4 2-4 0,0-8-1 0,0-3-2 16,-8 2-4-16,-3-12-3 0,-5-3-5 0,-5 5 4 15,-2-2-2-15,-4 0 3 0,-8-2-2 0,0 0 3 16,-2 12-2-16,-5 1 0 0,5 14 3 0,0 4 10 16,8 23 6-16,-17-27 3 0,17 27-4 0,-21-18 1 15,21 18-7-15,0 0 2 0,0 0-2 0,0 0 5 16,-74 48 0-16,51-11 0 0,7 4-2 0,3 1 5 15,11-14-1-15,0 12 1 0,8 1 3 0,1-13-2 16,3-1 0-16,9 12 1 0,1-1 1 0,-3-14 1 0,10 10 2 16,-9-12-2-16,3-3-3 0,0-2-3 15,3 0-16-15,-24-17-4 0,46 20-16 0,-23-11-16 16,-23-9-21-16,35 2-32 0,-35-2-28 0,0 0-34 16,49-16-32-16,-49 16-217 0,25-33-445 0,-25 33 196 15</inkml:trace>
  <inkml:trace contextRef="#ctx0" brushRef="#br0" timeOffset="36058.57">9637 2999 47 0,'0'0'223'0,"0"0"10"15,0 0-10-15,0 0-20 0,0 0-18 0,0 0-16 16,0 0-17-16,93-61-13 0,-43 42-15 0,5-1-15 16,1 0-12-16,4-4-23 0,-2 1-14 0,0 6-22 15,0 0-29-15,2 0-33 0,-4 5-36 0,-7 4-25 16,-18 3-34-16,-6 1-181 0,-25 4-324 15,0 0 143-15</inkml:trace>
  <inkml:trace contextRef="#ctx0" brushRef="#br0" timeOffset="36366.78">9033 3867 104 0,'0'0'231'0,"0"0"0"0,0 0 8 16,0 0 3-16,0 0-8 0,0 0-8 0,0 0-14 16,95-14-13-16,-41-5-11 0,8-4-14 0,6-7 4 15,5-1-27-15,9 3-12 0,5-6-3 0,0 1-21 16,0 0-14-16,-4 2-11 0,-3 2-11 0,-5-2-4 15,-3 5-10-15,-2-3-11 0,0 3-9 0,-5 1-18 16,-10 2-8-16,-3 1-16 0,-11 6-26 0,-14 5-29 16,-27 11-40-16,29-13-43 0,-29 13-73 0,0 0-64 0,11-23-191 15,-11 23-501-15,0 0 222 0</inkml:trace>
  <inkml:trace contextRef="#ctx0" brushRef="#br0" timeOffset="43842.3">12012 6545 96 0,'0'0'134'0,"0"0"-4"0,0 0-8 16,0 0-12-16,0 0-13 0,0 0 4 0,0 0-15 15,0 0-8-15,0 0-9 0,0 0 3 0,0 0 0 16,0 0-10-16,0 0-5 0,0 0-15 0,0 0 6 16,0 0-3-16,0 0-7 0,0 0-8 0,0 0 1 15,0 0-2-15,0 0-9 0,0 0 1 0,0 0-5 16,0 0 0-16,0 0-5 0,0 0 0 0,0 0-3 16,0 0-2-16,0 0-6 0,0 0 11 0,0 0 4 15,0 0-1-15,0 0-1 0,0 0 1 0,0 0 1 16,0 0-1-16,0 0-5 0,0 0-2 0,0 0-1 0,0 0-5 15,0 0 5-15,0 0 1 0,0 0-7 16,0 0 9-16,0 0-1 0,0 0 1 0,0 0 6 0,0 0 4 16,0 0 0-16,0 0 1 0,0 0 0 0,0 0 2 15,0 0-2-15,0 0 6 0,0 0-1 16,0 0-5-16,0 0-2 0,0 0 3 0,0 0-2 0,0 0-3 16,0 0-4-16,0 0 3 0,0 0 4 0,0 0-5 15,0 0 0-15,0 0 3 0,0 0 3 0,0 0 0 16,64-35 5-16,-64 35 0 0,0 0 4 0,0 0-4 15,0 0 2-15,0 0-2 0,0 0-1 0,0 0-2 16,0 0-1-16,0 0-2 0,0 0 1 0,29-11-7 16,-29 11-2-16,0 0 4 0,0 0-4 0,0 0-2 0,0 0-2 15,0 0 0-15,0 0 5 0,0 0-5 16,0 0-1-16,0 0 2 0,0 0-1 0,0 0 2 16,0 0-4-16,0 0 2 0,0 0 1 0,0 0-3 15,0 0-1-15,0 0-3 0,0 0 5 0,0 0 2 16,0 0-2-16,0 0 0 0,0 0 4 0,0 0-3 15,0 0 0-15,0 0 0 0,0 0 1 0,0 0 0 16,0 0 0-16,0 0 3 0,0 0-6 0,0 0-1 0,0 0-3 16,0 0 1-16,0 0 3 0,0 0-3 15,0 0-1-15,0 0 2 0,0 0-4 0,0 0-1 0,0 0 6 16,0 0-2-16,0 0-1 0,0 0-2 0,0 0 0 16,0 0 1-16,0 0 1 0,0 0-3 0,0 0 5 15,0 0 2-15,0 0 1 0,0 0-1 0,50 15 0 16,-50-15-2-16,0 0 0 0,0 0-2 0,0 0 1 15,0 0 0-15,0 0 0 0,0 0 0 0,0 0 0 16,0 0-4-16,0 0 3 0,37-7-3 0,-37 7 4 16,0 0-2-16,0 0-2 0,0 0 3 0,0 0 0 15,41 3-3-15,-41-3 3 0,0 0-3 0,0 0 0 16,50-2-3-16,-50 2-1 0,33-5-2 0,-33 5 3 0,47-16-2 16,-22 4-3-16,-25 12-5 0,40-22 3 0,-24 11-2 15,-16 11 2-15,31-20 5 0,-31 20 0 0,27-16-3 16,-27 16-1-16,0 0 3 0,27-11 0 0,-27 11-2 15,0 0-6-15,0 0 8 0,0 0 2 0,0 0-5 16,0 0 8-16,43 23-1 0,-43-23-1 0,19 23 0 16,-19-23 5-16,21 20-2 0,-21-20 1 0,24 15-1 15,-24-15 1-15,38 11 0 0,-38-11 2 0,55 1 0 16,-55-1-1-16,73-18 1 0,-44 8 1 0,12-5-3 16,-2-11 0-16,-10 14-1 0,0-1-1 0,-2-2-2 15,-2 0 2-15,-25 15-2 0,37-21 1 0,-37 21-2 16,25-14-2-16,-25 14 1 0,0 0 0 0,29-14 0 15,-29 14 1-15,0 0 4 0,0 0-3 0,0 0 3 0,0 0-2 16,0 0 4-16,0 0 1 0,58 21 2 16,-58-21 2-16,24 12 1 0,-24-12 3 0,34 5 5 15,-34-5-3-15,43 1-1 0,-43-1 0 0,56-11 2 0,-27 1 0 16,14-5 0-16,-14 6 5 0,16-11-3 0,-1 6 8 16,-1 1 4-16,3-3-4 0,-15 10-5 0,0 0-1 15,-31 6-1-15,56-4-1 0,-56 4-2 0,43 5-1 16,-43-5-2-16,31 6 2 0,-31-6-3 0,29 8 1 15,-29-8-3-15,33 8 2 0,-33-8-4 0,35 9 6 16,-35-9-3-16,48 1 3 0,-48-1-5 0,58-8 3 16,-27-1-2-16,14-2 1 0,-2-3-3 0,5-4 0 15,-19 5 3-15,21-6-2 0,-1 4 2 0,-3-3 2 16,-3 3 2-16,3 1 8 0,-1-3 1 0,-12 8 4 16,11-4 3-16,-13 6-2 0,12 1 1 0,-14 2-5 15,-29 4-6-15,60-4 3 0,-33 2-1 0,-27 2-4 16,37-3-1-16,-37 3 1 0,0 0-4 0,54 1-5 0,-54-1-8 15,0 0-10-15,0 0-17 0,39 2-18 0,-39-2-22 16,0 0-26-16,0 0-29 0,0 0-44 16,0 0-52-16,0 0-182 0,0 0-438 0,0 0 193 0</inkml:trace>
  <inkml:trace contextRef="#ctx0" brushRef="#br0" timeOffset="45817.21">1441 7171 33 0,'0'0'122'15,"0"0"-16"-15,0 0-8 0,0 0 3 0,0 0-1 16,0 0 1-16,0 0-11 0,0 0-7 0,0 0-3 16,0 0-4-16,0 0-13 0,0 0-5 0,0 0-4 15,0 0-3-15,0 0-8 0,0 0-5 0,0 0 5 16,0 0-5-16,0 0-5 0,0 0 3 0,64 60-1 16,-48-42-6-16,3-1-1 0,-19-17-4 0,37 32-1 15,-22-22-7-15,-15-10 1 0,45 26 1 0,-22-14-3 16,-23-12 3-16,35 10 1 0,-35-10 0 0,46-1-3 15,-46 1 0-15,45-8 3 0,-45 8-3 0,45-22-1 16,-22 7 1-16,-4-1-4 0,1-2 0 0,-20 18-5 16,34-40 3-16,-26 26-5 0,-8 14 12 0,23-35-6 15,-23 35-8-15,14-27 2 0,-14 27 5 0,12-22-7 16,-12 22-2-16,0 0-3 0,0 0 1 0,0 0 0 0,27-17-1 16,-27 17 3-16,0 0-6 0,0 0 7 15,0 0-3-15,64 21 3 0,-64-21-3 0,42 20 2 16,-17-12 1-16,-25-8 5 0,53 11-3 0,-24-9 0 15,-29-2 1-15,58-5 2 0,-29-4-2 0,2 0 1 16,-2-3 7-16,0-1-7 0,-2 0 5 0,0-1 0 16,-3-4-6-16,1 2 0 0,-4 1 2 0,-21 15-5 15,31-18 2-15,-31 18-4 0,29-11 0 0,-29 11-3 16,0 0 3-16,35-2-3 0,-35 2-3 0,0 0 2 16,0 0 3-16,52 24 1 0,-52-24 4 0,37 23-3 15,-14-9-1-15,-23-14-4 0,39 20 4 0,-12-12-3 0,-27-8-2 16,49 8 5-16,-20-10-4 0,-29 2 3 15,60-10 4-15,-31-1-3 0,0-1 0 0,-2-3-6 16,19-5 14-16,-9-3 4 0,-10 7-2 0,-1-2 2 0,12-4 9 16,-9 8 1-16,-2 2 0 0,-27 12-5 0,41-12-3 15,-41 12-2-15,43-6 5 0,-43 6-9 0,35 3 6 16,-35-3-2-16,0 0-1 0,54 8 0 16,-54-8-2-16,46 7-1 0,-19-2 0 0,-27-5-1 0,47-1-6 15,-47 1-11-15,54-10-9 0,-25 4-25 0,-29 6-29 16,51-17-34-16,-24 10-45 0,-27 7-151 0,33-13-329 15,-33 13 145-15</inkml:trace>
  <inkml:trace contextRef="#ctx0" brushRef="#br0" timeOffset="68094.82">11789 4543 156 0,'0'0'175'0,"-13"-45"5"0,13 45-10 16,0 0-5-16,-8-28-12 0,8 28-4 0,0 0-9 16,-8-31-4-16,8 31-3 0,0 0-8 0,0 0-9 15,0 0-4-15,-13-26-8 0,13 26-12 0,0 0-10 16,0 0-9-16,0 0-9 0,0 0-8 0,0 0-2 15,0 0-6-15,0 0-6 0,0 0-6 0,42 93-1 16,-24-50-3-16,1-2-1 0,-5 2-4 0,5-2-2 16,0 2 0-16,-9-15-2 0,2 0-1 0,5 10-2 15,-7-11 3-15,3-1 1 0,-13-26-6 0,14 41 0 16,-14-41-1-16,13 30-1 0,-13-30-3 0,12 22-3 16,-12-22 0-16,0 0 2 0,0 0 5 0,0 0 19 15,0 0 3-15,0 0 0 0,0 0-1 0,0 0 1 16,0 0-7-16,0 0-2 0,0 0-5 0,0 0 0 0,0 0-2 15,-77-61 0-15,77 61-6 0,-33-19-4 0,9 7 2 16,24 12-4-16,-31-8-8 0,31 8 1 16,0 0-3-16,-52 8 1 0,52-8-1 0,-37 21 2 15,18-2-3-15,3 3-4 0,3 0-1 0,13-22 0 16,-18 49-6-16,11-20 3 0,3-2-1 0,4-27 0 16,-2 50-5-16,2-50 3 0,6 36-3 0,-6-36 1 0,13 31-2 15,-13-31 4-15,16 26-1 0,-16-26 2 0,0 0 3 16,33 18-1-16,-33-18 0 0,29 5 4 0,-29-5-1 15,0 0-1-15,0 0 3 0,54-14 1 0,-54 14 3 16,25-20-2-16,-25 20 0 0,25-24 1 0,-25 24-3 16,18-26 0-16,-18 26 0 0,13-27 1 0,-13 27 3 15,8-27-1-15,-8 27-2 0,0 0 2 16,4-38 3-16,-4 38-4 0,0 0 1 0,0 0 0 16,0-34-2-16,0 34 4 0,0 0 1 0,0 0 0 0,0 0-1 15,0 0 4-15,0 0-4 0,0 0 1 0,0 0 4 16,0 0-4-16,0 0-1 0,0 0-1 0,0 0 1 15,-2-37 1-15,2 37-2 0,0 0-1 0,0 0 0 0,0 0-4 16,0 0 1-16,0 0-1 0,0 0-1 0,0 0 3 16,0 0 0-16,0 0 0 0,0 0 0 15,0 0-4-15,0 0 1 0,0 0 2 0,0 0 3 0,0 0-3 16,0 0 0-16,0 0 4 0,0 0-2 0,52 60 4 16,-52-60-5-16,0 0 4 0,24 15-5 0,-24-15 7 15,0 0-4-15,0 0 0 0,36 7 0 0,-36-7 0 16,0 0 3-16,0 0-2 0,0 0 5 0,41-23-6 15,-41 23 6-15,17-24-6 0,-17 24 2 0,12-41 1 16,-8 16-5-16,-4 25 1 0,2-54 5 0,0 27-5 16,-2 27 1-16,6-40-3 0,-6 40 2 0,7-30 0 15,-7 30-2-15,0 0 1 0,10-25 0 16,-10 25 0-16,0 0-1 0,0 0-1 0,0 0 2 0,27-18 0 16,-27 18 2-16,0 0-7 0,43 3 0 0,-43-3 4 15,0 0-2-15,0 0 3 0,50 10 0 0,-50-10 3 16,0 0-1-16,0 0 3 0,31 9-6 0,-31-9 3 15,0 0 2-15,0 0-3 0,0 0 4 0,0 0 1 0,0 0 4 16,0 0-2-16,0 0 3 0,0 0 2 16,0 0-1-16,33-20 1 0,-33 20-5 0,0 0 4 15,0 0-4-15,0 0 0 0,0 0-1 0,0 0-6 0,0 0-1 16,0 0-3-16,0 0 0 0,0 0 0 16,0 0-2-16,0 0 0 0,0 0-2 0,0 0-2 15,0 0-2-15,0 0 1 0,-122 32 1 0,114-17 0 16,8-15 0-16,-19 44 0 0,19-44 3 0,-12 32 1 0,12-32-3 15,-9 30 1-15,9-30-1 0,0 0 4 0,0 0-3 16,2 35 5-16,-2-35-2 0,0 0 1 0,0 0 2 16,0 0 6-16,0 0 1 0,34 17 4 0,-34-17 1 15,0 0 1-15,0 0 4 0,0 0-1 16,0 0 2-16,0 0-1 0,64-41 1 0,-64 41-2 16,14-19 2-16,-14 19-4 0,0 0 0 0,8-36 2 0,-8 36-1 0,0 0-3 15,0 0-3-15,0 0 8 0,7-29-7 16,-7 29 0-16,0 0-5 0,0 0-1 0,0 0-2 15,0 0-1-15,0 0 6 0,0 0-5 0,0 0 1 16,0 0 2-16,0 0-2 0,0 0 0 0,0 0-3 0,18 78 1 16,-18-78-3-16,0 0 4 0,13 27-2 15,-13-27 4-15,0 0 1 0,0 0 4 0,24 14 8 16,-24-14 5-16,0 0 2 0,0 0 6 0,0 0-1 16,67-41 5-16,-49 19 0 0,-1 0 1 0,-5-1-5 0,3 0 3 15,-15 23 0-15,14-51-8 0,-8 21-1 16,-6 30 0-16,0-56-4 0,-4 15-6 0,-4 1-5 15,0 14-4-15,-5-2-6 0,-1 2-3 0,1 1-1 0,1 0 6 16,12 25-7-16,-27-39 4 0,27 39 0 0,-17-22 1 16,17 22-5-16,0 0 8 0,-18-18-7 0,18 18-2 15,0 0 0-15,0 0 0 0,0 0 6 0,0 0-12 16,0 0-6-16,0 0 7 0,-37 69-11 0,37-69 8 16,4 43 1-16,-4-43 0 0,14 50 1 0,-3-24 4 15,-1-3 0-15,-10-23 4 0,25 36-2 0,-9-17 2 16,3 1 4-16,-1-3 0 0,-18-17-4 0,31 29-5 15,-31-29-11-15,23 20-16 0,-23-20-21 0,17 17-27 16,-17-17-25-16,0 0-14 0,0 0-19 0,0 0-30 16,0 0-38-16,0 0-180 0,0 0-426 0,0 0 189 0</inkml:trace>
  <inkml:trace contextRef="#ctx0" brushRef="#br0" timeOffset="68502.02">12233 4786 30 0,'0'0'231'0,"0"0"-5"0,0 0-9 0,0 0-15 16,0 0-14-16,66-44-14 0,-43 23-10 0,10-8-15 16,2 3-12-16,0 0-14 0,5-4-11 0,-5 0-10 0,2 5-11 15,-14 6-7-15,2 1-7 0,-1 1-11 0,1 1-8 16,-4 2-13-16,-21 14-9 0,25-20-7 0,-25 20-2 16,0 0-2-16,20-15-1 0,-20 15-7 0,0 0 1 15,0 0-3-15,0 0 0 0,0 0-5 0,0 0-1 16,0 0 0-16,0 0-4 0,0 0 2 0,0 0-3 15,0 0 1-15,0 0-2 0,0 0 1 0,-68 68-3 16,52-50 2-16,3 4 1 0,13-22-2 0,-18 39 2 16,18-39 3-16,-13 34-3 0,13-34 0 15,-4 31 2-15,4-31 0 0,0 0 8 0,10 38-5 16,-10-38 13-16,0 0-1 0,23 19 3 0,-23-19 8 0,0 0 4 16,46-4-3-16,-46 4 4 0,0 0-1 0,53-33 1 15,-32 14 3-15,-2-2 2 0,-3-4-2 0,-1 6 4 16,-15 19 0-16,16-36-1 0,-16 36-6 0,11-26 2 15,-11 26-5-15,0 0-6 0,0 0-3 0,0 0-5 16,4-29-10-16,-4 29-5 0,0 0 0 16,0 0-11-16,0 0-18 0,0 0-21 0,0 0-22 0,0 0-22 15,0 0-24-15,10 85-18 0,-10-85-30 0,17 28-35 16,-17-28-33-16,20 24-184 0,-20-24-447 0,27 11 198 0</inkml:trace>
  <inkml:trace contextRef="#ctx0" brushRef="#br0" timeOffset="69258.83">13033 4305 181 0,'0'0'182'0,"0"0"-8"15,0 0-21-15,0 0-12 0,-39 19-15 0,39-19-13 16,0 0-10-16,0 0-6 0,0 0-3 0,0 0 13 16,0 0 1-16,0 0-5 0,0 0-1 0,0 0-11 15,0 0-3-15,0 0-10 0,101-43-4 0,-62 21-8 16,3 1-4-16,1 0-8 0,-1-6-6 0,5 2 0 16,-1-3-3-16,1 1-6 0,5 2-2 0,2-4-3 15,-5 0-3-15,1 1 0 0,1-1-3 0,1 5-2 16,2-4 4-16,4-4 4 0,-9 7-3 0,1 1 1 15,-7 2 1-15,-16 6 0 0,-2 4 3 0,-4-1-5 0,-21 13-2 16,25-14-1-16,-25 14-5 0,0 0-1 16,0 0-8-16,0 0-13 0,0 0-17 0,0 0-9 15,0 0-24-15,0 0-22 0,0 0-22 0,0 0-22 0,0 0-40 16,0 0-27-16,0 0-30 0,0 0-143 16,0 0-382-16,0 0 169 0</inkml:trace>
  <inkml:trace contextRef="#ctx0" brushRef="#br0" timeOffset="69561.37">13767 3697 212 0,'0'0'234'0,"0"0"-13"0,0 0-24 16,0 0-13-16,0 0-24 0,0 0-18 0,0 0-11 15,0 0-16-15,0 0-9 0,0 0-9 0,0 0-5 16,0 0-14-16,0 0-6 0,97 1-7 0,-97-1-7 15,56 12-7-15,-29-5-3 0,-27-7-7 0,47 19-1 16,-24-5-7-16,-2 2-5 0,-21-16 0 0,29 24-4 16,-29-24-3-16,22 28-6 0,-22-28 3 0,11 31 2 15,-11-31-8-15,4 40 1 0,-4-40-2 0,-10 52 2 16,1-27 0-16,-3 2-2 0,-5-2-1 0,1-1-1 16,-1 1 2-16,5-3-3 0,12-22-3 0,-21 37 5 15,21-37-4-15,-16 25-15 0,16-25-32 0,0 0-32 16,-11 21-35-16,11-21-46 0,0 0-226 0,0 0-412 15,0 0 183-15</inkml:trace>
  <inkml:trace contextRef="#ctx0" brushRef="#br0" timeOffset="72135.32">14267 3545 85 0,'0'0'120'16,"0"0"0"-16,0 0 5 0,0 0-7 0,0 0-5 16,0 0 5-16,0 0-5 0,0 0-1 0,0 0-2 15,0 0 3-15,-18-39-5 0,18 39-3 0,0 0-3 0,0 0-4 16,0 0 0-16,0 0-3 0,0 0 2 15,0 0-5-15,0 0-13 0,0 0-9 0,0 0-10 16,0 0-3-16,0 0-5 0,0 0-5 0,0 0-2 16,0 0-3-16,0 0-4 0,0 0 0 0,74 62-7 15,-49-30 0-15,-7-7-3 0,-3 0 3 0,8 13-9 0,-7-15 1 16,-3 1-2-16,1-2-2 0,-1 2-4 16,-13-24 2-16,20 36-1 0,-20-36 1 0,17 26-1 0,-17-26 4 15,0 0-3-15,12 21 8 0,-12-21 15 0,0 0 14 16,0 0 19-16,0 0 20 0,0 0 5 0,0 0-12 15,0 0-14-15,0 0-2 0,0 0-11 0,0 0-4 16,0 0-8-16,-35-107 3 0,23 66-11 0,-5-5-9 16,-2 3 0-16,7 3-2 0,4 15-11 0,2 0-3 15,6 25 3-15,-11-41 2 0,11 41-12 16,-4-23 6-16,4 23-6 0,0 0 3 0,0 0-11 0,0 0 2 16,0 0-8-16,0 0 0 0,0 0 6 0,0 0-1 15,0 0 3-15,0 0-3 0,0 0 1 0,91 56-2 16,-70-37 5-16,-3 0 1 0,1 2-4 15,-19-21 5-15,35 35 1 0,-20-23-4 0,-15-12-2 0,24 23 2 16,-24-23-3-16,0 0 1 0,23 20 1 0,-23-20 20 16,0 0-11-16,0 0 21 0,0 0 7 0,0 0 4 0,0 0-9 15,0 0-1-15,0 0 1 0,0 0-5 0,35-65-5 16,-35 39-1-16,0 26-6 0,-2-70-3 16,2 45 0-16,0 25-1 0,-4-47-4 0,4 47-4 15,0 0-23-15,0-39 5 0,0 39 5 0,0 0 1 0,0 0-6 16,0 0-9-16,0 0 5 0,0 0-1 0,0 0-1 15,0 0 1-15,0 0 0 0,0 0 4 16,0 0-2-16,79 67-7 0,-63-45 1 0,1-1-7 0,-3 0-6 16,-14-21-14-16,31 38-7 0,-14-18-16 0,-17-20-14 15,16 22-14-15,-16-22-14 0,15 19-26 0,-15-19-43 16,0 0-33-16,0 0-39 0,0 0-188 0,0 0-480 16,0 0 213-16</inkml:trace>
  <inkml:trace contextRef="#ctx0" brushRef="#br0" timeOffset="72934.78">15102 3387 14 0,'0'0'214'16,"0"0"-9"-16,0 0-9 0,0 0-7 0,0 0-9 15,0 0-7-15,-45 17-14 0,45-17-8 0,0 0-8 16,0 0-13-16,0 0-9 0,0 0-18 0,0 0-12 16,0 0-2-16,0 0-12 0,0 0-4 0,0 0 2 15,0 0-3-15,0 0 3 0,0 0 6 0,0 0 1 0,0 0-3 16,0 0-5-16,0 0-3 0,0 0-4 16,105-41-5-16,-63 22-4 0,1-4-9 0,0 1-4 15,9-4-3-15,0 2-8 0,2 0 2 16,6 0-7-16,-5 1-1 0,1-2-5 0,0 3-2 0,-2 1 0 15,-1-7-5-15,-3 3 2 0,-9 6-6 0,3-1 6 0,-13 7 2 16,-8 0 8-16,8 3-5 0,-31 10 9 16,37-17 3-16,-37 17 4 0,23-11-7 0,-23 11 4 15,0 0 4-15,0 0-8 0,0 0-1 0,0 0-8 16,24-10-3-16,-24 10-8 0,0 0-12 0,0 0-14 0,0 0-8 16,0 0-14-16,0 0-16 0,0 0-19 0,0 0-18 15,0 0-22-15,0 0-27 0,0 0-21 0,0 0-26 16,0 0-23-16,0 0-27 0,0 0-196 0,0 0-464 15,0 0 205-15</inkml:trace>
  <inkml:trace contextRef="#ctx0" brushRef="#br0" timeOffset="73214.12">15797 2879 57 0,'0'0'196'0,"0"0"-10"0,0 0-9 0,0 0-12 16,0 0-14-16,0 0-13 0,0 0-17 0,0 0-8 15,0 0-8-15,0 0 1 0,0 0-5 0,0 0-3 16,0 0-8-16,0 0-9 0,74-10-6 0,-74 10-11 16,62 3 1-16,-10 1-3 0,-23-1-6 0,14 5-7 15,-12-2-1-15,-2 3-5 0,-29-9-4 0,42 18-6 16,-20-3 0-16,-22-15-4 0,15 30-4 0,-15-30 3 16,2 39-2-16,-2-39 1 0,-17 52-3 0,3-27-3 15,-15 11-1-15,-4-4 6 0,10-12-5 16,-14 8 0-16,12-10-5 0,7 0-2 0,-3 0-3 0,21-18 0 0,-29 20-16 15,29-20-20-15,-21 14-30 0,21-14-27 16,0 0-19-16,0 0-28 0,0 0-47 0,0 0-191 16,0 0-397-16,0 0 176 0</inkml:trace>
  <inkml:trace contextRef="#ctx0" brushRef="#br0" timeOffset="74901.2">16998 2239 121 0,'0'0'169'0,"0"0"-1"0,0 0-9 0,-17-48-5 16,17 48-2-16,0 0-10 0,-39-11-9 0,39 11-12 15,0 0-10-15,-56 2-6 0,56-2-4 0,-53 18-3 16,26-4-2-16,-13 12-12 0,5-2 3 0,6 11-8 16,2 2-3-16,7-14-2 0,1 17-4 0,5-14-4 15,5 3-5-15,1-1-10 0,8-28 2 16,-4 55-8-16,4-55 7 0,12 48-8 0,1-32-10 0,-13-16-5 16,31 27-3-16,-31-27-2 0,45 14-2 0,-18-12-3 15,-27-2-2-15,58-14-4 0,-17-5 1 0,3-4 0 16,-7-2-6-16,-2-4-3 0,-2-4 7 0,2-1-2 15,-4-3 13-15,-4 4-1 0,-12 13 0 0,-3-5-1 16,-2-3 6-16,-10 28-2 0,9-42-7 0,-9 42-2 16,0 0-2-16,-15-44-5 0,15 44-5 0,0 0-13 15,-29-21-25-15,29 21-14 0,0 0-17 0,-41 5-27 16,41-5-23-16,-41 32-18 0,22-16-44 0,3 6-37 16,-3 1-159-16,-4 13-402 0,7-11 178 0</inkml:trace>
  <inkml:trace contextRef="#ctx0" brushRef="#br0" timeOffset="75635.17">16802 2606 130 0,'0'0'214'0,"0"0"-12"16,0 0-15-16,0 0-19 0,0 0-16 0,0 0-14 16,0 0-14-16,0 0-12 0,0 0-9 0,0 0-14 15,0 0-3-15,0 0-8 0,0 0-5 0,41 63-8 16,-29-42-1-16,1 2-4 0,1 3-2 0,-3 0-8 16,5 1-6-16,-6-2 3 0,11 14-3 0,-11-15-7 15,3 1 1-15,-5 2-1 0,-8-27-5 0,21 46 2 16,-9-20 0-16,1-5 0 0,-13-21 4 0,18 32-3 15,-8-10-1-15,-10-22-3 0,17 28-3 0,-17-28 0 16,8 28-4-16,-8-28 0 0,0 0-2 16,15 25-3-16,-15-25 1 0,0 0-3 0,0 0-2 0,0 0 7 15,0 0 6-15,0 0 10 0,0 0 5 0,0 0 8 16,12 22 1-16,-12-22 5 0,0 0 4 0,0 0-2 16,0 0 2-16,0 0-6 0,0 0 3 0,0 0-14 15,0 0 11-15,0 0-8 0,0 0-12 0,0 0-5 16,0 0-7-16,0 0 5 0,0 0-2 0,0 0-7 15,0 0 3-15,79-45-14 0,-59 27 5 0,7 2-16 16,8-7-6-16,-10 5-8 0,19-6-7 0,-22 8-14 16,1-4-16-16,4 0-18 0,-4 4-20 0,-5-2-22 15,-18 18-34-15,23-28-25 0,-23 28-35 0,17-27-19 16,-17 27-19-16,0 0-151 0,-9-44-430 0,9 44 191 16</inkml:trace>
  <inkml:trace contextRef="#ctx0" brushRef="#br0" timeOffset="75858.93">17176 2426 89 0,'0'0'247'0,"-15"-46"-1"0,15 46-3 0,0 0-7 16,-8-29 0-16,8 29-5 0,0 0-14 0,0 0-20 16,0 0-18-16,0 0-23 0,0 0-19 0,0 0-15 15,0 0-9-15,0 0-6 0,0 0-7 0,0 0-16 16,62 101-3-16,-35-61-5 0,-4 5-8 15,3-5-12-15,-3 2-17 0,-4-6-19 0,6 1-30 0,-11-10-32 16,-2-4-41-16,3 2-46 0,-3 0-34 16,-12-25-56-16,15 38-220 0,-15-38-477 0,8 28 211 15</inkml:trace>
  <inkml:trace contextRef="#ctx0" brushRef="#br0" timeOffset="79612.45">14389 3163 67 0,'0'0'141'0,"0"0"-8"16,0 0-1-16,-27-38-9 0,27 38-3 0,0 0-4 15,-29-17-7-15,29 17-5 0,-20-11-7 0,20 11-10 16,0 0-3-16,0 0-9 0,-46-5-5 0,46 5-7 15,0 0-2-15,0 0-10 0,-64 25-2 0,44-10-7 16,-3 8-1-16,-6 13-11 0,4 3-1 0,0 12 3 16,0 4-3-16,1 2 2 0,3 2 0 0,4 4 1 15,3 6-4-15,6-2-1 0,1 0 1 0,5 2 0 16,9-4 7-16,1-4-2 0,8 1 2 0,5-4 1 16,0-1-3-16,4-7 3 0,6-9-9 0,-3-2-1 15,10-4-2-15,-7-7-4 0,8-6 4 0,-10-8 0 16,12 1 0-16,7-11 0 0,1 1 5 0,-1-6 7 0,6-6 9 15,-7-8 2-15,3-8 2 0,4-9 6 16,1-5 2-16,-3-5 0 0,0-6 0 0,-5-4 4 16,-3 5-5-16,-5-1 1 0,-10-6 0 0,-4-1-2 15,-3 5-4-15,-11-5 8 0,-5-2-19 0,-8-1-2 16,-4 1-6-16,-9-2-7 0,-7-7-3 0,-5 10-2 16,-4 5-2-16,-2-3-5 0,-7 7-3 0,-3 8-7 15,-7 5 0-15,-1 8-4 0,-3 2-2 0,-2 11-1 16,-4 6-2-16,0 3-2 0,-2 4 0 0,2 12-3 0,-2 3-9 15,4 2-10-15,-2 5-12 0,5 4-17 16,1 2-20-16,4 4-29 0,5 1-41 0,-1 2-35 16,9-6-37-16,-2-3-214 0,16-6-472 0,2 2 209 0</inkml:trace>
  <inkml:trace contextRef="#ctx0" brushRef="#br0" timeOffset="93853.75">17645 2188 59 0,'0'0'165'15,"0"0"-23"-15,0 0-15 0,0 0-13 0,0 0-11 16,0 0-13-16,0 0-1 0,-12 83-3 0,16-55-10 16,-4-28-3-16,6 49 5 0,-6-49-7 0,6 29 8 15,-6-29 7-15,0 0 4 0,15 23 22 0,-15-23 13 16,0 0-4-16,45-5-8 0,-45 5-9 0,72-56-6 16,-18 14-10-16,0-9-9 0,10-7-7 0,6-6-11 15,11-4 13-15,-5-9-9 0,1-4-4 0,3 6-19 16,-3-1-12-16,-5 12-10 0,-6 16-14 0,-6-1-4 15,-6 14-12-15,-19 12-11 0,-16 15-25 0,-19 8-31 16,0 0-14-16,23-4-17 0,-23 4-26 0,0 0-26 16,0 0-34-16,0 0-133 0,-36 83-354 0,7-46 157 15</inkml:trace>
  <inkml:trace contextRef="#ctx0" brushRef="#br0" timeOffset="102085.88">13662 2844 39 0,'0'0'254'0,"0"0"-14"0,0 0-18 16,0 0-24-16,0 0-24 0,0 0-15 0,0 0-19 15,0 0-9-15,0 0-6 0,0 0 3 0,0 0-6 16,8 60-6-16,-8-60-2 0,14 44-4 16,-5-21-9-16,-9-23 3 0,12 46-13 0,-12-46-1 0,10 31-3 15,-10-31 5-15,13 18-3 0,-13-18 5 0,0 0 16 16,0 0 7-16,25 14 0 0,-25-14 5 0,0 0-10 15,57-42-11-15,-26 6-2 0,5 0-11 0,1-6-5 16,-2 0-4-16,-2-1-14 0,2-4-11 0,-2 0-2 16,-6-4-11-16,6 4-7 0,-6 4 0 0,-4 6-4 15,-3 1-5-15,-5 13-1 0,-5 9-6 0,-10 14 3 16,23-35-2-16,-23 35 0 0,19-29-2 16,-19 29-8-16,0 0 5 0,10-21-5 0,-10 21-21 0,0 0-13 15,0 0-29-15,0 0-29 0,0 0-11 0,0 0-1 0,0 0-4 16,0 0-17-16,0 0-28 0,0 0-28 15,0 0-41-15,0 0-43 0,0 0-34 0,0 0-190 16,-12 112-520-16,1-88 230 0</inkml:trace>
  <inkml:trace contextRef="#ctx0" brushRef="#br0" timeOffset="116602.96">14664 4385 22 0,'0'0'105'0,"0"0"7"16,0 0 1-16,0 0 5 0,0 0-6 0,0 0 4 16,0 0-5-16,0 0-3 0,0 0 5 0,0 0-2 15,0 0-5-15,0 0 0 0,0 0 2 0,0 0 9 16,0 0 2-16,0 0-3 0,0 0-1 0,0 0-2 15,0 0-10-15,0 0-6 0,0 0-10 0,0 0-10 16,0 0-7-16,0 0-9 0,0 0-7 0,0 0-6 16,0 0-6-16,0 0 5 0,0 0-12 0,0 0-4 15,0 0-4-15,0 0-5 0,0 0-1 0,0 0-2 16,0 0-1-16,0 0-1 0,0 0 1 0,0 0-1 16,0 0-1-16,0 0-1 0,66 39 5 0,-66-39-7 15,0 0 4-15,15 27-6 0,-15-27 4 0,0 0-3 0,12 32 0 16,-12-32 1-16,0 0-3 0,15 25 0 15,-15-25 2-15,0 0-2 0,0 0 1 0,0 0 4 16,0 0 9-16,16 19 12 0,-16-19 6 0,0 0 2 16,0 0-4-16,0 0 4 0,48-48-6 0,-34 25-4 0,3-3-1 15,1-13-1-15,-5 13-4 0,9-11 0 0,-1-3-7 16,-6 14 6-16,5-12 0 0,-5 13-3 0,-5 0-4 16,2 3 4-16,-12 22-6 0,15-28 6 0,-15 28-8 15,0 0 0-15,0 0-7 0,0 0-13 0,12-24-15 16,-12 24-19-16,0 0-21 0,0 0-9 15,0 0-12-15,0 0-6 0,0 0-18 0,0 0-20 16,0 0-13-16,0 0-18 0,0 0-14 0,-45 81-5 0,45-81-8 16,-15 32-4-16,15-32-3 0,-20 37-152 0,11-21-367 15,9-16 163-15</inkml:trace>
  <inkml:trace contextRef="#ctx0" brushRef="#br0" timeOffset="117012.75">14697 4456 131 0,'0'0'145'0,"0"0"-8"0,0 0-6 0,0 0-11 15,0 0 5-15,-10-45 1 0,10 45-12 0,0 0-10 16,0 0-10-16,0 0-12 0,0 0-6 0,0 0-11 0,0 0 0 15,0 0 5-15,0 0-1 0,0 0-5 0,0 0-3 16,0 0-5-16,0 0-2 0,37 88-1 0,-37-88-4 16,8 31-4-16,-8-31-1 0,9 28 1 15,-9-28-1-15,0 0-4 0,12 25 5 0,-12-25 1 16,0 0 13-16,0 0 4 0,0 0-3 0,0 0 1 16,0 0 0-16,0 0-2 0,74-43-3 0,-57 20-2 0,8-13-2 15,-11 10-4-15,7-14-1 0,-5-1-3 0,5 1-3 16,-2-1-7-16,-3 4-3 0,-7 16 0 0,3-2-3 15,-12 23 0-15,12-26-5 0,-12 26-5 0,0 0-4 16,0 0-14-16,13-26-25 0,-13 26-18 0,0 0-10 16,0 0-12-16,0 0-14 0,0 0-24 0,0 0-27 15,0 0-28-15,0 0-25 0,-35 99-34 0,24-75-143 16,1 0-389-16,10-24 172 0</inkml:trace>
  <inkml:trace contextRef="#ctx0" brushRef="#br0" timeOffset="117322.68">14627 4353 83 0,'0'0'218'16,"0"0"-19"-16,0 0-25 0,0 0-15 0,0 0-22 0,0 0-10 15,0 0-11-15,0 0-11 0,0 0-5 0,0 0-9 16,0 0-10-16,-8 70-2 0,8-70-5 0,14 50-3 15,-14-50-2-15,17 38-4 0,-17-38-2 0,12 27 1 16,-12-27-2-16,17 25 0 0,-17-25 0 0,20 13 4 16,-20-13 2-16,0 0 0 0,46-4-6 15,-46 4-3-15,51-24-3 0,-11 0-5 0,-7-8 0 16,-4-3-3-16,-2-2-2 0,-1-2-3 0,1 3-5 0,-6 1-1 16,-7 9-7-16,-1 4-5 0,-13 22-6 0,14-36-13 15,-14 36-8-15,9-23-22 0,-9 23-15 0,0 0-16 16,0 0-24-16,0 0-27 0,0 0-10 0,0 0-17 15,0 0-16-15,0 0-20 0,0 0-39 0,0 0-118 16,0 0-353-16,0 0 156 0</inkml:trace>
  <inkml:trace contextRef="#ctx0" brushRef="#br0" timeOffset="167818.63">1906 8560 22 0,'0'0'194'0,"0"0"9"0,0 0-8 16,0 0-1-16,0 0-10 0,0 0-10 0,0 0-3 16,0 0-6-16,0 0-13 0,0 0-11 0,0 0-8 15,0 0-14-15,0 0-13 0,0 0-13 0,0 0-11 16,0 0-8-16,0 0-3 0,0 0-11 15,0 0-3-15,0 0-7 0,0 0-6 0,0 0 4 0,0 0-9 16,91-19-2-16,-44 11-4 0,-3-5-5 0,-1 0 3 16,5 1-6-16,-5-3 4 0,3 2-10 0,-3-1-1 15,3-1 1-15,-15 5-3 0,14-4-3 0,-2-3-6 16,-16 8-10-16,2 1-8 0,-29 8-10 0,50-20-11 16,-32 16-9-16,-18 4-11 0,0 0-10 0,38-10-16 15,-38 10-12-15,0 0-4 0,0 0-9 0,0 0 0 16,0 0-3-16,0 0 5 0,0 0-6 0,0 0-21 15,0 0-10-15,0 0-18 0,0 0-114 0,0 0-293 16,0 0 129-16</inkml:trace>
  <inkml:trace contextRef="#ctx0" brushRef="#br0" timeOffset="168096.41">2100 8702 49 0,'0'0'235'16,"0"0"-11"-16,0 0-1 0,0 0-18 0,0 0-11 0,0 0-23 15,0 0-15-15,0 0-17 0,0 0-15 0,0 0-12 16,0 0-10-16,0 0-9 0,0 0-10 16,79-51-4-16,-34 37-8 0,-1 2-4 0,-1-4-7 15,3 3 0-15,-1 6-4 0,3-4-8 0,-1-1-2 0,1-4-5 16,-1 0-2-16,3 2-7 0,-7 0-2 0,-1-8-2 16,-1 4 4-16,-14 5-10 0,-2 1-1 15,-3-2-3-15,-22 14-1 0,33-17-1 0,-33 17-3 16,21-11 1-16,-21 11-3 0,0 0-8 0,0 0-7 0,0 0-13 15,0 0-8-15,0 0-15 0,0 0-18 0,0 0-21 16,0 0-14-16,0 0-28 0,0 0-39 0,0 0-26 16,0 0-173-16,0 0-388 0,0 0 172 15</inkml:trace>
  <inkml:trace contextRef="#ctx0" brushRef="#br0" timeOffset="184939.21">4252 8508 90 0,'0'0'148'0,"0"0"-11"0,0 0-6 16,0 0-6-16,0 0-8 0,0 0-6 0,0 0-5 16,0 0-9-16,0 0-6 0,0 0-11 0,0 0-7 15,0 0-5-15,0 0-7 0,0 0-4 0,0 0-7 0,0 0 1 16,0 0-6-16,0 0 6 0,0 0-6 15,0 0 3-15,0 0-7 0,0 0 5 0,0 0-2 16,0 0-3-16,0 0-2 0,0 0-4 0,0 0 4 16,0 0 0-16,0 0 5 0,0 0-4 0,0 0-3 15,0 0 0-15,0 0-4 0,0 0 1 0,0 0-3 16,0 0-3-16,0 0 0 0,0 0 5 0,0 0 2 0,0 0 3 16,0 0-1-16,0 0 3 0,0 0 1 0,0 0-8 15,0 0 4-15,72-2-4 0,-72 2 0 0,56-9-4 16,-29 3-1-16,19-5-6 0,-15 4 5 0,0-2-6 15,2 0-3-15,12-4 1 0,-14 6-1 0,17-5-2 16,-19 6-2-16,18-9-1 0,3 2 3 0,-1-1-6 16,1-1 0-16,2-1 1 0,-9 1-2 15,5 2-1-15,-1 2 1 0,-5-3-2 0,-11 8 4 0,12-6-4 16,-12 7-1-16,0 0 1 0,-31 5 2 0,60-4-1 16,-60 4 0-16,54 1 1 0,-54-1-3 0,35 3 2 15,-35-3-2-15,35 4 0 0,-35-4 0 0,0 0-1 16,41 5 1-16,-41-5-3 0,0 0 9 0,0 0 4 15,0 0 7-15,0 0 3 0,35 3 14 0,-35-3 2 16,0 0 4-16,0 0 4 0,0 0-2 0,0 0-5 0,0 0-5 16,0 0-4-16,0 0-5 0,0 0 1 15,0 0 2-15,0 0-7 0,0 0 1 0,0 0-5 16,0 0-4-16,0 0-1 0,0 0 3 0,0 0-9 16,0 0-7-16,0 0-11 0,0 0-12 0,23-21-14 0,-23 21-15 15,0 0-23-15,0 0-32 0,0 0-39 0,0 0-45 16,0 0-32-16,0 0-281 0,0 0-542 0,0 0 240 15</inkml:trace>
  <inkml:trace contextRef="#ctx0" brushRef="#br0" timeOffset="188910.9">10819 8464 53 0,'0'0'155'0,"0"0"-4"0,0 0-8 16,0 0 2-16,0 0-8 0,0 0-7 0,0 0-1 15,0 0-10-15,0 0-2 0,0 0-5 0,0 0-8 16,0 0-6-16,0 0-6 0,0 0-4 0,0 0-18 15,0 0 3-15,0 0-3 0,0 0 2 0,0 0 1 0,0 0-5 16,0 0 2-16,0 0-2 0,0 0-6 16,0 0 2-16,54-4 7 0,-8-6 3 0,-1 1 1 15,3 0-5-15,5-9 4 0,3 3-7 0,4 0-7 0,0 1-4 16,2 2-1-16,2 2-2 0,2-2-1 0,2 3 2 16,1 2-5-16,1-3-3 0,2 6-8 0,1-1-3 15,-1 4-3-15,-4-2 2 0,-2 3-11 0,1-4-5 16,-3 4 0-16,-7 0-3 0,-1 3-2 15,-2-3-2-15,-2-3-6 0,-1 3 4 0,-20-3 1 16,21 3-1-16,-21-2 3 0,19-3-2 0,-19 3 8 0,-31 2-1 16,62-7 0-16,-33 2-5 0,-29 5-3 0,43-3 1 15,-43 3 0-15,35-7-1 0,-35 7 0 0,0 0-5 16,0 0-8-16,33-6-10 0,-33 6-10 0,0 0-20 16,0 0-15-16,0 0-23 0,0 0-27 0,0 0-33 0,0 0-33 15,0 0-43-15,0 0-259 0,0 0-515 0,0 0 229 16</inkml:trace>
  <inkml:trace contextRef="#ctx0" brushRef="#br0" timeOffset="190230.23">2559 9092 91 0,'0'0'169'0,"0"0"-6"0,0 0 4 16,0 0-7-16,0 0-4 0,0 0-3 0,0 0-10 15,0 0-7-15,0 0-7 0,0 0-17 16,0 0-8-16,0 0-11 0,0 0-11 0,0 0-3 0,0 0-7 15,0 0-2-15,0 0-6 0,0 0 0 16,0 0-5-16,0 0 2 0,52 36-6 0,-52-36-4 0,31 10-1 16,-31-10-8-16,51 12 2 0,-22-9-1 0,4 0-5 15,17-6-1-15,-50 3-4 0,77-7-4 0,-30-3-2 16,1 0-5-16,-1 3 1 0,1-5-2 0,-1 3-3 16,-16 2 0-16,15-2-3 0,-15 1-3 0,16-3 1 15,-20 5-2-15,-27 6-1 0,54-11-4 0,-29 4-1 16,-25 7-3-16,31-7-6 0,-31 7-5 0,0 0-2 15,0 0-6-15,0 0 1 0,33-6-2 0,-33 6 0 0,0 0-7 16,0 0-13-16,0 0-9 0,0 0-25 16,0 0-16-16,0 0-28 0,0 0-29 0,0 0-24 15,0 0-192-15,0 0-389 0,0 0 173 0</inkml:trace>
  <inkml:trace contextRef="#ctx0" brushRef="#br0" timeOffset="191265.31">4289 9293 189 0,'0'0'258'0,"0"0"-21"0,0 0-26 15,0 0-22-15,0 0-16 0,0 0-22 0,0 0-10 0,0 0-14 16,0 0-10-16,0 0-10 0,0 0-5 16,42 71-12-16,-26-28-11 0,-1-17-6 0,-1 13-1 15,-2 2-10-15,3-3-1 0,-5-11-8 0,1 1-6 16,1 1-4-16,-2-3-4 0,-10-26-5 0,15 48-3 0,-9-26-1 16,-6-22 2-16,6 30-3 0,-6-30-2 15,0 0-2-15,0 0 1 0,4 30 4 0,-4-30 15 0,0 0 9 16,0 0-3-16,0 0-3 0,0 0-6 15,0 0-6-15,0 0-3 0,0 0-9 0,-84-86-8 0,59 50-8 16,2-2-3-16,0-4-3 0,9 16-2 0,1-1 0 16,5-1-1-16,-2 2-1 0,2-2 2 0,8 28-3 15,-7-35 3-15,7 35 1 0,-4-30 1 0,4 30-2 16,0 0 0-16,0 0-4 0,13-50 2 0,-13 50-1 16,18-21 1-16,-18 21-7 0,23-14 0 0,-23 14-4 15,31-8-4-15,-31 8-6 0,0 0-1 0,50 5-3 16,-50-5-4-16,0 0-2 0,45 23 0 0,-30-10 1 15,-15-13 5-15,22 34-1 0,-22-34 7 0,13 33-1 16,-9-9 3-16,-4-24 1 0,-2 41 5 0,2-41-2 16,-15 49 3-16,5-26-1 0,10-23 3 0,-19 30 3 0,19-30-2 15,-18 27-6-15,18-27-7 0,-17 18-7 0,17-18-26 16,0 0-28-16,0 0-31 0,0 0-31 16,0 0-31-16,0 0-180 0,0 0-385 0,0 0 171 0</inkml:trace>
  <inkml:trace contextRef="#ctx0" brushRef="#br0" timeOffset="192213.34">4763 9306 219 0,'0'0'218'0,"0"0"-2"0,0 0-14 0,0 0-14 16,0 0-14-16,0 0-12 0,0 0-20 0,0 0-9 0,0 0-17 15,0 0-14-15,0 0-9 0,0 0-9 16,0 0-3-16,0 0-8 0,0 0-10 0,-91 9-5 0,91-9-9 16,-17 24-3-16,17-24-7 0,-10 25 0 0,10-25-4 15,0 0-5-15,-11 30-2 0,11-30-1 0,0 0-3 16,0 0-5-16,0 0-2 0,0 0 1 0,3 37 2 16,-3-37 3-16,0 0 4 0,0 0 1 0,0 0 3 15,0 0-2-15,0 0-1 0,0 0 1 0,0 0-6 16,0 0 1-16,68-56-4 0,-68 56 1 0,16-24-7 15,-16 24 6-15,11-25-7 0,-11 25 4 0,0 0 0 16,0 0 0-16,12-25-3 0,-12 25-1 16,0 0-8-16,0 0-3 0,0 0 0 0,0 0 1 0,0 0 0 15,0 0 1-15,0 0 0 0,0 0 4 0,0 0-8 16,50 47 3-16,-50-47-1 0,0 0-1 0,24 21 4 16,-24-21-1-16,23 10-1 0,-23-10 5 0,0 0-5 15,50-5 1-15,-50 5-1 0,35-14 2 0,-12 0-4 16,-23 14-1-16,39-27 5 0,-23 8-3 0,1 0-1 0,-17 19 3 15,23-37-2-15,-13 16 1 0,-10 21 2 0,10-32-2 16,-10 32-1-16,0 0 1 0,0 0-1 0,3-35 5 16,-3 35-3-16,0 0-1 0,0 0-3 0,0 0 2 15,0 0-4-15,-48-5 0 0,48 5 0 0,0 0-3 16,-52 38-1-16,34-21 2 0,1 2-4 0,17-19-2 16,-31 40-2-16,17-20-7 0,14-20-8 0,-15 31 1 15,15-31-7-15,-8 30 2 0,8-30-8 0,0 0-1 16,-6 27 1-16,6-27 5 0,0 0 5 0,0 0 5 15,0 0-1-15,0 0 7 0,0 0 0 0,0 0 1 16,0 0 8-16,74-65 6 0,-74 65 0 0,31-30 11 16,-14 11 9-16,1 2 3 0,-18 17-6 0,25-23 5 0,-25 23-3 15,27-10-1-15,-27 10-3 0,0 0 2 16,0 0-1-16,50 10 2 0,-50-10-1 0,24 22-2 16,-24-22 2-16,23 32-1 0,-10-7-3 0,-1 2 3 15,-4 1-8-15,-2 1 2 0,5 14-4 0,-7-15 4 0,2 14 0 16,-4-14 4-16,-2-28-7 0,-4 52 3 0,4-52 0 15,-8 33 5-15,8-33 2 0,-9 29 3 0,9-29 2 16,0 0 9-16,-12 24 15 0,12-24 2 0,0 0-6 16,0 0-3-16,0 0-10 0,0 0-8 0,0 0-12 15,-37-74-4-15,33 46-3 0,4 28-9 0,8-71-4 16,-2 44-6-16,2-2-4 0,-1 0-2 0,5 2-3 16,3-12 1-16,-3 13-1 0,-2 3-1 0,5-2 5 15,-7-2 0-15,-8 27 0 0,17-40 7 16,-17 40-1-16,12-32 2 0,-12 32 0 0,10-33 7 0,-10 33 6 15,4-29 12-15,-4 29 3 0,0 0 6 0,0 0 3 16,0 0-1-16,0 0-3 0,0 0-3 0,0 0-5 0,0 0 3 16,-41-13-1-16,41 13 2 0,0 0-2 15,-45 59 3-15,34-37 4 0,1 3-6 0,10-25 1 16,-6 48-1-16,6-48-2 0,0 46 4 0,0-46-6 16,8 32 0-16,-8-32 0 0,23 25 0 0,-23-25-2 0,35 12-5 15,-35-12-14-15,58-2-10 0,-13-8-14 0,-12 0-14 16,11-10-23-16,-3-3-5 0,2-3-22 0,-3 1-27 15,1 1-36-15,-16 2-72 0,-4 0-155 0,-1 4-423 16,-20 18 187-16</inkml:trace>
  <inkml:trace contextRef="#ctx0" brushRef="#br0" timeOffset="192872.31">5833 9153 125 0,'0'0'238'0,"0"0"-2"16,0 0-10-16,0 0-7 0,0 0-12 0,0 0-14 16,0 0-21-16,0 0-14 0,0 0-9 0,0 0-13 0,0 0-9 15,0 0-7-15,0 0-10 0,0 0 2 16,0 0-8-16,0 0-2 0,0 0-12 0,0 0 0 15,0 0-10-15,0 0-5 0,87-32-8 0,-64 24-3 0,4-4-10 16,-2-1-15-16,-25 13-16 0,39-19-11 16,-39 19-24-16,31-14-24 0,-31 14-30 0,0 0-26 15,23-11-29-15,-23 11-22 0,0 0-34 0,0 0-30 16,0 0-206-16,0 0-446 0,0 0 197 0</inkml:trace>
  <inkml:trace contextRef="#ctx0" brushRef="#br0" timeOffset="193022.81">5980 8993 1 0,'0'0'60'0,"0"0"-45"0,0 0-28 0,0 0-14 0,0 0 7 15</inkml:trace>
  <inkml:trace contextRef="#ctx0" brushRef="#br0" timeOffset="-208087.91">2433 11340 133 0,'0'0'155'0,"0"0"-11"0,0 0-6 0,0 0-10 15,0 0-4-15,0 0-27 0,0 0 8 0,-2-7-12 16,2 7-7-16,0 0-8 0,0 0-5 0,0 0-3 0,0 0-5 15,10-4-3-15,-10 4 3 0,17-3-2 0,-7 1-1 16,0 1-3-16,7 0 2 0,2-1-2 16,5 2-1-16,3 0-1 0,-6-2-1 0,8 1-2 0,4 0-3 15,15-5-1-15,-3 1-4 0,0-2 0 16,5-5-2-16,-2-1-5 0,3 0-5 16,1-5-1-16,4-1-2 0,-2-1 1 0,8 5-2 0,-2-6-8 0,2 8 0 15,-7-3-4-15,-1 3 0 0,-4 8-2 0,-21 3 0 16,2-2-1-16,-2 2-2 0,-3 3-1 0,3-3-3 15,-4 4-1-15,-8-3 4 0,-1 4-1 0,-3-3 0 16,1 3 6-16,-4-3-4 0,-1-1 2 0,-1 2-1 16,-8-1 5-16,12-1-5 0,-12 1 3 0,0 0-1 15,9 0 1-15,-9 0-4 0,0 0 1 0,0 0-8 16,0 0-17-16,0 0-22 0,0 0-25 0,0 0-29 16,0 0-46-16,0 0-44 0,0 0-68 0,0 0-125 15,-23 12-399-15,13-7 177 0</inkml:trace>
  <inkml:trace contextRef="#ctx0" brushRef="#br0" timeOffset="-176275.45">9986 6828 32 0,'0'0'75'0,"0"0"1"15,0 0 0-15,0 0 5 0,0 0 10 0,0 0 3 16,0 0-13-16,0 0 4 0,0 0 7 0,0 0-7 16,0 0-1-16,0 0 5 0,0 0 5 0,0 0 1 15,0 0-4-15,0 0 1 0,0 0-4 0,0 0 4 16,0 0-3-16,0 0 7 0,0 0 1 0,-25-35 0 15,25 35-6-15,0 0-3 0,0 0-6 0,0 0-2 16,0 0-6-16,0 0-8 0,0 0-5 0,0 0-8 16,0 0-7-16,0 0-4 0,0 0-3 0,0 0-3 0,0 0-2 15,0 0-4-15,0 0 1 0,40 119-4 16,-28-74-2-16,1 0 1 0,1 3-2 0,0 3-1 16,-1 1-3-16,1-3-2 0,-7 1-1 0,-1-3 2 15,-2-6-4-15,0-10-1 0,0 9-1 0,2-16 3 0,-6-24-7 16,9 50 1-16,-9-50 0 0,8 34-7 0,-8-34-12 15,6 29-13-15,-6-29-6 0,0 0-15 0,0 0-6 16,0 0-29-16,0 0-41 0,0 0-38 0,0 0-45 16,0 0-200-16,0 0-434 0,0 0 192 0</inkml:trace>
  <inkml:trace contextRef="#ctx0" brushRef="#br0" timeOffset="-175576.22">10387 9439 30 0,'0'0'102'0,"0"0"-6"0,0 0 1 0,-16-46-4 16,16 46-3-16,-6-29-5 0,6 29-4 0,0 0-4 16,-9-42 8-16,9 42 7 0,0 0 2 0,-6-34-1 15,6 34 2-15,0 0 7 0,-6-33 1 0,6 33 5 16,0 0 4-16,0 0 11 0,-8-30 4 0,8 30-5 0,0 0 2 16,0 0-10-16,0 0-3 0,0 0-9 15,-13-25 4-15,13 25-16 0,0 0-11 0,0 0-5 0,0 0-7 16,0 0-8-16,0 0-2 0,0 0-1 0,0 0-8 15,0 0-6-15,2 131-3 0,2-101-3 0,1 19 2 16,1 2-10-16,-2 2-3 0,4-1-2 0,-4 1 0 16,-2-3-4-16,2 2-1 0,-1-2-5 0,3-3-8 15,0-2-2-15,-4-15 0 0,2-1-7 0,-4-29 3 16,8 57-12-16,-6-30-8 0,-2-27-15 0,5 40-16 0,-5-40-23 16,4 26-31-16,-4-26-36 0,0 0-45 15,0 0-40-15,0 0-198 0,0 0-459 16,0 0 204-16</inkml:trace>
  <inkml:trace contextRef="#ctx0" brushRef="#br0" timeOffset="-167445.95">17525 5699 39 0,'0'0'155'0,"-27"-33"-2"0,27 33-11 15,-23-17-1-15,23 17-14 0,-22-16-8 0,22 16-15 16,0 0-9-16,-40-9-9 0,40 9-9 0,0 0-2 0,0 0 0 16,-68 26-15-16,45-8 0 0,-14 17-4 0,4 3 4 15,4 4-8-15,-2 8 0 0,0 2 3 16,4 13 1-16,0 11-2 0,9 11 7 0,-1 9 3 0,1 2-4 15,9 9-2-15,1-1-4 0,8-2-3 16,4 0 3-16,2-2-1 0,15-4-2 0,-2-8-2 16,12-7-1-16,2-7-2 0,10-11-5 0,3-5-1 0,7-13-6 15,1-5 0-15,4-9-3 0,4-4-3 0,2-11 0 16,0-3-2-16,7-6 2 0,5-6-3 0,5-11-5 16,-1-5 0-16,7-6 5 0,-2-10-8 0,4-9 0 15,-2-6 0-15,-7-9 0 0,1-9-2 0,-5 1 3 16,1-3-1-16,-11-2 0 0,-10-3 0 0,2-8 0 15,-15 1-3-15,-16 0-4 0,-4-9 2 0,-17-8-6 0,-10-5-3 16,-11-2-3-16,-16-3-4 0,-2 3 5 16,-10 11-2-16,-11 6 0 0,-4 13-1 0,-2 12 5 15,-6 7-3-15,-6 9-1 0,-15 12 2 0,-6 8 1 0,-6 8-2 16,-9 10-1-16,5 4-2 0,-5 5 4 0,9 8-4 16,4 3-14-16,2 7-15 0,2 4-18 0,10 4-20 15,5 2-23-15,12-1-19 0,6 4-33 0,8 0-47 16,11 7-212-16,4 2-435 0,4 4 192 0</inkml:trace>
  <inkml:trace contextRef="#ctx0" brushRef="#br0" timeOffset="-165358.16">19429 6721 34 0,'0'0'146'15,"0"0"-11"-15,0 0-9 0,0 0-8 0,0 0-11 16,0 0-7-16,0 0-8 0,0 0-2 0,0 0-2 16,0 0 3-16,0 0-4 0,0 0-1 0,64-36-5 15,-64 36-1-15,0 0-15 0,39-9-3 0,-39 9-6 16,0 0 0-16,33-11-9 0,-33 11 0 0,31-5-4 0,-31 5-2 15,48-5-4-15,-19 1-1 0,-29 4-5 16,62-8-1-16,-13 2-1 0,-7-3-5 0,5 4-1 0,-1-4 0 16,3 0-3-16,5 0 0 0,-8-1-2 15,11-2-5-15,1-1 5 0,6-1 13 0,7-1 1 0,-7-2-1 16,0 3 2-16,-2-2-1 0,-4 0 8 0,-4 1 4 16,-5 2 5-16,-8 0 4 0,-10 7 0 0,-8-2 1 15,-23 8-6-15,31-10 1 0,-31 10 11 0,0 0-3 16,0 0 7-16,0 0-1 0,0 0 4 0,27-10-12 15,-27 10-8-15,0 0-4 0,0 0-3 0,0 0-3 16,0 0-5-16,0 0-8 0,0 0-10 0,0 0-10 16,0 0-14-16,0 0-10 0,0 0-10 0,0 0-14 15,0 0-19-15,0 0-12 0,0 0-20 0,0 0-10 16,0 0-8-16,0 0-23 0,-54 65-24 0,54-65-37 16,0 0-188-16,0 0-417 0,0 0 185 0</inkml:trace>
  <inkml:trace contextRef="#ctx0" brushRef="#br0" timeOffset="-164789.41">19547 6782 1 0,'0'0'133'0,"0"0"-14"0,-73 5-4 0,73-5 1 0,0 0 6 16,-41 1-10-16,41-1 6 0,0 0-1 0,0 0 5 15,0 0 5-15,-35 0-1 0,35 0-2 16,0 0-8-16,0 0-6 0,0 0-10 0,0 0-9 0,0 0-10 16,0 0-4-16,0 0-10 0,0 0-4 0,0 0-9 15,0 0-2-15,0 0-4 0,0 0 2 0,0 0-3 16,0 0-5-16,0 0-1 0,0 0-2 0,0 0-1 16,0 0-3-16,118-11-3 0,-75 3-3 0,7-4-5 15,-5 2-1-15,5 0-1 0,-1 1-3 0,5-4-1 0,4 3-1 16,-4 0-7-16,0 1-3 0,10-2-3 15,-7 0 0-15,5 2-4 0,-2 0-5 0,-2-3 1 16,0 1 2-16,-4-1-1 0,-23 5 1 0,0 0-1 0,-31 7 0 16,54-11 2-16,-54 11 2 0,29-8 4 0,-29 8 6 15,22-9 2-15,-22 9 9 0,0 0-3 16,0 0-2-16,0 0 0 0,0 0 1 0,0 0-5 0,0 0 1 16,0 0-8-16,31-7 0 0,-31 7 2 0,0 0-3 15,0 0-2-15,0 0-3 0,0 0-5 0,0 0-4 16,0 0-11-16,0 0-10 0,0 0-14 0,0 0-14 15,0 0-16-15,0 0-21 0,0 0-30 0,0 0-35 16,0 0-38-16,0 0-161 0,0 0-388 0,0 0 172 16</inkml:trace>
  <inkml:trace contextRef="#ctx0" brushRef="#br0" timeOffset="-164313.83">20378 6291 87 0,'0'0'152'0,"0"0"-3"0,0 0-3 0,0 0-7 0,0 0-7 16,0 0-12-16,0 0-7 0,-42-13-5 0,42 13-12 15,0 0-9-15,0 0-5 0,0 0-1 0,0 0 2 16,0 0-4-16,0 0 10 0,0 0 3 0,0 0-4 16,0 0 3-16,0 0-6 0,0 0 2 0,0 0-7 15,77 41-6-15,-28-39-7 0,-3-1-3 0,4-1-7 16,-1-1-5-16,1 1-4 0,-7 2-3 0,-43-2-4 16,64-1-6-16,-29 4-6 0,-4 0 0 0,-31-3-6 15,46 10 1-15,-46-10-4 0,35 11 0 0,-35-11-6 16,19 22 2-16,-19-22-1 0,4 30-3 0,-4-30-1 15,-13 45 1-15,13-45-2 0,-31 60 1 0,2-27 1 0,-2-2 2 16,-8 2-4-16,2-2 2 0,-2 4 0 0,-3-8 2 16,3 5-4-16,2-3-5 0,-2-2 5 0,5 0 3 15,12-4-6-15,-3-4 2 0,-8 14-3 0,12-15 4 16,-2 2-3-16,5-3 0 0,18-17-6 0,-19 26 8 16,19-26-4-16,-16 20-9 0,16-20-10 0,0 0-11 15,0 0-14-15,0 0-12 0,0 0-17 0,0 0-22 16,0 0-42-16,0 0-41 0,0 0-46 0,0 0-174 15,0 0-424-15,0 0 187 0</inkml:trace>
  <inkml:trace contextRef="#ctx0" brushRef="#br0" timeOffset="-154997.84">22377 8076 20 0,'0'0'112'0,"0"0"-18"0,0 0-11 16,0 0 13-16,0 0 3 0,0 0-4 0,0 0-2 16,0 0-9-16,0 0-4 0,0 0 1 0,-7-49-1 15,7 49-2-15,0 0 5 0,0 0-4 0,0 0-1 16,0 0-2-16,0 0 3 0,0 0 3 0,0 0-2 16,0 0-1-16,0 0-1 0,0 0-7 0,0 0 3 15,0 0-3-15,0 0-1 0,0 0-3 0,-6-31-6 16,6 31-4-16,0 0-4 15,0 0-7-15,0 0-8 0,0 0-5 0,0 0 0 0,0 0-3 0,0 0-7 16,0 0 2-16,0 0-6 0,0 0 3 0,0 0-1 0,0 0-3 16,0 0-3-16,8 103 1 0,-8-103-4 0,5 34 2 15,-5-34-3-15,10 47 2 0,-4-23-3 0,-6-24 1 16,6 50-3-16,-2-25 2 0,-4-25-7 0,9 45 4 16,-5-4 1-16,0-16 2 0,-4-25-5 0,6 49 4 15,-6-49-4-15,8 41 0 0,1-15-3 0,-9-26 3 16,8 52-1-16,-6-25 2 0,-2-27 2 15,4 54 0-15,0-27-1 0,-4-27 2 0,0 55-2 0,4-30-2 16,-4-25 3-16,5 50 1 0,-5-22-2 0,0-28 3 16,6 50-4-16,-4-23 2 0,-2-27 3 0,2 49-4 15,-2-49-1-15,4 48 2 0,0-24 0 0,-4-24 0 16,6 49-1-16,-6-49-1 0,2 50 0 0,-2-25 0 16,0-25 0-16,5 45 3 0,-5-45-2 0,0 33 1 15,0-33-3-15,4 33 1 0,-4-33 4 0,0 0 1 0,6 49-5 16,-6-49 2-16,4 31-2 0,-4-31 4 0,6 28-5 15,-6-28 0-15,0 0 0 0,4 46 3 16,-4-46-8-16,2 29 4 0,-2-29 3 0,0 0 1 0,0 42-4 16,0-42 0-16,0 0 3 0,3 37-2 0,-3-37-1 15,0 0-1-15,0 40 0 0,0-40 0 0,0 0-1 16,-3 34 1-16,3-34-3 0,0 0 7 0,0 0-5 16,0 38 3-16,0-38-5 0,0 0 4 0,-4 34-4 15,4-34 3-15,0 0 0 0,-4 35 3 0,4-35-6 16,0 0 1-16,0 0-2 0,-4 34 3 0,4-34-1 15,0 0 0-15,0 0 4 0,0 0-6 0,0 0 2 16,0 0 0-16,0 0 2 0,0 0 2 0,0 34-5 0,0-34 3 16,0 0-4-16,0 0 5 0,0 0-3 0,0 0 3 15,0 0-1-15,0 0 8 0,0 0-2 0,0 0 2 16,0 0 4-16,0 0 1 0,0 0-6 0,0 0 0 16,0 0-2-16,0 0 4 0,0 0-5 0,0 0 4 15,0 0-3-15,0 0 2 0,0 0-3 0,0 0 4 16,0 0-9-16,0 0 6 0,0 0-4 0,0 0 1 15,0 0 0-15,0 0-1 0,0 0-2 0,0 0 1 16,0 0-6-16,0 0-10 0,0 0-9 0,0 0-7 16,0 0-20-16,0 0-10 0,0 0-22 0,0 0-19 15,0 0-31-15,0 0-27 0,0 0-24 0,0 0-29 16,0 0-186-16,0 0-430 0,0 0 191 0</inkml:trace>
  <inkml:trace contextRef="#ctx0" brushRef="#br0" timeOffset="-154557.65">22350 9549 100 0,'0'0'198'16,"-23"-40"-7"-16,23 40-9 0,-10-26-9 0,10 26-12 16,0 0-16-16,-13-30-11 0,13 30-10 0,0 0-15 15,0 0-4-15,0 0-11 0,0 0-6 0,-4-32-9 16,4 32-8-16,0 0-8 0,0 0-3 0,0 0-3 15,0 0 1-15,0 0-6 0,0 0-2 0,0 0 1 16,0 0-2-16,0 0-7 0,0 0-3 0,50 82-3 16,-38-62-3-16,-12-20-4 0,19 36-1 0,-19-36-5 15,27 30-1-15,-15-16-4 0,-12-14 1 0,31 18-8 16,-31-18-8-16,27 12-6 0,-27-12-5 0,0 0-4 16,43 2-6-16,-43-2-4 0,0 0-8 0,40-16-1 0,-40 16-5 15,26-22 2-15,-26 22-2 0,23-28-2 16,-13 8-4-16,-10 20 1 0,15-31 4 0,-15 31 6 0,2-31-12 15,-2 31 18-15,0 0-1 0,0-43 5 0,0 43 11 16,0 0 5-16,-2-38 8 0,2 38 16 16,0 0 4-16,0 0 5 0,0 0 3 0,-6-32 0 0,6 32 6 15,0 0-6-15,0 0-1 0,0 0-1 0,0 0 2 16,0 0-3-16,0 0-1 0,0 0-3 0,0 0-1 16,0 0-10-16,0 0 4 0,31 105-12 0,-27-77-27 15,4 1-27-15,-2 0-40 0,-6-29-47 0,13 72-84 16,-13-45-124-16,0-27-373 0,-4 57 166 0</inkml:trace>
  <inkml:trace contextRef="#ctx0" brushRef="#br0" timeOffset="-152035.18">19406 6659 86 0,'0'0'125'16,"0"0"4"-16,0 0-8 0,0 0-8 0,-54 8 2 15,54-8-9-15,0 0 0 0,0 0-7 0,0 0-3 16,0 0-5-16,-31 4-11 0,31-4-9 0,0 0-4 16,0 0-8-16,0 0-6 0,0 0-6 0,0 0-4 15,0 0 0-15,0 0-3 0,0 0 0 0,0 0-8 0,0 0 7 16,0 0-7-16,114 24-3 0,-66-27 3 0,-3 1-3 16,13-2-5-16,-4-2 0 0,6-3-7 15,2-2 4-15,-4-2-5 0,1 0 2 0,4-1-3 0,-1-1 0 16,-3 1-5-16,-5 1 1 0,0 1-6 0,0 3 6 15,-9-2-1-15,-14 5-2 0,0 1 1 0,-31 5-1 16,54-8-2-16,-54 8-4 0,31-5 4 0,-31 5-2 16,0 0 2-16,0 0-4 0,33-5 4 0,-33 5-4 15,0 0-10-15,0 0 10 0,0 0-5 16,0 0-2-16,0 0 0 0,0 0 1 0,0 0-2 0,0 0-1 16,0 0 3-16,0 0 2 0,0 0-2 0,0 0-3 15,0 0-5-15,0 0-5 0,-87 50-11 0,56-39-3 16,-10 1-2-16,6-1-6 0,-5 2 3 0,-1-2-1 0,10 1 2 15,-19-1-3-15,5 0 5 0,-5 1 3 16,1-4 12-16,-1 3-2 0,-4 1-2 0,1-2 4 16,7-4 5-16,-1 0-4 0,1 1 9 0,15-4 11 15,-2 0 6-15,33-3-2 0,-62 6 11 0,35-3 4 0,27-3 10 16,-41 1 5-16,41-1 3 0,0 0-4 16,0 0-1-16,0 0 0 0,-35 0-5 0,35 0-4 0,0 0-4 15,0 0 1-15,0 0-4 0,0 0 1 0,0 0-6 16,0 0 3-16,0 0 2 0,0 0-6 0,122-3 5 15,-77-3-5-15,7 2 6 0,0 0-2 0,1-1-1 16,5-3-2-16,-4 4 4 0,4-2-2 0,0-1-1 16,0 2-2-16,-3 0 3 0,-1-1-5 0,-4 0-2 15,-3-1-1-15,7 1 5 0,-9 2-4 0,-14 0 1 0,-31 4-6 16,56-8 0-16,-56 8 3 0,31-3 0 16,-31 3-7-16,0 0 4 0,0 0-2 0,31-5-1 15,-31 5 1-15,0 0 5 0,0 0-2 0,0 0 2 16,0 0-8-16,0 0-8 0,0 0-5 0,0 0-13 15,0 0-14-15,0 0-18 0,0 0-19 0,0 0-17 16,0 0-25-16,0 0-15 0,0 0-37 0,0 0-104 0,0 0-298 16,0 0 132-16</inkml:trace>
  <inkml:trace contextRef="#ctx0" brushRef="#br0" timeOffset="-149913.25">19237 4817 101 0,'0'0'124'0,"0"0"-10"0,0 0-14 0,0 0-9 15,0 0-9-15,0 0-6 0,-5-61 1 0,5 61-3 0,0 0-2 16,0 0 6-16,9-32 2 0,-9 32 8 16,0 0 0-16,0-43-10 0,0 43 16 0,0 0-5 15,-9-36 1-15,9 36 10 0,0 0 5 0,0 0-6 0,-4-32 0 16,4 32-6-16,0 0-3 0,0 0-6 0,0 0-5 15,0 0-11-15,0 0-9 0,0 0-7 16,0 0 0-16,0 0-5 0,0 0-9 0,0 0-3 0,0 0-1 16,-37 108-5-16,33-59 0 0,-4 3-3 15,2 8-5-15,-3 1 2 0,-3 2-3 0,2-2 0 0,-3-2-3 16,3-3-4-16,-3-4 1 0,5-4 0 0,2-2 0 16,2-4-3-16,0-20-2 0,4-22 1 0,-4 51-1 15,4-51-1-15,0 35 0 0,0-35-7 0,0 0-15 16,8 33-17-16,-8-33-11 0,0 0-10 0,0 0-7 0,0 0-24 15,0 0-30-15,0 0-34 0,0 0-32 16,0 0-206-16,0 0-416 0,0 0 185 0</inkml:trace>
  <inkml:trace contextRef="#ctx0" brushRef="#br0" timeOffset="-149428.65">19394 4823 68 0,'0'0'132'0,"0"0"-7"0,0 0-5 16,0 0-3-16,0 0-1 0,0 0 2 15,0 0-6-15,0 0-1 0,0 0-2 0,0 0-9 16,0 0-3-16,0 0-6 0,0 0-10 0,0 0-8 0,0 0-3 15,0 0-10-15,0 0-1 0,0 0-5 0,0 0 8 16,0 0-2-16,0 0-4 0,0 0-6 16,0 0 2-16,0 0-8 0,39 65 4 0,-29-42-6 15,-10-23-4-15,13 49-4 0,-3-23-1 16,-10-26-3-16,8 48-3 0,-4-26-3 0,-4-22 0 0,9 40-3 0,-9-40-4 16,6 33-2-16,-6-33-7 0,4 28 0 0,-4-28-10 15,0 0-15-15,8 33-17 0,-8-33-9 0,0 0-19 16,0 0-18-16,0 0 1 0,0 0-7 0,0 0-26 15,0 0-15-15,0 0-14 0,0 0-147 0,0 0-311 16,0 0 139-16</inkml:trace>
  <inkml:trace contextRef="#ctx0" brushRef="#br0" timeOffset="-148038.09">19516 5017 10 0,'0'0'116'0,"0"0"4"0,0 0 2 0,0 0-10 16,0 0 7-16,0 0-3 0,0-55-5 0,0 55-9 0,0 0-2 15,0 0-8-15,0 0-16 0,4-37-1 0,-4 37-4 16,0 0-6-16,0 0 0 0,12-30-9 16,-12 30 4-16,0 0 1 0,15-20-3 0,-15 20-1 0,0 0 6 15,0 0 0-15,22-22 0 0,-22 22-7 0,0 0-6 16,0 0-1-16,31-10-2 0,-31 10-2 0,0 0-3 16,0 0-3-16,0 0-3 0,58 19-4 15,-58-19-5-15,23 21-1 0,-23-21-4 0,23 28 0 16,-23-28-2-16,18 29 3 0,-18-29-8 0,17 30 2 0,-17-30-5 15,14 28 0-15,-14-28-4 0,9 26 5 0,-9-26-2 16,0 0-1-16,4 29 2 0,-4-29 0 0,0 0-5 16,0 0 4-16,0 0 12 0,0 0 13 0,0 0-7 15,0 0 3-15,0 0-4 0,0 0 1 0,0 0-6 16,0 0 0-16,0 0-6 0,0 0-3 0,-19-102 0 16,19 102-5-16,-4-40 1 0,4 40 2 0,0-40-5 15,0 40 2-15,6-30-5 0,-6 30-1 0,0 0 1 16,13-33 4-16,-13 33-4 0,0 0 2 0,0 0-7 0,27-15 2 15,-27 15-1-15,0 0-2 0,0 0 1 0,0 0 1 16,0 0 0-16,0 0-2 0,64 34 0 16,-64-34 0-16,20 26 2 0,-20-26 1 0,15 28-2 0,-15-28-3 15,12 28 3-15,-12-28 1 0,15 27-4 0,-15-27-5 16,14 22-5-16,-14-22-1 0,0 0-15 16,13 23 0-16,-13-23-12 0,0 0 1 0,0 0 1 15,0 0-5-15,31 14-12 0,-31-14 2 0,0 0-1 0,0 0 3 16,0 0 4-16,57-42 2 0,-42 24 0 15,-15 18 10-15,31-33-2 0,-17 14 4 0,-1-1 8 0,-13 20-3 16,18-25 8-16,-18 25 4 0,17-24 1 0,-17 24 21 16,0 0 6-16,10-29 13 0,-10 29 8 0,0 0 11 15,0 0 5-15,0 0 8 0,0 0 6 16,0 0-4-16,0 0-12 0,0 0-3 0,0 0-5 0,0 0-3 16,0 0-2-16,0 0-6 0,0 0-5 0,0 0 1 15,0 0 0-15,-68 51-6 0,68-51 2 0,-8 30 0 16,8-30-2-16,-9 29 1 0,9-29-6 15,0 0 4-15,0 0-1 0,5 43 5 0,-5-43-3 0,0 0 4 16,0 0-1-16,0 0 8 0,26 20-2 0,-26-20 8 0,0 0-1 16,0 0-7-16,0 0-2 0,0 0 2 0,67-41-6 15,-67 41-2-15,22-35-1 0,-11 14-3 0,-11 21 1 16,16-49 1-16,-10 24-8 0,-1-3 4 16,-5 28-7-16,8-71 4 0,-4 29-3 0,0 16-1 15,-4 26-3-15,-4-48-2 0,4 48 6 0,-4-48-4 0,4 48 2 16,0-29-2-16,0 29 0 0,0 0 2 0,0 0 0 15,0 0-2-15,0 0-3 0,0 0-1 0,-4-34-7 16,4 34 0-16,0 0-1 0,0 0 8 0,0 0-2 16,0 0-1-16,0 0 3 0,0 0 2 0,0 0-1 15,0 0-3-15,0 0 3 0,0 0 0 0,-15 97 0 16,15-97-1-16,0 0 6 0,19 63-5 0,-11-38 4 0,-2-3-1 16,-6-22 2-16,13 40-2 0,1-18 1 15,-14-22 5-15,13 33-4 0,-13-33 0 0,18 31-5 16,-18-31 5-16,19 28-1 0,-19-28-2 0,27 26 0 0,-27-26-2 15,27 19 2-15,-27-19 0 0,22 11-2 16,-22-11 6-16,0 0-10 0,0 0 4 0,40-2-4 16,-40 2 0-16,0 0 1 0,31-27-1 0,-31 27-6 15,14-26-3-15,-14 26-1 0,12-40-7 0,-12 12-12 0,0 28 1 16,0-54-8-16,0 54 5 0,-8-43-1 16,8 43 9-16,-8-40 4 0,8 40 1 0,0 0-1 0,-10-26 2 15,10 26-6-15,0 0 2 0,0 0 5 0,0 0 5 16,0 0-2-16,0 0 3 0,0 0 4 0,0 0-1 15,-44 75 2-15,44-75 3 0,-2 32 2 0,2-32 1 16,0 0-1-16,2 43 6 0,-2-43-4 0,0 0 4 16,0 0-1-16,23 29 8 0,-23-29 2 0,0 0 9 15,0 0 2-15,39 3 6 0,-39-3 1 16,0 0 3-16,0 0-2 0,54-26-2 0,-54 26-6 0,27-20-1 0,-27 20-2 16,27-21 2-16,-27 21-4 0,27-17-1 15,-27 17-2-15,26-14 1 0,-26 14-2 0,33-8-4 0,-33 8 1 16,0 0-6-16,0 0 1 0,52 8-4 0,-52-8 1 15,23 22 0-15,-23-22-4 0,14 30 4 0,-14-30-2 16,15 33 4-16,-15-33-5 0,8 34 4 16,-8-34-2-16,4 27 4 0,-4-27-3 0,0 0 1 0,0 0 1 15,8 26 5-15,-8-26 7 0,0 0 18 0,0 0-3 16,0 0-2-16,0 0-1 0,0 0 0 16,0 0-3-16,0 0-2 0,46-60-4 0,-46 60-1 0,17-42-3 15,-11 13-3-15,2-15-1 0,0 15 0 0,-8 29-1 16,6-55-4-16,-6 29-3 0,0 26 4 0,5-40-1 15,-5 40 1-15,0 0 2 0,0 0 0 0,0-33 1 16,0 33-6-16,0 0 0 0,0 0-2 0,0 0 0 16,0 0 2-16,0 0 1 0,0 0-3 0,0 0 2 15,0 0 0-15,-23 112 0 0,23-84 1 0,0-28-1 0,4 51-3 16,-4-51-2-16,14 40 2 0,-14-40 1 16,19 28-3-16,-19-28-5 0,29 22-5 0,-6-10-3 15,-23-12-5-15,45 7-7 0,-45-7-4 0,42-4-8 0,-42 4-7 16,45-12-19-16,-45 12-16 0,29-16-23 0,-29 16-34 15,19-23-33-15,-19 23-42 0,0 0-171 0,-5-32-417 16,5 32 185-16</inkml:trace>
  <inkml:trace contextRef="#ctx0" brushRef="#br0" timeOffset="-147619">19689 5483 87 0,'0'0'204'15,"0"0"5"-15,0 0-1 0,0 0-7 0,-45 6-19 16,45-6-15-16,0 0-12 0,0 0-15 0,0 0-15 16,0 0-13-16,0 0-10 0,83-36-9 15,-34 21-8-15,1-2-5 0,8 0-4 0,0-3-4 0,4-3 0 16,-3 2 5-16,8-2 0 0,-3 2 1 0,2-2-6 16,2 4-4-16,4 0-2 0,-10 1-9 15,7 2-5-15,-11 3 1 0,4 1-12 0,-3 2 0 16,-5-3-7-16,-4 6-3 0,-19 3-6 0,-4-2-2 0,-27 6-7 15,35-5-3-15,-35 5-14 0,0 0-5 0,0 0-9 16,0 0-11-16,0 0-14 0,0 0-4 0,0 0-17 16,0 0-19-16,0 0-23 0,0 0-22 0,0 0-28 15,0 0-28-15,-116 33-50 0,62-18-124 0,5 0-384 16,-7-2 169-16</inkml:trace>
  <inkml:trace contextRef="#ctx0" brushRef="#br0" timeOffset="-147345.06">19731 5550 131 0,'0'0'221'0,"0"0"-8"16,0 0-5-16,-38 12 1 0,38-12-1 0,0 0-14 0,0 0-4 15,0 0-9-15,0 0-9 0,108-33-7 0,-52 19-8 16,6-4-5-16,0 0-9 0,2-5-6 0,2 3-11 16,-2 3-4-16,4-3-8 0,3 2-12 0,-3 3-15 15,-2-5-6-15,-2 2-3 0,0 1-13 0,-2-1-5 16,4 0-7-16,-12 4-12 0,-4 4 1 0,-19 1-3 15,-2 0-3-15,2 1-2 0,-31 8-10 0,41-8-4 16,-41 8 0-16,0 0-5 0,29-10 1 0,-29 10 1 16,0 0-3-16,0 0-17 0,0 0 4 0,0 0-23 15,0 0-12-15,0 0-13 0,0 0-18 0,0 0-16 16,0 0-22-16,0 0-29 0,0 0-23 0,0 0-35 16,0 0-25-16,0 0-47 0,0 0-169 0,-116 1-464 15,116-1 205-15</inkml:trace>
  <inkml:trace contextRef="#ctx0" brushRef="#br0" timeOffset="-145204.15">19766 5491 11 0,'0'0'210'0,"-44"15"-14"15,44-15-10-15,0 0-14 0,0 0-14 0,0 0-11 16,0 0-10-16,0 0-5 0,0 0-7 16,0 0-5-16,0 0-3 0,0 0-7 0,0 0-7 0,0 0-6 15,147-38-1-15,-101 23-5 0,7-7-6 16,5 2-5-16,-4-3-7 0,6 1-4 15,2-4-1-15,0 3-5 0,-2 9-3 0,2-9-10 0,-2 6-1 0,-2-3-5 16,-4 5-5-16,-1 0-2 0,-3 2-4 0,-3 1-4 16,-20 5 0-16,-2 0-4 0,-25 7-2 0,0 0 1 15,31-7-7-15,-31 7 2 0,0 0-3 0,0 0 0 16,0 0-4-16,0 0-1 0,0 0-1 0,0 0-2 16,0 0-11-16,0 0-12 0,-87 42-14 0,42-23-13 15,-7-1-10-15,-2 5-14 0,3-3-1 0,-3 0-4 0,-4 4 6 16,0-2 10-16,0-3 0 0,-2 0 10 15,2 4 8-15,1-4-5 0,7-1 6 0,-4 1 2 16,9-3 1-16,14-5 7 0,4 0 5 0,4-3-1 16,23-8 4-16,-31 14 0 0,31-14 1 15,0 0 0-15,-27 10 3 0,27-10 4 0,0 0 6 0,0 0 10 0,0 0 3 16,0 0 3-16,0 0 4 0,0 0 4 0,104-29 5 16,-59 9 0-16,5 1 5 0,3-1 2 0,5-6 5 15,4 2-1-15,-2-1-2 0,11-4-3 0,-7 5-2 16,2 0-2-16,-2 1-3 0,2 4-1 0,-6 0-5 15,-2-4-1-15,-4 7-1 0,-9 4-5 0,-18 4-2 16,-27 8 2-16,31-11-4 0,-31 11-5 0,0 0-8 16,0 0-2-16,0 0 2 0,0 0 0 0,0 0 2 15,0 0-6-15,0 0-8 0,0 0-6 0,-108 28-9 16,59-12-1-16,-9 3-11 0,2-2 2 0,-6 3-2 16,-4 5-5-16,-2 0 5 0,4 2 8 0,-2-1 0 0,-3 1 12 15,3 1-3-15,6-1 3 0,2-1-4 16,1-3 7-16,7-4 2 0,23-4 0 0,0-2 9 15,27-13-5-15,-31 15 2 0,31-15 0 0,0 0 5 0,0 0 3 16,0 0-7-16,0 0 8 0,0 0 4 0,0 0-3 16,0 0-1-16,0 0 0 0,122-31 2 0,-74 11 5 15,5-4 6-15,3-1 11 0,2-3 8 0,4-1 7 16,-4 0 4-16,6 0-1 0,-2 0 5 0,-2 2 1 16,-2 4-2-16,0 2-7 0,-9 2-3 0,1 1-2 15,-27 9-3-15,-23 9-5 0,31-8 0 0,-31 8-16 16,0 0-6-16,0 0-2 0,0 0 3 0,0 0-4 15,0 0-2-15,0 0 3 0,-104 31-3 0,55-14-5 16,-1 6 3-16,-8 0-3 0,0 1 2 0,-2 1 3 16,-2-2 1-16,0 2-1 0,2-3-1 0,-2 3 1 15,5 0 0-15,3-1 1 0,4-1 3 0,5-3-2 16,14-9 0-16,8-2-5 0,23-9 5 0,-23 11 0 0,23-11 2 16,0 0-2-16,0 0 1 0,0 0-1 0,0 0 4 15,0 0 3-15,0 0-4 0,108-27 3 16,-59 5-1-16,9-5-1 0,2 2 7 0,6-2 7 0,3-2 10 15,3 0 5-15,-2-5 4 0,-2 4 0 0,1 4-1 16,-3 2 0-16,2 2-2 0,-10 2 1 0,-4 4 0 16,-9-4-4-16,-18 12-7 0,0 1 0 0,-27 7-8 15,0 0-22-15,35-7-25 0,-35 7 0 0,0 0 6 16,0 0-3-16,0 0 5 0,-89 36-5 0,39-21 0 16,-3 4 8-16,-1 1-2 0,-2 1 4 0,-6-3-1 15,4 5 4-15,-2-1 2 0,2 5 0 0,1-3 3 16,3-4 10-16,4 1 2 0,19-10 5 0,0 2 7 15,8-2-3-15,23-11-2 0,0 0 1 0,-31 14 4 16,31-14 0-16,0 0-2 0,0 0-2 0,0 0 0 16,0 0 1-16,0 0-4 0,108-20 4 0,-63 0 1 15,9-3 0-15,0 3 1 0,4-3-6 0,4 2 3 0,-6 0-2 16,2 1-2-16,-9-1 2 0,-1 3-1 0,-7 7-13 16,-14 2-30-16,0 1-36 0,-27 8-60 0,27-8-77 15,-27 8-124-15,0 0-365 0,0 0 163 0</inkml:trace>
  <inkml:trace contextRef="#ctx0" brushRef="#br0" timeOffset="-143733.71">19861 5446 106 0,'58'-20'119'16,"-13"3"-1"-16,1-1-6 0,-3 1-2 0,7 0-9 15,-1-1 1-15,-3 2 0 0,3 1-4 0,1-3-10 16,4 3-4-16,-15 1-8 0,-6 4-9 0,-2 5-2 16,-4-5-13-16,-27 10-8 0,48-12-21 0,-48 12-12 15,29-6-2-15,-29 6-7 0,0 0-2 0,0 0-5 16,0 0-1-16,0 0 0 0,0 0 5 0,0 0 0 16,0 0-2-16,0 0-3 0,0 0-9 0,-122 40 0 0,76-24 1 15,-8-1 2-15,5 0 3 0,-5 5-8 16,4 1 17-16,-3 0-5 0,3 0-5 0,2-2 8 15,-7-1 2-15,11 2 12 0,3-2 2 0,14-4 0 0,0-5 1 16,27-9 0-16,-27 16-6 0,27-16 2 0,0 0-3 16,0 0 7-16,0 0 5 0,0 0 7 0,0 0-1 15,0 0 3-15,0 0-2 0,0 0 3 0,0 0 0 16,135-20 9-16,-90 3 1 0,9 2 5 0,-5-2 3 16,1 1 12-16,4-4-5 0,4 2 12 0,-9-1-1 15,5 2 1-15,-4-2-1 0,-1-1-6 0,-3 6-3 16,3-6-4-16,-5 5-6 0,-17 8-8 0,0-2-3 15,-27 9-1-15,41-10-3 0,-41 10-4 0,27-8-5 16,-27 8-1-16,0 0-2 0,0 0 0 0,0 0-6 16,0 0-1-16,0 0 1 0,0 0-7 0,0 0 1 15,0 0 1-15,0 0-4 0,0 0 0 0,0 0 2 16,0 0-2-16,0 0-1 0,0 0 0 0,0 0-4 0,0 0 1 16,0 0-2-16,0 0 4 0,-81 42-3 0,81-42-2 15,0 0 2-15,0 0 1 0,0 0 0 16,0 0 2-16,0 0-3 0,0 0 0 0,0 0 0 0,-14 23 3 15,14-23-3-15,0 0 5 0,0 0 4 0,0 0 5 16,0 0 0-16,0 0 4 0,0 0-3 0,0 0 2 16,0 0-2-16,0 0 0 0,0 0 0 0,0 0 0 15,0 0-4-15,0 0 0 0,0 0-1 0,0 0 0 16,0 0-2-16,0 0 6 0,0 0-8 0,0 0 0 16,0 0 0-16,0 0-1 0,0 0-2 0,0 0 3 15,0 0-6-15,0 0 0 0,0 0-4 0,0 0-3 16,0 0-1-16,0 0-5 0,0 0-3 0,0 0-1 15,0 0-1-15,0 0 2 0,0 0-1 0,0 0-3 0,0 0-2 16,0 0-2-16,0 0-1 0,0 0-2 16,0 0-2-16,0 0-4 0,0 0-2 0,0 0-1 15,0 0-3-15,0 0-12 0,0 0-5 0,0 0-19 0,0 0-15 16,0 0-28-16,0 0-29 0,0 0-62 0,0 0-107 16,0 0-340-16,0 0 151 0</inkml:trace>
  <inkml:trace contextRef="#ctx0" brushRef="#br0" timeOffset="-138813.22">22224 9448 157 0,'0'0'223'15,"0"0"-4"-15,0 0-5 0,0 0-5 0,0 0-17 16,0 0-15-16,0 0-15 0,0 0-17 0,0 0-16 16,0 0-16-16,0 0-11 0,0 0-10 0,0 0-7 15,0 0-7-15,0 0-10 0,0 0-7 0,0 0 0 0,0 0-8 16,0 0-4-16,80 38-6 0,-63-18-1 16,-1 0-7-16,1 2-3 0,6-2-5 0,-1-1-2 0,1 0 0 15,0-3-8-15,-23-16 5 0,45 24-4 0,-18-13 3 16,-2-4-4-16,-25-7 1 0,41 10-4 0,-41-10 3 15,48-5-1-15,-48 5-6 0,41-13 2 0,-14 1 3 16,-8-2-1-16,-19 14 9 0,43-36-2 0,-26 17 9 16,-1-2-7-16,-1-2 3 0,1 1-1 0,-3-1 5 15,-13 23-1-15,24-47 5 0,-20 33-5 0,-4 14 8 16,5-32 5-16,-5 32 3 0,0 0 5 0,10-33 1 16,-10 33 1-16,0 0 9 0,0 0-10 0,0 0-11 15,8-29 2-15,-8 29-5 0,0 0-4 0,0 0 13 16,0 0-16-16,0 0-10 0,0 0-3 0,0 0 5 15,0-38-1-15,0 38 8 0,0 0-11 0,0 0-6 16,0 0 3-16,0 0-5 0,0 0 1 0,0 0-2 0,0 0 4 16,0 0-5-16,0 0-4 0,0 0 3 15,0 0-1-15,0 0-14 0,0 0-3 0,0 0-6 16,0 0 1-16,0 0 2 0,0 0-3 0,0 0 4 0,0 0 3 16,0 0-2-16,0 0 0 0,0 0 1 0,0 0 6 15,0 0-1-15,0 0 1 0,0 0-3 0,0 0 0 16,0 0 4-16,0 0 1 0,0 0 3 0,0 0-2 15,0 0-4-15,0 0 1 0,0 0 4 0,0 0 1 16,0 0-4-16,0 0 7 0,0 0-9 0,0 0 4 16,-62 78-4-16,52-63 1 0,10-15 0 0,-27 41-9 15,13-19-3-15,-1 0-8 0,15-22-2 0,-21 33 0 16,9-13 2-16,12-20-1 0,-21 27 4 0,21-27-6 0,-22 27 1 16,22-27-2-16,-25 22-3 0,25-22-7 15,-33 19 5-15,33-19 1 0,-33 16 4 0,33-16-1 16,-33 5 9-16,33-5-1 0,0 0-2 0,-54-11 5 0,54 11 1 15,-37-22 0-15,14 8 5 0,23 14-1 0,-27-26-1 16,6 9 1-16,21 17 0 0,-22-21 4 0,22 21 0 16,-19-21 2-16,19 21 3 0,0 0-1 0,-19-24 0 15,19 24-1-15,0 0 1 0,0 0 2 0,-16-25 1 16,16 25-1-16,0 0 1 0,0 0-1 0,-15-21 4 16,15 21-2-16,0 0 2 0,0 0-1 0,0 0-2 15,0 0 1-15,0 0-2 0,-18-21 1 0,18 21 1 16,0 0 2-16,0 0-1 0,0 0 3 0,0 0 2 15,0 0-7-15,0 0 2 0,0 0 2 0,0 0-3 0,0 0 1 16,0 0 2-16,0 0-2 0,0 0 1 16,0 0 1-16,0 0-1 0,0 0-3 0,0 0 3 15,0 0-2-15,0 0 1 0,0 0-1 0,0 0-1 0,0 0 1 16,0 0 0-16,0 0-1 0,0 0 3 0,0 0-1 16,0 0 5-16,0 0-3 0,0 0-1 15,0 0-3-15,0 0 2 0,0 0 1 0,0 0 1 0,0 0-1 16,0 0-1-16,0 0-1 0,0 0 5 0,31 88-4 15,-31-88 5-15,25 19-4 0,-25-19 2 0,29 20-1 16,-11-5-1-16,-18-15-2 0,41 19 2 0,-41-19-3 16,38 11-8-16,-38-11-2 0,45 7 0 0,-45-7-4 15,48-3-2-15,-48 3 6 0,49-17 0 0,-22 5 2 16,-4-3-1-16,4-3 4 0,4-11 7 0,-13 8 9 16,3-1 7-16,-2 1 3 0,1-2-2 0,-3 4 4 15,-17 19 0-15,27-41-4 0,-27 41 7 0,12-29-3 16,-12 29 1-16,4-24-3 0,-4 24 4 0,0 0-3 15,0 0-1-15,0 0-3 0,0 0 2 0,0 0-5 16,0 0 0-16,0 0-1 0,0 0-5 0,0 0-3 16,0 0 4-16,0 0 0 0,0 0 2 0,0 0-7 0,0 0 6 15,0 0-7-15,0 0-6 0,-62 79-7 16,62-79 0-16,-12 33-4 0,2-12 1 0,10-21 2 16,-13 32-2-16,3-10 4 0,10-22 2 0,-23 36-3 0,23-36 7 15,-31 31-7-15,12-16 0 0,-1 1-5 0,20-16 4 16,-46 25-3-16,19-14 0 0,5-3-1 0,22-8 2 15,-40 6-1-15,40-6 3 0,-51 0 0 0,51 0 5 16,-40-10-5-16,14 0 3 0,26 10-1 0,-44-28 2 16,24 10-3-16,-1-2-1 0,6 1 1 0,15 19-4 0,-24-36 4 15,24 36 1-15,-19-25 0 0,19 25 2 0,-15-21-3 16,15 21 5-16,0 0-4 0,0 0 5 16,-10-32 1-16,10 32 1 0,0 0 3 0,0 0-5 0,0 0-5 15,-8-25 10-15,8 25 1 0,0 0-3 0,0 0 1 16,0 0-5-16,0 0 4 0,0 0 1 0,0 0-3 15,0 0 6-15,0 0-5 0,0 0 1 0,0 0 6 16,0 0-12-16,0 0 7 0,-46 51 2 0,46-51 1 16,0 0-2-16,0 0-2 0,0 37 4 15,0-37-5-15,0 0 4 0,0 0-6 0,0 0 4 16,29 38 2-16,-29-38-3 0,23 20-1 0,-23-20-1 0,27 22 6 16,-27-22 0-16,29 25-3 0,-29-25 0 0,29 22 0 0,-15-10 1 15,-14-12-1-15,35 25 4 0,-16-14-5 0,-19-11 6 16,35 19-14-16,-35-19 1 0,35 11-8 15,-35-11 1-15,40 3-6 0,-40-3 1 0,0 0-3 0,60-14 0 16,-29 1 5-16,-5 2 3 0,1-5-1 0,-4-1 4 16,0-1 0-16,-3 0 2 0,3-3 4 15,-4 2 1-15,-5-2-1 0,-14 21 1 16,33-39 1-16,-24 25 2 0,-9 14-3 0,16-29 3 0,-1 9-6 0,-15 20 11 16,12-26-2-16,-12 26 2 0,0 0-1 0,17-34 0 15,-17 34-1-15,0 0 1 0,6-25 0 0,-6 25 2 16,0 0 0-16,0 0 5 0,4-35-7 0,-4 35 1 15,0 0 0-15,0 0-2 0,0 0 1 16,0 0 1-16,0 0-3 0,0 0 8 0,0 0-6 0,0 0-2 0,0 0-8 16,0 0 10-16,0 0-3 0,0 0-2 15,0 0-4-15,0 0 7 0,0 0 3 0,0 0-2 16,0 0-2-16,0 0 6 0,0 0-3 0,0 0-1 16,-39 89 4-16,24-66-6 0,-1 0-2 0,1 0-5 0,-1 0-7 15,-5-1-9-15,0-2-14 0,-1 1 3 16,-1-4-5-16,-4 1 0 0,4 0 6 0,-4-3-1 0,-4-5 3 15,4 0 4-15,27-10 2 0,-53 10 2 0,53-10 6 16,-42 0 4-16,42 0 0 0,-41-11-3 0,16 0 1 16,25 11-2-16,-37-30 5 0,23 11 0 0,14 19 5 15,-29-34 1-15,29 34 0 0,-15-27 4 0,15 27 8 16,-10-21-1-16,10 21 7 0,0 0 2 0,0 0 5 16,-13-30 5-16,13 30-6 0,0 0 4 0,0 0-3 15,0 0-1-15,0 0-1 0,0 0-5 0,0 0 3 16,0 0-8-16,0 0 2 0,0 0 2 0,0 0-2 15,0 0-2-15,0 0-3 0,0 0 8 0,0 0-3 0,77 53 2 16,-77-53-5-16,33 27-2 0,-12-12 0 0,-21-15 1 16,26 22-1-16,-26-22-1 0,34 19 5 15,-34-19-7-15,43 15 9 0,-20-10-3 0,-23-5-2 16,39 2 5-16,-39-2-4 0,52-10 4 0,-25 0 3 0,-1-1 4 16,1-4 3-16,-2-1 5 0,8-12-1 0,-8 10-1 15,8-10 1-15,-12 5 2 0,-3 4-2 0,-3-4-2 16,-15 23-4-16,22-43 1 0,-11 21-6 15,-11 22 1-15,6-34 1 0,-6 34-1 0,2-37-4 0,-2 37 2 16,0 0-3-16,0 0 6 0,0 0-6 0,-8-44 1 16,8 44-2-16,0 0-3 0,0 0 0 0,0 0-7 15,0 0 6-15,0 0 3 0,0 0-6 0,0 0 3 0,0 0 1 16,0 0 0-16,0 0-5 0,0 0 0 16,0 0 3-16,0 0 2 0,0 0-3 0,0 0 2 15,0 0-3-15,-33 97 1 0,33-97 3 0,-11 32-3 0,11-32-2 16,-20 40 4-16,7-16 1 0,-3-3-6 15,1 1-11-15,-3-1-5 0,-1 0-14 0,1-2-5 0,-3 0-3 16,-2-1-5-16,-2 0 6 0,1-2-3 0,-1-2-2 16,25-14 1-16,-50 22 9 0,25-14 0 0,25-8-4 15,-47 5 3-15,47-5 3 0,-52-6-4 0,52 6 11 16,-54-14 6-16,36 4 2 0,18 10-2 0,-44-25 6 16,30 15 1-16,14 10-2 0,-27-22 8 0,27 22-1 15,-23-23 13-15,23 23 1 0,-18-23-2 0,18 23-4 16,0 0 8-16,-17-20 3 0,17 20-6 0,0 0 3 15,0 0 3-15,0 0 10 0,0 0-11 0,-19-26 0 16,19 26 3-16,0 0-5 0,0 0-2 16,0 0-2-16,0 0-8 0,0 0 7 0,0 0-5 0,0 0 1 0,0 0 5 15,0 0-1-15,0 0-4 0,0 0 5 16,0 0-3-16,50 74 6 0,-50-74-12 0,27 32 10 16,-13-19-3-16,-14-13 1 0,40 30 4 0,-22-20-1 15,-18-10-6-15,48 17 7 0,-30-12-2 0,-18-5 13 16,44 3-2-16,-44-3 3 0,56-9 6 0,-29-1-2 0,-1-3 4 15,1-1-3-15,0-1-6 0,10-10 7 0,-16 7 0 16,-2-2-2-16,-3 1 1 0,3-4-3 16,-5 0-4-16,-14 23-2 0,17-44-10 0,-13 19-4 0,-4 25-1 15,6-42-3-15,-6 42-3 0,6-35 2 0,-6 35 0 16,2-28 4-16,-2 28-2 0,0 0 1 0,0 0-4 16,0 0 3-16,2-38 0 0,-2 38 3 0,0 0-2 0,0 0-3 15,0 0 9-15,0 0-6 0,0 0-2 16,0 0 4-16,0 0-8 0,0 0-1 0,0 0 3 15,0 0 0-15,0 0 1 0,0 0 1 0,0 0 1 0,0 0-1 16,0 0 4-16,0 0 2 0,0 0-4 0,0 0-2 16,0 0 2-16,0 0 0 0,-20 97 0 15,20-97-2-15,-6 51-11 0,4-26-13 0,-11 2-7 0,5-1-15 16,-7-2 0-16,15-24-3 0,-29 41 3 16,15-23 8-16,-3 0 1 0,-3 0 5 0,20-18-10 15,-46 30-11-15,24-20-8 0,-5 2-17 0,27-12-16 0,-54 9-125 16,23-7-241-16,31-2 107 0</inkml:trace>
  <inkml:trace contextRef="#ctx0" brushRef="#br0" timeOffset="-138603.78">22108 9282 101 0,'0'0'150'0,"0"0"-24"0,0 0-6 15,0 0-10-15,0 0-8 0,0 0-9 16,0 0-14-16,0 0-6 0,47 68-9 0,-36-47-7 0,1 4-3 15,-2 3-4-15,3 10-7 0,1 3 4 0,-5-16-10 16,7 14-3-16,-6-13-14 0,7-3 11 0,-3-1-8 16,5-4 5-16,4-1-15 0,-23-17 10 0,47 21-4 15,-20-15-2-15,-27-6 0 0,56 0-4 0,-21-3-15 16,-35 3-20-16,77-22-23 0,-46 10-40 0,10-2-48 16,-18-4-77-16,2-1-227 0,-3 1 101 0</inkml:trace>
  <inkml:trace contextRef="#ctx0" brushRef="#br0" timeOffset="-138064.78">22036 9236 140 0,'0'0'172'0,"0"0"-3"0,0 0-17 0,0 0-17 16,-11 56-12-16,11-56-9 0,15 50-13 15,-1-24-7-15,-6 3-7 0,13 12-14 0,-2-1-4 0,-1-4-6 16,-3-12-4-16,1 0-10 0,-1 0-2 0,1-2-8 15,3-2-1-15,-1-4 7 0,5 2 3 0,-23-18 7 16,44 27 6-16,-30-20 5 0,-14-7 2 0,54 15 1 16,-27-12-6-16,-27-3-3 0,58 1-12 0,-58-1 3 15,62-11-5-15,-19-2-12 0,-14 3 3 0,0-3-1 16,6-13-8-16,-12 10-11 0,0-3-20 0,-1-3-9 16,-5 2-11-16,1-2-26 0,-5-2-8 0,-13 24-11 15,23-45-25-15,-13 22 2 0,-2 0-8 0,-8 23 3 16,13-34-20-16,-13 34-24 0,10-37-146 0,-10 37-308 0,0-31 137 15</inkml:trace>
  <inkml:trace contextRef="#ctx0" brushRef="#br0" timeOffset="-137832.65">22860 9238 157 0,'0'0'147'0,"0"0"-14"0,0 0-13 16,0 0-7-16,0 0-1 0,0 0-12 0,0 0-11 15,0 0-5-15,0 0-4 0,0 0-15 0,27 56-1 16,-27-56-13-16,10 25-1 0,-10-25-5 0,0 0 0 16,0 49-5-16,0-49-9 0,-10 41-8 0,10-41 10 15,-21 47-4-15,7-26-1 0,0 0-1 0,-7 0-7 16,2 1-17-16,-8-4-17 0,5-2-16 0,-3 2-22 16,0-7-21-16,25-11-36 0,-52 15-127 0,25-10-255 15,27-5 114-15</inkml:trace>
  <inkml:trace contextRef="#ctx0" brushRef="#br0" timeOffset="-137603.55">22170 9306 68 0,'0'0'141'16,"0"0"-20"-16,0 0 1 0,0 0-14 0,0 0 4 16,0 0-11-16,0 0-9 0,0 0-6 0,0 0-7 15,35 82-3-15,-21-57-10 0,9 12 0 0,-6-13-5 16,10 13-8-16,-9-14-1 0,1-2 0 0,16 8-5 15,-12-12-3-15,8-2-6 0,-4-1-3 0,6-5-1 16,-2-2 9-16,-31-7 4 0,78 3-2 0,-45-4-3 16,13-9 1-16,-1-5-2 0,-16 4-9 15,13-9 0-15,-3-7-18 0,0 1-36 0,-22 5-12 0,18-11-21 0,-17 8-10 16,3-12-13-16,-6-2-12 0,-7 10-10 16,-4-16-28-16,-4 1-110 0,-6-3-256 0,-3 0 114 0</inkml:trace>
  <inkml:trace contextRef="#ctx0" brushRef="#br0" timeOffset="-137482.35">22924 9054 118 0,'0'0'105'0,"0"0"-9"0,0 0-7 0,0 0 4 16,0 0-18-16,0 0 3 0,0 0 0 0,0 0 10 16,0 0-18-16,0 0-3 0,0 0-3 0,-22 95-1 15,13-54-13-15,7 0-2 0,-8 3-5 0,0 0-18 16,1 0-44-16,-11-1-37 0,-1 1-141 0,2-1-211 16,-12 0 94-16</inkml:trace>
  <inkml:trace contextRef="#ctx0" brushRef="#br0" timeOffset="-135152.24">22170 10908 31 0,'0'0'77'0,"0"0"-9"0,0 0 4 15,0-9-8-15,0 9 3 0,0 0-4 0,0 0-3 16,0 0 9-16,4-11-10 0,-4 11 3 0,0 0 3 16,0 0-1-16,-4-9 6 0,4 9 1 0,0 0 7 15,0 0 1-15,0-12 4 0,0 12-2 0,-4-11-2 16,4 11-3-16,0-11-1 0,0 5 5 0,0 6 7 16,-2-9-2-16,2 9 1 0,-4-11-4 0,4 11 1 15,-3-8-1-15,3 8-1 0,-6-8 1 0,6 8-1 16,-4-6-2-16,4 6-3 0,0 0-3 0,0 0-5 0,-4-6-6 15,4 6-7-15,0 0-6 0,0 0-4 0,0 0-5 16,0 0-2-16,0 0-3 0,-2 21-5 16,2-7-2-16,2 3-5 0,2 7-1 0,0 3 0 0,7 13-1 15,-3 1-2-15,0 3-5 0,-2 1 2 16,1 6 0-16,-1 1-5 0,2 6 0 0,-6 2-4 16,-2 2 3-16,0 1-4 0,-2-2 6 0,2-2-6 0,0-2 4 15,4-8 0-15,-4-4-2 0,0-18-4 0,2-2-1 16,2 0 3-16,0-10-7 0,1-2-19 0,-1-5-13 15,0-3-14-15,0-1-13 0,-4-4-24 0,0 0-26 16,14-10-22-16,-9-2-29 0,5-3-10 0,-2-9-20 0,0-4-188 16,-1 0-408-16,-3-13 181 0</inkml:trace>
  <inkml:trace contextRef="#ctx0" brushRef="#br0" timeOffset="-134904.15">22317 10811 121 0,'2'-10'221'0,"-2"1"-9"0,0 9-11 0,2-9-22 16,-2 9-18-16,0 0-16 0,0 0-14 0,0 0-16 15,0 0-8-15,2 31-11 0,-2-3-9 0,8 16-11 16,-4 0-8-16,2 6-3 0,3-1-7 0,-5 2-8 16,6 5-3-16,-4 4-6 0,-4 5-3 0,1 1 1 0,-6 2-8 15,3-8 2-15,-4 0-7 0,0-3-4 0,2-7 4 16,-2 0-4-16,0-9-1 0,4 0 0 0,-4-15-4 15,4 0-17-15,0-3-21 0,-4-5-16 0,2-4-26 16,-3-5-25-16,3 0-27 0,0-5-38 0,2-4-181 16,0 0-361-16,-12-1 160 0</inkml:trace>
  <inkml:trace contextRef="#ctx0" brushRef="#br0" timeOffset="-134691.78">21868 11541 179 0,'-4'23'208'15,"4"3"-17"-15,4-1-7 0,2 2-10 0,7 11-13 16,1-12-17-16,-1 0-11 0,13 8-14 0,-3-12-10 0,16 2-11 16,-1-3-8-16,-11-7-8 0,4-7-16 0,2 0-28 15,10-2-35-15,-12-3-45 0,0-4-54 0,0-4-81 16,-4-6-101-16,0 0-300 0,-2-3 133 15</inkml:trace>
  <inkml:trace contextRef="#ctx0" brushRef="#br0" timeOffset="-134520.72">22472 11407 172 0,'0'0'174'0,"-11"5"-16"16,11-5-12-16,0 10-14 0,0-2-9 0,0-8-16 15,9 20-10-15,-3-8-7 0,-2 1-34 0,0-3-43 16,2-2-38-16,-2-3-43 0,1 2-129 0,-5-7-211 16,8 6 94-16</inkml:trace>
  <inkml:trace contextRef="#ctx0" brushRef="#br0" timeOffset="-134302.96">22664 11246 33 0,'0'0'234'0,"-23"18"-22"0,9 3-13 15,-3 0-7-15,-6 14-12 0,1 1-15 16,3 7-13-16,-2 1-11 0,-1 5-14 0,-3 3-12 0,0 1-14 16,-2-4-10-16,9-3-6 0,-5-4-10 0,2-5-8 15,1-1-4-15,7-13-11 0,1-2-25 0,-3 0-37 16,7-6-41-16,-2-1-57 0,-3-3-74 0,5-1-145 15,-7-1-354-15,3-3 157 0</inkml:trace>
  <inkml:trace contextRef="#ctx0" brushRef="#br0" timeOffset="-133162.04">21122 13146 95 0,'0'-8'213'0,"2"-6"-1"16,-2 8-13-16,0 6-14 0,2-12-20 0,-2 12-18 15,0 0-10-15,6-6-13 0,-6 6-16 0,0 0-11 16,19 11-8-16,-11 3-7 0,11 8-5 0,-3 0-6 0,-1 14-5 16,1-8-5-16,3 14-7 0,-5 2-5 15,-1-2-3-15,-3-1-5 0,-6-14-3 0,0 0-7 0,5 0-3 16,-9-1-1-16,6 1-3 0,-2-5-1 0,-4-6-3 15,4 0 0-15,-4-2-4 0,0-3 0 16,4-2-4-16,-4-6 2 0,0-3-3 0,4 9 0 0,-4-9-2 16,0 0 5-16,0 0-3 0,0 0-2 15,0-34-1-15,0 18 0 0,-4-13-2 0,4-11-1 16,0-8 1-16,-4 3-2 0,4 2 0 0,4 13-3 16,6-10 1-16,-3 13 0 0,-1 2-2 0,2 3-2 0,2 6 1 15,-1 3 3-15,3 2-4 0,3 0 2 0,-1 3-1 16,3 1 1-16,-3 4-4 0,7-3 3 0,-3 9-1 15,1 3 2-15,-2 2-1 0,-3 3 4 0,5 7-4 16,-3 0 0-16,-1 0 0 0,-1 1 5 0,-6-4-5 16,5 6 1-16,-7-7-3 0,-2 1 1 0,0 0 4 0,0 0 0 15,-4-2 0-15,0-3 1 0,4-1-2 16,-4-9 3-16,-4 11 1 0,4-11 0 0,0 0 0 16,0 6-1-16,0-6-2 0,0 0-1 0,0 0 0 0,-8-31 0 15,8 3 1-15,-2 0 3 0,2 2-6 0,0-3 3 16,2 4 0-16,2 1 0 0,-4 7-3 0,4 1 1 15,3 2-3-15,-1 2 0 0,0 4-2 0,-2 1 4 16,6 4-3-16,-3 2 0 0,-7 1 1 16,14 6 1-16,-4 3-1 0,-1 2 0 0,3 5-3 15,-2 7 3-15,-1 1-3 0,5 4-11 0,-6 0-3 0,5 11-11 16,-3-13-15-16,-6-2-2 0,9 3 1 0,-7-4 2 16,6-3 5-16,-3-5 0 0,1-2 5 0,0-2 8 15,1-1-3-15,-1-3-12 0,4-1-5 0,-1-2-13 16,1-7-5-16,5 1-6 0,-3-4-6 0,7-5-4 15,0-3-4-15,-11 1-3 0,3-7 0 0,-1-2-12 16,-5-4-3-16,-1 1-21 0,-2-1-81 16,-2-1-223-16,-4-3 99 0</inkml:trace>
  <inkml:trace contextRef="#ctx0" brushRef="#br0" timeOffset="-132404.31">22044 13196 547 0,'-4'-26'34'15,"-3"10"19"-15,3 1 14 0,-4 4 9 0,0-2-7 16,2 6-2-16,-7 3-2 0,5 2-10 0,0 3-4 16,8-1-3-16,-19 7-6 0,7 2 5 0,-3 2-4 15,5 12 2-15,-7-1-6 0,9 2-8 0,2 4-1 16,-2-1-5-16,-1-3-1 0,7 1-2 0,-2 0 2 15,8-9-8-15,-4-1 8 0,0-1 3 16,4 0 2-16,3-1 1 0,-3-6 1 0,4 1 7 16,0-4 1-16,-2-1 5 0,3-4 2 0,5-1-6 0,-6-1-2 15,9-5-4-15,-7-2-1 0,7-4-7 0,-3-5-4 16,1 0 2-16,-3-4-3 0,-1-1-1 0,-3 1-6 16,2-1 6-16,-6-1-2 0,0 2-4 0,-4 9-3 0,9 0 0 15,-9 4-3-15,8 0 0 0,-8 2 2 16,2 2-4-16,-2 6-2 0,0 0-1 0,0 0-2 15,0 0 1-15,0 0 6 0,0 0-7 0,0 0-1 0,-2 31 2 16,2-14-3-16,0 0 2 0,-2 5 4 0,2-4-5 16,0-1 3-16,6-2 0 0,-2 2 0 0,2-5-4 15,5-1 2-15,-7-5-3 0,4 0 4 0,0-3 5 16,5 1 6-16,1-2-4 0,1-3 3 0,-3-4-5 16,3-1-2-16,1-1 1 0,-6-2 2 0,7-4-5 15,2-3 6-15,-7 4 0 0,-2-9-4 0,3 5 3 16,-7-6-4-16,2 0-1 0,-2 6 3 0,-1-7-2 15,-1 6-5-15,0 3 4 0,-4 2 0 0,4 0-2 16,-4 2-1-16,4 2 11 0,-4 8 1 0,0-7 3 0,0 7-3 16,0 0-4-16,0 0 3 0,0 0 0 15,0 0-4-15,0 0 1 0,-4 28 0 0,4-5-3 16,0 2-3-16,4 5 5 0,-4 14 1 0,6 2-1 16,1 2-1-16,-3 0-3 0,2 0 2 0,-2 0-1 15,6-6 1-15,-3 1-2 0,-1-4 2 16,4-16-2-16,-6 2 0 0,0-2 2 0,5-5-5 0,-3-1-1 15,-2-1 8-15,0-2-4 0,0-1 0 0,-4-4-1 0,4-3 2 16,0-1-2-16,-4-5 0 0,0 10 2 0,0-10-2 16,0 0 1-16,0 0-3 0,0 0 5 0,0 0-4 15,-8-29-9-15,2 3-13 0,-6 3-10 0,3-4-21 16,-3-15-21-16,-3 1-20 0,1-1-13 0,6-3-5 16,-3 4 9-16,3 12 18 0,4-12 2 0,0 12 17 15,8 1 14-15,-8 1 15 0,4 3 8 0,4 0 4 16,4 1 1-16,-2-1 12 0,3 1 6 0,5 0 20 15,-1 2 17-15,5 1 6 0,1-3 7 0,1 5 2 16,-1 0-2-16,-2 11-3 0,-3-1-4 0,1 4-6 16,-3 3-2-16,-4 4-2 0,3 7-2 0,-3 0-2 15,4 3-4-15,-6 4-1 0,-1 8-2 0,-1 0 1 16,-8 2-4-16,-1 13-3 0,5-13 0 0,-8-1 1 0,-2 0 0 16,-1 0-2-16,-1-1 1 0,-4-2-1 0,-3 0 0 15,11-11 2-15,-11 7-3 0,7-7 2 16,-3-3-3-16,7-4-3 0,-2-1 5 0,-1-3 1 0,3-2-1 15,-4-3-12-15,5-6-21 0,-1 3-23 16,0-5-16-16,4 0-25 0,4-4-31 0,4 1-37 16,0-3-140-16,2-5-321 0,2 8 142 0</inkml:trace>
  <inkml:trace contextRef="#ctx0" brushRef="#br0" timeOffset="-131936.78">22637 13079 136 0,'0'9'187'0,"0"6"-9"16,4 2-3-16,-4 1-1 0,0 7-2 0,0 4-9 16,6 11-10-16,-4 1-9 0,1-11-9 15,3 13-12-15,-6-1-7 0,2-1-13 0,2-11-9 0,0 10-9 16,0-13-8-16,2 1-6 0,-1-3-9 0,-1 1-6 16,0-3-5-16,2-6-1 0,0-1-4 0,-2 0-7 15,3-2-3-15,-3-1-5 0,-4-4-2 0,4-3-4 16,0 1 0-16,-4-7 2 0,0 0-6 0,0 0-2 15,0 0-1-15,0 0-1 0,0 0 0 0,-8-34-13 16,4 11-14-16,-7-2-12 0,-1-13-19 16,1-3-21-16,-5-2-13 0,4-2-7 0,-3 1-2 0,5-3 1 15,1 4 20-15,5 19-8 0,0-1 23 0,4 9 15 16,0-3 2-16,0-4 12 0,0 6 1 0,4 2 18 16,2 0 13-16,-1-1 10 0,3 1 4 0,0 1 6 15,5 3-3-15,-3-2-3 0,6 2-6 0,-1 5 0 16,1-1 0-16,1 8-2 0,-5-1-1 0,5 6 0 15,-7 0 1-15,7 6-6 0,-3 8-1 0,-5 1-5 16,-1 3 4-16,-6-6-4 0,2 7-1 0,-10 2-1 16,2 0-2-16,-3-2 3 0,-3-2-2 0,0 0 2 0,-3-8-2 15,5-1 0-15,-4 1 2 0,1-2-1 0,-1-1-1 16,-2-2-1-16,1-4 1 0,3-5 1 0,-1 0-2 16,-1-3-8-16,4 0-10 0,0-5-23 0,1 0-19 15,-1 0-16-15,6-5-15 0,0-2-29 0,2 1-23 16,4-3-39-16,0 2-124 0,2-3-327 15,1 2 146-15</inkml:trace>
  <inkml:trace contextRef="#ctx0" brushRef="#br0" timeOffset="-131719.25">22916 13027 23 0,'0'0'181'16,"0"0"-9"-16,0 0-8 0,0 0-4 0,4 19-3 0,0-7-7 15,3 2-12-15,-5 11-7 0,2-1-3 0,-2 2-10 16,4 3-6-16,-4-1-11 0,2 14-3 0,-4-16-11 16,4-1-6-16,-2 2-3 0,3-1-9 0,-1 0-6 15,-2 0-7-15,2-11-6 0,-2 2-11 0,-2-4 1 16,4-3-1-16,-4-1-8 0,4 0-34 0,-4-9-18 16,0 7-47-16,0-7-57 0,0 0-65 0,0 0-154 15,0 0-372-15,-12-34 165 0</inkml:trace>
  <inkml:trace contextRef="#ctx0" brushRef="#br0" timeOffset="-131570.16">22802 12826 220 0,'-2'-8'222'16,"2"8"-27"-16,0 0-20 0,0 0-20 0,0 0-13 15,0 0-13-15,17 20-25 0,-7-8-44 0,-2 0-49 16,1-1-50-16,5 2-40 0,-6 2-138 0,1 0-233 0,5 5 104 15</inkml:trace>
  <inkml:trace contextRef="#ctx0" brushRef="#br0" timeOffset="-130520.18">23131 13076 135 0,'0'-9'222'0,"0"9"-13"0,0-10-10 0,0 10-23 0,4-8-17 16,-4 8-16-16,0 0-14 0,0 0-10 0,19 12-15 15,-7-2-10-15,-4 5-8 0,7 7-6 0,-3 0-9 16,-1 4-8-16,-1 1-2 0,-2 2-8 0,1-5-4 16,-3 3-7-16,-2-2-4 0,-2-2-5 0,-2-9-4 15,4 1-3-15,-4-3-1 0,2-3-4 0,-2-3-5 16,0-6 4-16,4 9 3 0,-4-9 1 0,0 0-4 0,0 0-3 15,0 0 1-15,4-28-2 0,-4 10-1 0,5-7-1 16,-5-1-5-16,4 0 1 0,-4 3 1 0,2 5-3 16,0 1-4-16,2 3 2 0,-2 5-4 0,-2 0 2 15,4 4-1-15,0 0-2 0,-4 5 2 16,4-7 0-16,-4 7-1 0,0 0-1 0,15 15 1 0,-7-3 2 16,3 1-2-16,-3 2 1 0,10 5-1 15,3-3 0-15,-6-1-1 0,3-5 2 0,-1-3-1 16,5 6-4-16,-3-8 5 0,-2-2-1 0,1-4-1 0,11-1-1 15,-12-3 5-15,10-5-1 0,-1-2-2 0,-3-3-4 16,-8 3 4-16,5-7-3 0,-1-2 0 0,-3 0-6 16,-3-1-4-16,-3-1-1 0,-6 5-8 0,0-8 2 15,-4-1 1-15,-2 9 3 0,-4 0-1 16,2 1-1-16,-4-1 7 0,-1 5 3 0,-1 3 0 0,-2 1 4 0,6 4-1 16,-5 4-4-16,-1 0 4 0,-3 5-3 15,3 4 3-15,-3 2 0 0,-5 5 6 0,3 6-4 0,3 0 0 16,1 3 2-16,3 2-3 0,2-3-3 0,2-2 3 15,1-5 0-15,7 8-2 0,-2-12 5 16,5 0 1-16,-1-1-5 0,4-5 2 0,0-2 1 16,-2-3 2-16,5-1-1 0,3-2 2 0,1-3-5 0,-1-3 2 15,1-2 14-15,-5-4 2 0,9-6 8 0,1-4 7 16,-7 1 0-16,5-2 11 0,-5 3 8 0,-3-1 4 16,2 2 11-16,1 4 6 0,-5 4 0 0,-2 0-7 15,5 4-3-15,-5 1-6 0,-4 3-11 0,-2 4-1 16,8-4-12-16,-8 4 3 0,0 0-3 0,15 16 1 15,-9-9-2-15,0 10-3 0,2-1-6 0,3 13 11 16,1 14-9-16,1-3-4 0,-7 1-3 0,6 3 3 16,-6 3-4-16,5 3 2 0,1-3-6 0,0 5 0 15,3-8-3-15,-7-15 1 0,-8 0-6 0,6 1 2 0,-4-1-5 16,-4-3-2-16,-4 1-4 0,6-4 5 16,-8-9-9-16,6-7 10 0,-2 1-7 0,-2-2 7 0,-1-2 1 15,7-4-1-15,-10 0 0 0,0-11-3 0,3 4 2 16,1-9-1-16,2-11 2 0,0-1 0 0,4-14-5 15,-2-3 8-15,6 0-14 0,4-7-6 0,-4 3-17 16,11-7-9-16,-5 5-11 0,7-4-2 0,1 3 4 16,3 2 3-16,4 9 4 0,4-1 7 0,0 4 3 15,0 5 5-15,-7 11 2 0,-1-1 4 0,-2-2-1 16,-3 5 8-16,-3-1 0 0,-9 7 3 0,2 0 14 16,-2 0 4-16,-4 5 0 0,-4-6 3 0,-4 5 0 15,-5 2-2-15,-1 2 2 0,-7 2-1 0,-6 4 1 16,0 6 4-16,-2 3 4 0,3 3 3 0,-14 10 1 15,18-5 2-15,1-2 0 0,2 5 0 0,5 0-4 16,6-5 4-16,3-1-6 0,3 4 4 0,4 5 2 0,5-8-2 16,5 10 2-16,5-3-3 0,1 0 0 0,17 9 1 15,-10-10-7-15,-2-3-2 0,16 9 1 16,-4 3-4-16,-12-12 2 0,-2 2 1 0,-1 3-2 0,-1-1-2 16,-9 2-5-16,1 0 6 0,-9-1-1 0,-4-5-4 15,-7 7 1-15,-9-4 0 0,-1 0-6 0,-18 7 8 16,10-12-5-16,-14 5 0 0,-3-2-6 0,1-3-12 15,-3-2-8-15,1-5-16 0,-11-1-17 0,-6-3-24 16,-4-2-23-16,-6 0-28 0,-7-2-38 0,-4-3-9 16,-1 4-27-16,-1 1-192 0,2-1-431 0,7 5 191 15</inkml:trace>
  <inkml:trace contextRef="#ctx0" brushRef="#br0" timeOffset="-130201.81">21725 13896 82 0,'-14'5'208'0,"2"-4"-3"16,5-1-4-16,7 0-4 0,-8 3-22 0,8-3-10 0,0 0-18 16,0 0-6-16,37-3-10 0,-8-2 1 0,19-3 1 15,8-2-9-15,-5-4-11 0,11 1-5 0,11 0-9 16,7 1-8-16,9 1-9 0,12-3-12 0,7-3-4 15,1 5-8-15,5-2-8 0,6 6-17 0,4-3-28 16,-8 7-28-16,-2 2-20 0,-11 2-24 0,-16 2-21 16,-11 1-9-16,-12-6-5 0,-10 1-8 0,-9 1 0 15,-20 1 12-15,-4-4 12 0,-2 2 3 0,-5-2 10 16,1-1 7-16,-5-2 3 0,0 1 6 0,3-1-1 16,-1-1 9-16,-4 2 2 0,1 1-6 0,-1 0-2 0,0 0-24 15,-4 3-140-15,-4 2-236 0,0 0 105 16</inkml:trace>
  <inkml:trace contextRef="#ctx0" brushRef="#br0" timeOffset="-127719.9">20171 15276 67 0,'0'-11'158'0,"4"5"-6"16,0 1-9-16,-4 5-5 0,0-13-11 0,4 8-2 15,-4 5-3-15,4-10-8 0,-4 10 0 0,3-6-6 16,-3 6-9-16,0 0-11 0,0 0-6 0,0 0-5 16,0 0 3-16,0 0 1 0,0 0 1 0,0 24-4 15,0-6-5-15,-7 7-4 0,7-2-8 0,0 5-5 16,0 2-5-16,0 0-7 0,0 14-3 0,7-16-8 16,-7 0 1-16,4 1-2 0,0 13-4 0,0-13 0 15,0 0-3-15,-4-3-7 0,8-3 0 0,-6-6-3 16,7-2-2-16,-1 2 2 0,2-4-4 15,-1-1 1-15,-1-3-4 0,6-2 3 0,-5-3-3 0,5-3 1 16,-6-3 4-16,5-4-6 0,1-1-2 0,-1-3 0 16,-3-5-1-16,2-8-1 0,3 2-2 0,-7-4-8 15,0-3-10-15,-6 1-3 0,7 2-6 0,-5-2 4 16,0 2 1-16,2 2 0 0,-2-2 1 0,-4 8 3 0,0-2 2 16,4 3 4-16,-4 1 1 0,5 4-3 0,-5 1 2 15,4-4 4-15,-4 5-3 0,-4 1 4 0,4-1 2 16,0 9-2-16,0-10 1 0,0 10 5 0,0 0-1 15,0-9 1-15,0 9-1 0,0 0-2 0,0-7 5 16,0 7-4-16,0 0 1 0,-5-6-2 16,5 6 2-16,0 0 1 0,0 0 5 0,-8-5-3 15,8 5 0-15,0 0-2 0,0 0-2 0,0 0-1 0,0 0 3 16,0 0-1-16,0 0 2 0,0 0-1 0,0 0 3 16,0 0 3-16,0 0-2 0,-2 23 3 0,2-16-2 15,0 7 1-15,2 0-3 0,-2 1 1 0,0 0 3 16,4 0-2-16,0 3 0 0,-4-1 1 0,9 7-3 15,-5-1 1-15,2 0-2 0,-2 2 0 0,0-2 1 16,0 0-2-16,1 0 3 0,-5-7-1 0,6 0-1 16,-2 1 0-16,4-1-4 0,-4-2 2 0,0-5 2 15,5 4-2-15,-3-3 1 0,2-3 1 0,-4-4-3 16,7-1 4-16,-3-4-2 0,6-5-2 0,-1 0 4 16,1-5 5-16,3-7-9 0,-3 2 2 0,3-5 3 15,-3 1-2-15,-5-1-1 0,5-3-1 0,-10 1 0 16,6 1 1-16,-1-1-4 0,-5-1 2 0,0 1 1 15,-4 7 2-15,0-6-1 0,0 6 1 0,-4 1-3 0,4-1 2 16,-4 2 1-16,0 4-3 0,-3-1 3 16,-1 1-3-16,4 4 7 0,-2 4-6 0,-2-1-1 15,-1 0 7-15,1 2-9 0,8 2 6 0,-19 3-3 0,11 2-2 16,-2 3-1-16,2 1 3 0,-1 2-2 0,3 1-1 16,2-3-2-16,0 3 6 0,0-3-2 15,4 0-4-15,0-9 1 0,8 13 3 0,-2-11 3 0,2 2-5 16,1-5 4-16,5-2 1 0,3 0-3 15,-3-2 1-15,3-3 0 0,1 1 1 0,-3-2 4 0,3 2-5 16,-1 0 0-16,-3-3-1 0,3 2-1 0,-3-1 1 16,1 6 1-16,-7 1-1 0,0 1-1 0,-8 1-2 15,15 0 4-15,-7 3-3 0,-4 2 1 16,7 3 1-16,-3 2 0 0,-4 2-1 0,0 0 0 0,0 2 1 16,2 5-1-16,-1-2 1 0,-1 10-2 0,-4-2 2 15,4 1 7-15,0 3-8 0,-4 0-1 16,8-4-2-16,-2 1 5 0,3-5 0 0,-1-5 0 0,-2-1 3 0,2 0-3 15,5-2-3-15,-3-4 2 0,3 2-1 16,1-8 5-16,1 3 3 0,-3-3-6 0,4-3 0 16,-1-3 5-16,-1-4-4 0,3-2 2 0,2-6-3 0,-1-3-6 15,-5-3-3-15,5-2-6 0,-5-1-6 0,-3-4-5 16,2-13-9-16,-8 15-12 0,1-20-9 16,-5 18 3-16,0-23 5 0,-13 10 4 0,5 1 9 0,-7 13 1 15,7 5 18-15,0 8 19 0,2 0 8 0,-3 7 11 16,1 0 2-16,6 5-3 0,-4-2-3 15,6 4 4-15,-23 13 4 0,13-2-4 0,-3 10 2 16,3 3-2-16,2-1-2 0,0 4 0 0,3 17 2 0,7-14-1 16,3-3-8-16,1 4 4 0,8 8 0 0,-1-13-6 15,-1-1-1-15,7-3 1 0,3 0-2 0,1-1 0 16,0-4-2-16,0-4-2 0,8 0-1 0,0-2-33 16,0-6-45-16,2-7-63 0,14 2-251 0,-1-11-420 15,3 2 186-15</inkml:trace>
  <inkml:trace contextRef="#ctx0" brushRef="#br0" timeOffset="-127073.93">21887 15337 255 0,'0'0'274'0,"0"0"-11"0,0 0-12 16,0 0-22-16,-4-3-18 0,4 3-22 0,0 0-22 16,0 0-17-16,0 0-12 0,0 0-13 0,20-9-15 15,-9 7-10-15,5 1-11 0,3 1-2 0,10-6-15 16,4 1-9-16,-4-2-1 0,20-5-10 0,1 5-6 15,-1-3 1-15,1 0-6 0,2 2-5 0,-1-2-3 16,1 1-4-16,-2 1-17 0,-3-2-10 0,-3 7-18 0,-17-2-13 16,4 4-13-16,-15-2-10 0,-1 2-11 0,-5-1-2 15,-2 1 2-15,-8 1 4 0,11 0 2 16,-11 0 2-16,0 0 6 0,0 0 4 0,0 0-13 16,0 0-20-16,-27 15-25 0,12-8-26 0,3 0-30 0,-13 2-177 15,0 2-363-15,-4 1 162 0</inkml:trace>
  <inkml:trace contextRef="#ctx0" brushRef="#br0" timeOffset="-126834.83">21860 15612 25 0,'0'0'298'16,"-11"1"-8"-16,11-1-12 0,0 0-13 0,0 0-16 15,0 0-10-15,0 0-28 0,0 0-18 0,19-17-11 16,0 11-14-16,8-6-15 0,18-3-10 0,-14 4-13 15,15-7-4-15,7 0-19 0,-3-1-7 0,-3 4-2 16,9-1-13-16,-4 1-10 0,4-3-9 0,-7 5-7 16,5-2-4-16,-4 5-13 0,-3 1-16 0,-16 2-27 0,2 4-25 15,13-3-17-15,-19 3-16 0,0 2-13 16,-7-2-18-16,-5-1-7 0,-1 3-3 0,-6-2-8 16,5 3-9-16,-7-2-7 0,-2-1-22 0,6-2-20 15,-5 2-11-15,-5 3-28 0,0 0-151 0,6-10-384 0,-6 10 170 16</inkml:trace>
  <inkml:trace contextRef="#ctx0" brushRef="#br0" timeOffset="-126503.48">22530 15003 178 0,'-15'-5'283'0,"5"2"3"15,-1 0 2-15,1 2-8 0,6-2-13 0,4 3-15 16,-10-4-24-16,10 4-16 0,0 0-16 0,0 0-22 15,0 0-11-15,0 0-20 0,0 0-15 0,0 0-9 16,37 4-10-16,-10-2-12 0,4 2-5 0,0 0-14 16,0-3-8-16,16 5-5 0,-14-1-3 0,13 1-10 15,-5 7-8-15,-8-5-4 0,-6 5-5 0,2 2-26 16,-6 4-14-16,-1 4-19 0,-3-1-19 0,4 12-19 16,-11-8-16-16,-1-2-3 0,-7 5 7 0,-4 12 6 15,-6 1 12-15,-3-2 4 0,-1-14 6 0,-15 10 4 16,2 2 8-16,-8-2 3 0,-6-4 10 15,2 0 4-15,-2-1 9 0,4-1-3 0,-4-1 4 0,14-11-1 0,-4 0 3 16,0-3-4-16,4 1-11 0,1-5-22 16,7-2-38-16,-1-1-32 0,3-2-46 0,3-4-35 15,-1-1-235-15,5-1-463 0,6 0 206 0</inkml:trace>
  <inkml:trace contextRef="#ctx0" brushRef="#br0" timeOffset="-123869.89">23534 15228 126 0,'2'5'220'0,"-2"-5"-1"16,6 7-6-16,-6-7-11 0,13 0-17 15,-13 0-19-15,21-10-10 0,-9 2-18 0,-2-6-11 0,9-4-9 16,-3-3-9-16,-1 0-10 0,-1-2-8 0,3-3-11 16,1-11-5-16,-9 10-9 0,-5-1-9 15,4-18-2-15,-6 4-8 0,-2 13-1 0,-2-19-9 16,-2 18 3-16,-2-10-5 0,0 12-7 0,1 3 0 0,-1 8 7 16,2 2 6-16,0-10-5 0,0 13-1 15,0 2-2-15,2 3 8 0,-2-1-5 0,4 8-4 0,-5-5-2 16,5 5-4-16,-6-2-3 0,6 2 0 0,-10 12-4 15,4-2-4-15,-3 2 1 0,1 12-2 0,2-1-6 16,2 4 1-16,0 1-3 0,-3 13 4 0,7-13-6 0,-2 1 6 16,-2 14-6-16,4-1 1 0,0-1 0 0,0-1 1 15,4-11-6-15,-4 19 9 0,2-6-1 16,3 3 1-16,-1-2-4 0,-4-3 1 0,2 5 3 0,4 2-3 16,-4 3-1-16,0-4-3 0,-2-1 3 0,4 5-1 15,0-4 2-15,-6-15-3 0,6 11-1 16,-1-16 2-16,-1 1-2 0,2-3-2 0,0-1-2 15,-4-5 5-15,4-5-6 0,4 0-1 0,-4-6 2 16,3 0-2-16,1-6 0 0,-2 2 7 0,-6-3-2 16,15-3-4-16,-1-4-1 0,-4-1 5 0,-1-2-6 0,-1-1-2 15,-2 0-4-15,-2-4-10 0,4 1-7 0,-3-4-1 16,-1-6 4-16,-4 7-1 0,-2-6-3 0,-2 0-6 16,-3-3-5-16,-1 0-4 0,-2 2 5 0,-1-1 3 15,-13-11 0-15,5 18 3 0,0-3 2 0,-1 0 3 16,-1 6 4-16,7 2 3 0,-5-2 1 0,5 6 4 15,-3 1 2-15,2 3 4 0,-1 2-3 0,1-1 0 16,5 1 6-16,-4 2-2 0,3-1 1 0,1 2 3 0,10 0-1 16,-10-2 4-16,10 2 9 0,0 0 2 15,-9 0 4-15,9 0-6 0,0 0 5 0,0 0 7 16,0 0 4-16,0 0 2 0,31-9-3 0,-16 7 2 16,3-7-8-16,-1 3 5 0,6-6-5 0,4 7 0 15,-3-5-3-15,-7 2 0 0,8-4-2 0,0 0 0 16,-3 1-3-16,-7 2 1 0,1 1-1 0,-1-5 3 15,-3 1-3-15,1 0-4 0,-3-1 5 0,-2 3-5 0,0-2 0 16,-1 0-1-16,-5 4 2 0,4 0 1 16,-2-1-2-16,-2 0-1 0,0 0 5 0,-2 9-4 0,2-9 0 15,0 2-1-15,-2 7 0 0,0 0 0 0,-4-15-1 16,4 15 0-16,0-10-1 0,0 10 3 0,0 0-2 16,-2-7 3-16,2 7-2 0,0 0 2 0,0 0 2 15,0 0-6-15,0 0-1 0,0 0 3 0,0 0 4 16,0 0-2-16,0 0-3 0,0 0 0 0,-2 25-1 15,2-25 5-15,2 20-3 0,-2-7 4 0,4 0-5 16,-2 3 3-16,0-1 0 0,3-8-2 0,-1 7 5 16,0-4-7-16,2 0 1 0,0 2 0 0,0-3 5 15,1-2-2-15,-1-1-5 0,2 0 4 0,2 1-2 16,-1-7-2-16,1 0-2 0,-2 2 4 0,3-2-3 16,-1-2 6-16,4-3-7 0,-1 0 0 0,1-3-1 0,-1-2-5 15,-1-2-8-15,-4 0 0 0,1-2 3 16,-1 1 4-16,0 0-1 0,-2-4 3 0,-1 4-1 15,-1-1 2-15,0 6 4 0,-2 1-1 0,0 0 0 16,0-1 2-16,-2 8 1 0,2-9 0 0,-2 9-2 0,2-5 0 16,-2 5 1-16,0 0 2 0,0 0-2 0,0 0 2 15,0 0-2-15,-14 22 3 0,7-10 2 0,3 0-2 16,0 0 4-16,0 1 2 0,4-4 3 0,-2 0 2 16,0 2 4-16,4 0-1 0,2-4 0 0,-2 3 1 15,4-3-4-15,-1 5 0 0,5-8-1 16,-2 2 2-16,5 1-3 0,-1-2 1 0,2-2-4 15,1 0 1-15,-1 1-2 0,3-1-1 0,-3-2 0 16,-1 1 0-16,-3-2-4 0,5-3-1 0,-3 1 2 0,-4 1-1 16,3-3 1-16,-1-4-5 0,-2 2 2 0,3-3-1 15,-3-1 1-15,2-3 2 0,-4-2-4 0,1-1-4 16,1-6-3-16,-2 0-4 0,-2 5 2 0,2-7 4 16,-4 8-3-16,0-2 0 0,1 1 3 0,1 5-2 15,0-1 1-15,-2 4 5 0,0 1-3 0,2 3 1 16,-4 5 3-16,4-8-4 0,-4 8 2 0,6-3 2 15,-6 3 2-15,0 0-2 0,15 7 0 0,-15-7 1 16,8 12-1-16,0 1 0 0,1-2-1 0,-5-3 0 0,2 4 1 16,0-1 4-16,2 1-3 0,-1 2 2 0,1 0-1 15,-4-2 3-15,2 0-3 0,-2-4 0 16,-4-1 4-16,2 2-2 0,1-2-2 0,-3 1 3 0,0-8-3 16,-3 12 0-16,3-12 1 0,3 7 3 0,-3-7 0 15,0 0 1-15,0 0-2 0,0 0-1 0,0 0 0 16,0 0 0-16,0 0 0 0,0-29-2 0,0 14 0 15,-3-1 1-15,6-1-5 0,-1-8 4 0,-2-1 0 16,4 9-3-16,-2 1 7 0,0 0-3 0,4 1-3 16,-2 0 3-16,2 4-5 0,1-2 2 0,1 3 0 15,0-2 3-15,3 2-4 0,-5 4 3 0,4 1-3 16,0 2 1-16,-1-2 2 0,3 5 1 0,-4 1-5 16,1 5 3-16,3-1 0 0,-6 2 1 0,5 4 0 15,-1 2-1-15,-2 2-2 0,-2 1 1 0,5-1-1 16,-5 1 5-16,0 1-3 0,2 5 0 0,-6-5 1 15,5-1-2-15,-5 1 2 0,6-2 2 0,-2 0-3 16,-2-1 4-16,0 0-18 0,1-4-17 0,1-2-27 0,-2-2-19 16,4-1-24-16,-2-1-28 0,1-3-24 0,-7-1-33 15,22-5-38-15,-9-2-143 0,-3-1-397 0,2-3 175 16</inkml:trace>
  <inkml:trace contextRef="#ctx0" brushRef="#br0" timeOffset="-123219.77">24867 14890 124 0,'-2'-7'188'16,"-2"1"1"-16,4 6-1 0,-6-9-9 0,0 6-6 16,0 1-9-16,6 2-15 0,-17 3-8 0,7 6-10 15,-1-1-5-15,3 3-17 0,-2 3-10 0,-3 7-10 16,5-5-9-16,0 8-3 0,0 0-5 0,1 0-6 16,5-6-5-16,2 5-6 0,0-6-7 0,4-1-3 15,1-2-5-15,1 0-6 0,0-3 0 0,4 0-6 0,1-5 1 16,-1-2-5-16,2 2-5 0,3-5 0 15,-1 0 0-15,1-5-6 0,3 0 1 0,-1-4 0 16,6-3-2-16,-3-2-1 0,-7 1-2 0,5-6-13 16,1 2-5-16,-2-4-11 0,-5 2-12 0,0-4-10 0,-3 0-2 15,-1-3-10-15,0-1 11 0,-2-2-3 16,-2-14 8-16,-6 2 0 0,2 13 9 0,-2-3 2 16,0 2 2-16,0 0 0 0,-2 3 2 0,0 9 30 15,2-1 7-15,0 3 7 0,-4 3 10 0,1 3 3 16,1 4-3-16,4 4 0 0,-8-2 0 0,8 2-3 0,-14 7 3 15,3 2-3-15,3 0 5 0,4 5 3 0,0 3-7 16,2 8-3-16,0 0 1 0,2 4-4 0,2-2-2 16,2 2-2-16,4 12-2 0,-2-13 0 15,0-3 0-15,1 1 0 0,-1-2-5 0,2 0 1 16,0-2-4-16,-6-5-2 0,5-2-1 0,-3 2-2 0,-2-5 0 16,0-2-4-16,0 3-8 0,-2-6-17 0,0 2-16 15,0-9-10-15,0 0 6 0,-4 11-3 0,4-11-4 16,0 0-4-16,0 0 2 0,0 0 0 0,0 0 7 15,-17-23 3-15,11 11-8 0,0-2 1 0,2 1 13 16,0-1 1-16,0 6 5 0,4-5 0 0,-3 4 9 16,6-2-1-16,-1 2 3 0,0-3 2 0,2 3 4 0,4-1 1 15,0 0 1-15,3-1 1 0,3-1 4 16,-1 2 0-16,1-2-2 0,-2 0 8 0,5 3 19 16,-3-1 10-16,-1 1 10 0,-1-2 18 0,1 4 7 0,-5 2 7 15,-4 1-2-15,0 1-8 0,-4 3 3 16,0 0 1-16,15 9 2 0,-11-3 2 0,0 4 1 15,0 5-1-15,2 3-2 0,-6 5-4 0,4 0 2 16,-4-4-11-16,-2 5-3 0,4 0-12 0,-4-6-1 0,2 6-2 16,-2-2-8-16,2-4-1 0,0-4-3 0,-2 2-5 15,2-2 3-15,0 0-11 0,-2-5-15 16,2 0-18-16,2-2-28 0,-2-7-42 0,2 10-39 0,-2-10-37 16,4 4-52-16,-4-4-222 0,0 0-480 0,0 0 212 15</inkml:trace>
  <inkml:trace contextRef="#ctx0" brushRef="#br0" timeOffset="-123035.8">25215 14745 275 0,'-2'-6'272'0,"2"6"-23"16,0 0-26-16,0 0-23 0,0 0-18 0,0 0-17 0,0 0-20 15,0 0-17-15,0 0-9 0,0 0-28 16,4 34-34-16,-2-16-32 0,2-2-32 0,2 0-34 0,-2 0-20 15,5-2-36-15,-3 0-35 0,2-1-168 0,0-1-323 16,5-1 144-16</inkml:trace>
  <inkml:trace contextRef="#ctx0" brushRef="#br0" timeOffset="-122451.7">25452 14872 2 0,'-12'0'252'0,"12"0"-8"0,-19 7 0 0,7 1-11 16,-4 0-16-16,5 4-14 0,-7 7-18 0,-1-1-11 16,2 3-10-16,7 1-18 0,4-6-10 0,-4 6-7 15,3-7-13-15,1 0-12 0,4 0-5 0,0-1-12 16,2-1-10-16,2 0-6 0,2-3-9 0,0-2-9 16,-2-4-2-16,5 1-4 0,-1 0-4 0,4-2-7 15,0-5-7-15,1 1-3 0,3-4 1 0,1-4-4 16,-1 0-9-16,1-2-14 0,3-7-10 0,-1 0-22 15,-3-3-11-15,-1 1-9 0,-3-3-10 0,-2 2 3 16,-4-3 4-16,3 1-6 0,-7-1 4 0,0 7 3 16,0 0 6-16,-2 0 6 0,-3 2 4 0,5 3 4 15,-2 2 7-15,0 2 0 0,0 0 4 0,2 8 2 16,-4-8 5-16,4 8 0 0,0-9 2 0,0 9 1 0,0 0-2 16,0 0 3-16,0 0-2 0,0 0 6 0,0 0 0 15,6-6 4-15,-6 6 2 0,13 3 5 16,-13-3-2-16,18 9 5 0,-5-4-1 0,-1 4 5 15,3 2 1-15,3 5-4 0,1 1-1 0,-1 0 2 0,-5-5 0 16,3 7-1-16,-3-5-3 0,-5 1 1 0,-2 0-1 16,3-1 3-16,-3 0-2 0,-4 0 0 0,-2 0 8 15,0-5 4-15,-2-2 6 0,0 2 3 0,0-1 2 16,-5-1 0-16,3-3 7 0,4-4 8 0,-8 6 1 16,8-6-1-16,-12-4-3 0,12 4-2 0,-13-13-3 15,9 3-7-15,-2-7 0 0,2-8-4 0,0-5 0 16,4-11-8-16,-3 0-1 0,8 12-3 0,1-2 1 15,2 5-5-15,2 1 2 0,-1 3-1 0,3-1 2 16,-4 10-3-16,3 2 4 0,1-1-9 0,-2 2 4 16,7 1 6-16,-3 3 3 0,3 4 6 0,2 2 3 15,-1 0-7-15,1 5 4 0,-5 3-6 0,9 5 4 16,-2 4-6-16,-5 3 0 0,1 3-5 0,-1 1-1 16,-1 2-23-16,-1 1-36 0,1 15-35 0,-7-14-30 0,0 16-42 15,-2-17-42-15,-1 0-71 0,-5-2-141 16,-7-1-446-16,3-8 198 0</inkml:trace>
  <inkml:trace contextRef="#ctx0" brushRef="#br0" timeOffset="-121619.77">24189 15510 84 0,'-16'-1'265'16,"16"1"-13"-16,-15 4-17 0,7-2-18 0,0 0-16 16,8-2-16-16,-10 3-18 0,10-3-19 0,0 0-8 15,0 0-17-15,0 0-12 0,0 0-12 0,29 7-12 16,-1-9-11-16,18-8-6 0,1 3-8 0,3-1-8 16,0-2-6-16,3-5-3 0,12-2-4 0,5 4-1 15,0-7-8-15,2 2 2 0,-1-1-7 16,1 2 2-16,-8 4-4 0,2-4-4 0,-8 4-5 0,-4 2 2 15,-7 3-22-15,-18-1-32 0,-2 4-34 0,-8 2-28 16,-3-1-21-16,-5 3-12 0,-7 1-1 16,-4 0 5-16,0 0 15 0,0 0 12 0,0 0 12 0,-19 17 5 0,7-12 7 15,-7 1-1-15,-8 3-21 0,-2 1-18 16,-2 0-132-16,-16 7-268 0,-5-1 119 0</inkml:trace>
  <inkml:trace contextRef="#ctx0" brushRef="#br0" timeOffset="-120694.14">20340 15928 154 0,'-26'6'252'0,"7"-3"1"0,-6 3 2 0,7-2-14 16,5 1-8-16,3-1-21 0,6-2-16 0,-5 2-19 0,9-4-15 15,-6 4-14-15,6-4-15 0,0 0-13 0,0 0-10 16,19 18-11-16,-1-15-11 0,9 1-7 16,4 1-8-16,15 0-3 0,3-8-10 0,5-4-4 0,0 1-9 15,8-3-1-15,0-2-18 0,2-4-2 0,4-1-4 16,-2 1-2-16,7-2 1 0,-9 5-6 0,-2-2 0 16,6 5-4-16,-10 0-11 0,-4 4-32 15,-23 3-38-15,0 1-45 0,-17 2-49 0,5-1-38 0,-11 2-33 16,0 1-200-16,-4-1-471 0,-4-2 210 0</inkml:trace>
  <inkml:trace contextRef="#ctx0" brushRef="#br0" timeOffset="-119686.52">20498 16778 208 0,'-5'-14'260'0,"1"9"-11"15,4 5-21-15,-4-10-13 0,4 10-16 0,0-8-19 16,0 8-19-16,0 0-13 0,0 0-23 0,0 0-11 16,0 0-1-16,0 0-5 0,0 0-10 0,0 0-10 15,8 35-3-15,1-11-13 0,-7 2-8 0,-2-3 0 16,8 8-13-16,-4 11-3 0,4-15 17 0,-3 0-3 16,-3 0-8-16,2 0-10 0,-4-4-5 15,4-6-24-15,0 0-11 0,6 6-23 0,-10-9-41 0,5-2-35 16,-1 0-47-16,0-6-53 0,0-1-49 0,-4-5-157 15,4 4-435-15,-4-4 192 0</inkml:trace>
  <inkml:trace contextRef="#ctx0" brushRef="#br0" timeOffset="-118352.41">20733 16787 38 0,'0'0'248'16,"4"-7"-24"-16,-4 7-5 0,0 0-5 0,0 0-8 15,0 0-9-15,17 13-27 0,-9-1-12 0,-2-3-17 16,7 6-14-16,-5-1-9 0,-2 0-13 0,7 10-9 16,-3-2-13-16,2-7-6 0,-7 1-6 0,1 6-9 15,2-5-6-15,-4-4 3 0,0 1-7 0,0-1-1 16,-2-4-3-16,1 1-8 0,-3-10-3 0,0 7 5 16,0-7 2-16,0 0-3 0,0 0-2 0,0 0-7 15,0 0 1-15,10-22-5 0,-10 6-4 0,4-11-7 16,4-12 2-16,-8 15-3 0,0-4 0 0,4 2-1 15,-2-1-5-15,7 2-2 0,-1 2-1 0,-4 7-6 16,2 2 1-16,3 0-1 0,-1 2 1 0,-4 6 1 16,2 1-4-16,-2 2 0 0,-4 3-1 0,13 0 1 15,-13 0 0-15,10 8 0 0,-6-1 4 0,4 6-3 16,-1 2-2-16,-3 1 7 0,4 8-4 0,-4-1-4 16,7 2 6-16,-7 0-3 0,0-7 3 0,4 7-1 15,-4-1-2-15,0-10-2 0,3 8 2 0,-3-7 0 16,0-4-3-16,6 3 2 0,-2-6-1 0,1-3-3 15,-1-3 7-15,-2 3-11 0,7-4-19 0,-3-6-6 0,2-1-16 16,7-3-8-16,-7-2-4 0,3-3 7 16,3-2 2-16,-1-6-1 0,-3 1-5 0,-1-2-3 15,-1 11 0-15,3-10 0 0,-3 9 9 0,-6-2-1 16,7 1 10-16,-9 3 4 0,2-2 6 16,-6 2 4-16,4 6 1 0,-4 5 5 0,0-12 8 0,0 12 8 0,-4-7 2 15,4 7 9-15,-14-3 9 0,14 3 3 0,-17 2 5 16,17-2 4-16,-25 12-2 0,9-1 2 15,5 2-1-15,-1-2 5 0,0 13-1 0,-3-3 2 16,11-6-4-16,-4 2 0 0,4-3 2 0,-3 2 2 0,3 1-4 16,8-3 3-16,-8 1 3 0,8 0-5 0,3-1-4 15,1-2 1-15,-4-4-3 0,4-3 2 0,3 4 0 16,1-2-5-16,-4-7-1 0,3 0-1 0,-3 0 1 16,6-3-4-16,-10-3-1 0,13-1 4 0,-7-4-7 15,3-3 1-15,-3-6 0 0,2 5-1 0,-1-12 0 16,1 2-2-16,-8-2-3 0,7 2 5 0,-7-5-8 15,4-18-10-15,-2 19 0 0,-4 0 0 0,-2-13-1 16,0 17 4-16,-4 1-2 0,4 0 1 0,-4 7 3 16,4 3 1-16,0 2-1 0,-4 3 6 0,4 5 2 15,0 4 5-15,-4-9 0 0,4 9-5 0,0 0 4 16,-6-4-1-16,6 4 1 0,0 0-2 16,-13 17 2-16,9-4 3 0,-4 1-5 0,4 1-2 0,-1 9 3 15,-1-2-5-15,2-6 5 0,4 7-1 16,4-5 0-16,0 4 3 0,1-4-1 0,1-1 9 15,2 9-8-15,0-2-1 0,-2-2 4 0,3 2 4 0,-1-8-5 16,6 5 1-16,-5-6-2 0,3 0-5 0,-1-2 5 16,3-1-6-16,-6-2 3 0,7 0-3 15,-3-2 0-15,3-4 3 0,-3 0-4 0,-4-2-4 0,5-2 4 16,1 0 5-16,1-2-6 0,-7-2-1 0,6-5 1 16,-5 0-6-16,3-2-10 0,-6 0-5 0,-2-1-12 15,0-5-9-15,-4 2-10 0,0-9-6 0,-4 6-3 16,4 3 5-16,-4-10 4 0,0 10 6 0,-2 1 7 15,2 0 3-15,-5 6 1 0,5 1 7 0,4 1-1 16,-6 1 1-16,-2 1 2 0,8 4 7 0,0 0 0 16,-13 8 4-16,9-1-1 0,-6 5-1 0,2 0 5 15,2 11-3-15,-3-1 3 0,5 2-1 0,0-7 4 16,8 5 6-16,-4-6-5 0,4 0 5 0,2-4-4 16,1 2 3-16,3-2-3 0,-4-4 7 0,2 2-3 15,1-5 4-15,9 0 11 0,-5-3-1 0,-1-6 2 16,3 1-2-16,-3-3 0 0,2-4-3 0,1-3 0 15,4-5 3-15,-7 0-5 0,4-3 0 0,-1 1 1 16,4-2-3-16,3 3 1 0,-5 0 0 0,-11 7-2 16,6 1 2-16,11-6-2 0,-10 9-2 0,-7 2-2 15,2 2 2-15,0 2-1 0,-1 0 1 0,-7 2-4 16,16 10 2-16,-8-3 1 0,-1 6 1 0,1 2-1 16,2 8-2-16,-6 1 4 0,5 0-4 0,-5 0 1 15,-4-7 3-15,4 9-2 0,-4-11-1 0,0 1 0 16,-4-2 0-16,4 0 0 0,0-6 4 15,4-3 0-15,-4-5-7 0,0 0 9 0,0 0 2 0,0 8-1 0,0-8-2 16,0 0 3-16,10-17-3 0,-6 7-1 16,0-7-1-16,9-5 2 0,-9-2-2 0,2-2 0 15,-2-1-3-15,2 0 3 0,-3 1-2 16,1 2 0-16,0 6 4 0,-2 3-3 0,2-1 0 0,-4 1-2 16,4 5-1-16,-4 1 3 0,0 9 0 0,6-13 0 15,-6 13 1-15,0 0 5 0,0 0 5 0,0 0-6 16,0 0 8-16,0 0 5 0,0 0 7 0,-10 32-1 15,6-18-2-15,4 12 2 0,0-3-6 0,4 3-1 16,4 0 1-16,-4-1 7 0,3-2-12 0,-3-8-2 0,4 1-1 16,4-2-5-16,-1-3 3 0,7-2 2 0,-3-3-5 15,1-4-2-15,3 0-13 0,0-5-24 0,10-6-23 16,-7-1-24-16,5 3-33 0,2-8-35 0,21-11-46 16,-26 11-195-16,18-9-420 0,-15 11 186 15</inkml:trace>
  <inkml:trace contextRef="#ctx0" brushRef="#br0" timeOffset="-117719.13">22786 16555 2 0,'-4'-4'250'0,"4"4"-18"0,0 0-23 15,0 0-19-15,0 0-23 0,0 0-17 0,0 0-11 16,27-4-13-16,-11 4-14 0,15-4-9 0,-4-2-10 0,2 2-12 16,16-1-10-16,-14 0-4 0,13-5-5 15,-13 5-8-15,14-7-5 0,-16 6-6 0,-2-5-5 16,0 5-9-16,-10 4-33 0,1 0-34 0,-10 2-36 16,1-1-27-16,1 1-26 0,-10 0-19 0,8 3-151 15,-8-3-320-15,0 0 141 0</inkml:trace>
  <inkml:trace contextRef="#ctx0" brushRef="#br0" timeOffset="-117519.13">22784 16791 207 0,'-6'3'252'0,"-1"0"-5"0,7-3-7 0,0 0-19 16,0 0-14-16,0 0-24 0,0 0-17 15,23-11-14-15,-4 1-14 0,-3 5-12 0,13-9-10 16,15-3-16-16,-15 7-11 0,14-9-9 0,-2 2-8 0,3 2-5 15,-3-5-5-15,2 6-8 0,-12 4-9 0,-2-2-1 16,19-2-4-16,-15 8-34 0,8-11-48 0,-12 9-51 16,-2-1-62-16,0-5-55 0,-10 7-193 15,-1-2-436-15,5-2 194 0</inkml:trace>
  <inkml:trace contextRef="#ctx0" brushRef="#br0" timeOffset="-117229.72">23268 16368 28 0,'-29'0'233'0,"10"0"-5"0,2 2-2 16,3 0-7-16,4-1-15 0,10-1-7 0,-11-2-23 16,11 2-17-16,0 0-18 0,0 0-9 0,0 0-16 15,0 0-12-15,0 0-7 0,44-2-8 16,-15 3-13-16,2 0-7 0,18 1-6 0,-5 5-6 0,5-3-2 16,-18 0-6-16,17 9-8 0,-7 2-3 0,-12-7-4 15,-2 8 0-15,0 0-4 0,-2 3-6 16,-15 2-4-16,-2 2 7 0,-2 2-8 0,-8 5-1 0,-4 9-1 15,-6-15 0-15,-9 17-4 0,3-3-1 16,5-15 2-16,-18 11-1 0,2 3-3 0,-2-4 2 0,6-13 0 16,1 0-5-16,1 0-2 0,-2 1 2 0,4-1-19 15,1-3-27-15,5-9-34 0,1 1-44 0,1-1-41 16,5-7-46-16,0 5-204 0,2-3-443 0,6-3 197 16</inkml:trace>
  <inkml:trace contextRef="#ctx0" brushRef="#br0" timeOffset="-115455.14">24235 16636 135 0,'0'0'225'0,"0"0"-25"0,0 0-17 16,0 0-18-16,16-21-20 0,-5 5-11 0,-1-6 2 16,11-1-9-16,-5-2-1 0,11-15-6 0,-2 2-8 0,0 0-6 15,-13 10-12-15,5-14-8 0,-5 14-3 16,3-12-11-16,-9 15-7 0,0 1-14 0,-2 9-2 15,-2-1-2-15,2 2 2 0,-4 0-1 16,2 4 12-16,-4 2-1 0,2 8 0 0,-2-10-5 0,-2 7-4 0,4 3-8 16,0 0-2-16,-14 0-6 0,-1 4 0 0,7 1-4 15,-4 6-2-15,1 2 3 0,-1-1-8 0,1 8-6 16,3-3 0-16,4-4-5 0,2 3-1 0,0-1-3 16,4-1 3-16,2-1-5 0,6-1-2 15,3 0 1-15,1 2 0 0,7 1-2 0,4-1 0 16,-2 3-5-16,-1-4 5 0,5 4-4 0,0-2-8 15,-4 1 2-15,0-1 0 0,-9-3-3 0,0 1 5 0,-5 0-1 16,1 1-1-16,-6 0-1 0,-4 0 4 0,0 1-2 16,-4-1 1-16,-4-3 6 0,-5 1-4 0,3 0-2 15,-4-4-4-15,1 2-4 0,3-5-2 0,-7 0-6 16,1-4 2-16,-1-2-18 0,1-6-18 0,-7-5-26 16,2-3-27-16,3-2-37 0,5-5-9 0,3-2-32 15,0-2-194-15,1 1-412 0,5 1 182 0</inkml:trace>
  <inkml:trace contextRef="#ctx0" brushRef="#br0" timeOffset="-114264.68">24626 16004 47 0,'-7'-4'251'0,"7"4"-6"0,0 0-19 16,0 0-12-16,0 0-24 0,0 0-15 0,0 0-14 15,0 0-18-15,-6 24-13 0,10-8-13 0,3 2-9 16,-3-1-13-16,10 21-10 0,-1-11-8 0,1 11-10 16,-8-11-6-16,5-1-7 0,-5 2 0 0,2 16-9 15,-2-18-1-15,2 1-8 0,-1 1-2 0,-3-4-4 16,2-1-1-16,-4-7-8 0,0-2 4 0,2 0 1 16,-2-4-6-16,0-2-5 0,0-1 0 0,-2-7-5 15,0 6 1-15,0-6 2 0,0 0-2 0,0 0-2 0,0 0 0 16,11-27-1-16,-9 4-1 0,2-2-5 0,-2-5 7 15,2 2-6-15,5-12-1 0,-3 12 3 16,0-1-2-16,0 15-2 0,0-4-2 0,1 4 4 16,1 0-3-16,0 3 0 0,-2 2 1 0,-2 4-3 0,1 2-2 15,-5 3 4-15,8-2 0 0,-8 2 1 16,0 0-2-16,14 10-2 0,-8-1 2 0,3 5 1 16,-1 8 3-16,2 0-2 0,-3 0 0 0,3 1-2 15,-4-6 0-15,0 5 1 0,5 1 2 0,-3 2-4 0,0-11 0 16,-4 1 3-16,2-1-1 0,1 0-3 0,-3-6 2 15,2 0-18-15,0-2-17 0,-2-3-20 16,3 0-15-16,-7-3-15 0,12 1-18 0,-12-1-14 16,16-6-5-16,-1-3 1 0,-1-2 1 0,1-7 1 0,-3 4 9 15,3-7 8-15,-7 6 6 0,0 1 12 0,1 0 6 16,-3-2 11-16,-2 4 13 0,2-1 21 0,-2 3 39 16,-2 1-7-16,0-1 21 0,-2 2 18 15,0 8 16-15,2-10 12 0,-2 10 3 0,0 0 1 0,-6-6 2 16,6 6 7-16,0 0 0 0,0 0 1 0,-16 15 6 15,5-2 4-15,5 0-4 0,0 3 2 0,0 1-4 16,0-1-5-16,4 1-3 0,-1-2-5 16,3 2-1-16,5-1-5 0,-1 0 0 0,0-1-12 0,4 0-1 15,0-4-7-15,3-1 2 0,1-3-5 0,-4-3-3 16,5 0-3-16,-3-1-4 0,0-3-8 0,1-2 2 16,-3 0 1-16,0-3-8 0,1-1 0 15,-1-1 1-15,2-3-5 0,-2-1 1 0,-1-4-4 0,-3-2-2 16,-4 2-4-16,0-9-5 0,-2-1-5 0,0 9-1 15,0-10-8-15,-3 3 12 0,1 8-6 0,-2-1 1 16,2 4 2-16,-2 6-1 0,0-2-3 0,1 1 3 16,1 3 4-16,0-1-1 0,4 5 0 0,-10-3-2 15,10 3 6-15,-8 0-2 0,8 0-6 0,-11 6 3 16,11-6 1-16,-10 6-3 0,8 0 0 0,2-6-2 16,0 0 2-16,0 0 3 0,0 0 1 0,0 0 2 15,0 0-5-15,18 6 2 0,-3-8-2 16,-1-1 1-16,1-3 1 0,-1 0 8 0,3 2-7 0,-3-3 0 0,1-2 3 15,-1 3-2-15,-1 0 0 0,-3 1 0 16,-2 1-2-16,3 0 4 0,-7-1-2 0,-4 5-3 16,12-3 4-16,-12 3-3 0,11 3 3 15,-11-3 2-15,8 5-1 0,-2 1 0 0,-2 2-1 0,0-1 5 16,5 6-3-16,-5 2-4 0,-2-1 4 0,0 2 10 16,-2-1-7-16,0 2 5 0,2-1-2 0,0-1 5 15,0-1-4-15,0-6 2 0,0 2-1 0,-2-2 0 16,2-2-2-16,-2-6 5 0,6 5-2 0,-6-5 1 15,9 0-4-15,-9 0 0 0,0 0-1 0,20-10-4 16,-13 4 4-16,3 3-1 0,-4 0-5 0,0 0 10 16,-6 3-9-16,13-4-5 0,-13 4 4 0,10 2 7 15,-10-2-10-15,10 5 6 0,-3 0-5 0,-3 2 0 16,2 2 3-16,-2-4-4 0,2 6 3 0,-4-3 5 16,4 0-7-16,-1-2 1 0,1-2-2 0,-6-4 1 15,10 5 3-15,-4-5-1 0,-6 0 0 0,21-2-1 16,-7-2-1-16,-3-2 5 0,3-3-2 0,-5 0 9 15,5-3-11-15,-4 1-1 0,1-1 2 0,-3-2 4 16,2 0-4-16,-3 0 2 0,-1-10-4 0,-6 9-1 0,0-1-4 16,0-7 9-16,-6-5 0 0,-3 3-3 15,-1 1 1-15,2 8 0 0,-3 2 0 0,-1 2 0 16,-1 8 5-16,5-1-8 0,-6 7-1 0,-1-1 4 16,5 2 3-16,-2 3-4 0,5-1 3 0,5 0-5 15,-2 3-1-15,0-3 6 0,4-5-3 0,0 11 3 16,0-11-2-16,10 12 14 0,5-7-11 0,1 1-3 0,1-4 3 15,10 1-2-15,2-7-1 0,0 3 1 0,16-4-24 16,-14 0-12-16,13-2-24 0,-11 3-36 0,-4-1-54 16,16-5-60-16,-20 8-271 0,2 1-518 15,-9 1 229-15</inkml:trace>
  <inkml:trace contextRef="#ctx0" brushRef="#br0" timeOffset="-113483.11">26040 15873 18 0,'0'0'212'0,"0"0"-12"0,0 0-18 16,0 0-3-16,0 0-16 0,6 20-8 0,-6-3-20 16,4 6-13-16,2 5-12 0,0 0-10 0,0 15-14 15,-3 3-1-15,-3-3-11 0,4-1-6 0,-2 0-6 16,0-14-10-16,2-3-8 0,-4-2 1 0,4 0-7 16,-2-7-3-16,-2-3-7 0,2-3 2 0,-2-2 1 15,2 1-2-15,2-5-1 0,-4-4 15 0,0 0-7 16,0 0-2-16,0 0 4 0,0 0-6 0,0 0-6 15,-6-38 0-15,4 15-2 0,-4-4-5 0,-2 0-1 16,-1-16 2-16,-1 3-5 0,0-1-2 0,6 12-3 16,2-12 5-16,-5 14-6 0,1-14-4 0,2 17 1 15,6 8 7-15,-2-1-6 0,0-7-5 0,2 8 4 16,4 1-1-16,-4 0-3 0,3 1 2 0,3 4-3 16,-2-1 2-16,4 1 4 0,3 0 2 0,1 5-3 15,3-2-1-15,-3 3 1 0,1 3-3 0,1 0 2 16,1 4 0-16,-3 5-4 0,3-1 0 0,-5 5 1 15,-2 2 1-15,5 10-3 0,-11-3 0 0,0 3 1 16,-4 3-9-16,2 0-5 0,-6-1-4 0,-2-1-1 16,-2 0 7-16,-5 1-11 0,5-14-1 0,-6 8-11 15,1 1-12-15,3-7-30 0,-1-1-29 0,1 1-14 16,6-8-35-16,-4-1-21 0,4 3-155 0,-3-4-357 16,7-4 158-16</inkml:trace>
  <inkml:trace contextRef="#ctx0" brushRef="#br0" timeOffset="-112701.27">26360 16085 105 0,'0'0'213'0,"0"0"-19"0,-23 9-15 0,13-1-18 0,0 6-14 16,1-3-13-16,-1 5-9 0,-2 4-14 0,1 3-2 15,5 0-11-15,0 1-8 0,2-8-10 0,4 1-7 16,0 0-9-16,2-1-7 0,4-4 0 16,2 0-9-16,-4-4-4 0,5-2-5 0,-3-1-2 0,8-1-3 15,-3-4-3-15,5-2 8 0,-1-2-6 16,-1-6 3-16,1 2-2 0,5-8-2 0,-7 3-3 16,5-5-1-16,-7 5-4 0,3-8 2 0,-10 5-5 0,4 1-3 15,-3 1-1-15,-1 0 12 0,0 3 9 0,-2 2 10 16,-2 3-2-16,0 6-1 0,2-8 0 0,-2 8-2 15,0 0-5-15,0 0-3 0,0 0-2 0,0 0 1 16,0 0-9-16,-6 28-2 0,4-16-1 0,0 1-2 16,4 4 1-16,0-4 0 0,0 0-8 0,2-5-1 15,6 4-2-15,-1-6-1 0,-1-1-1 0,6 0 4 16,3-5-8-16,10-3 15 0,-11 2-15 0,11-6 0 16,-10 0 0-16,5-8-1 0,1 0 2 0,-2-1-1 15,-3-2-2-15,1 0 0 0,-9 4 1 0,-1-1-2 16,-5-1 2-16,2-1-1 0,-2-7-2 0,-2 8 0 15,-2 1 1-15,-4 0 2 0,2 5 0 16,0 2 1-16,-6-1-2 0,3 4 3 0,-3-1-6 0,2 5 2 16,6 1 6-16,-12-3-4 0,1 2-1 0,11 1-3 15,-14 6 2-15,6-1-1 0,3 0-2 0,-3 2 2 16,0 2-1-16,4-2 5 0,-2 0-7 0,1 6 5 16,1-4-1-16,2 0-1 0,2 5-4 0,0-8 6 15,2 4-3-15,0-3-2 0,5 0 5 0,-3 1 1 16,2-2-4-16,2 1 1 0,2 2 2 0,1-4-2 15,-5 0-2-15,0-2 4 0,-6-3-3 0,8 3 3 16,-1-2 2-16,-7-1-5 0,0 0 2 0,0 0 1 16,12-1 0-16,-12 1 3 0,0 0-5 0,6-6 0 0,-6 6 3 15,0 0-4-15,4-7 3 0,-4 7-2 0,0 0-1 16,0 0-2-16,2-8 1 0,-2 8 4 16,0 0-6-16,0 0 6 0,0 0-1 0,9-1-2 15,-9 1 1-15,0 0 2 0,0 0-3 0,14 12 6 16,-10-5 5-16,0 0 1 0,5 5 0 0,-3-2 1 0,-2 5-4 15,2 1 7-15,3 6-4 0,1 2 1 0,-2 2-1 16,-2 1-3-16,-2-2-3 0,1 2 10 0,1 14-6 16,-6-11-4-16,-2-1-3 0,-2 11 4 15,-5 1 0-15,5-12 17 0,-4-3-3 0,0 2-10 0,1-4-12 16,-3-1-13-16,0-8-14 0,-1-1-21 16,5 1-22-16,0-5-34 0,2-2-22 0,2-6-38 0,2-2-32 15,0 0-46-15,0 0-174 0,8-26-452 0,-4 11 199 16</inkml:trace>
  <inkml:trace contextRef="#ctx0" brushRef="#br0" timeOffset="-112351.83">26951 16164 56 0,'8'5'219'0,"-8"-5"-4"0,15 2-13 0,1-1-14 16,1-1-20-16,-7 0-16 0,7-3-15 0,1-1-13 15,-3 1-11-15,-1-4-12 0,-1 2-7 0,5-1-11 16,-9-1-4-16,1-5-11 0,-4 5-5 16,0-2-8-16,-2-4-4 0,-1 0-4 0,-1-1-6 0,-4 5 3 15,2-6-5-15,-7 3-1 0,-1-1-5 0,0 0 11 16,4 7-4-16,-5-1-2 0,-3 1 0 0,4 4-5 16,-3 2-1-16,1 1-3 0,-6 5-2 0,3 1-5 15,-3 3 3-15,1 7-6 0,-3 4-2 16,5 1 2-16,-1 5-4 0,3 1-3 0,-1 10 0 15,10-11-1-15,2-9-1 0,0 0-3 0,0 5-1 16,4-6-4-16,2-3 4 0,0-3-3 0,3-1-1 0,1-6-1 16,0 0 1-16,7-3-1 0,-3-2 2 0,3 0-7 15,10-5-20-15,-2-5-18 0,1 3-17 0,-3-4-33 16,4 2-27-16,0-4-33 0,0-2-47 0,-7 3-168 16,1-5-395-16,0 1 175 0</inkml:trace>
  <inkml:trace contextRef="#ctx0" brushRef="#br0" timeOffset="-112137.4">27420 15844 72 0,'-14'-7'260'0,"-1"5"0"0,1 0-5 0,4 0-19 16,-5 7-18-16,3-1-20 0,-5 3-20 0,3 3-15 16,-1 3-18-16,5 0-16 0,2 0-13 0,-1 10-10 15,7-7-13-15,4 11-11 0,-2-3-6 0,7 0-8 16,-1-6-11-16,2 5-2 0,0-5-7 0,3 6-5 15,-1-11-4-15,-2 3-4 0,3-2-6 0,1-6-24 16,0 3-22-16,1-1-33 0,-1-3-39 0,1 0-41 16,3-5-32-16,-1 1-43 0,-7-1-181 0,0-5-418 15,2 0 185-15</inkml:trace>
  <inkml:trace contextRef="#ctx0" brushRef="#br0" timeOffset="-111924.16">27689 15744 76 0,'12'2'287'0,"1"6"-6"0,-1 1-8 0,1 2-8 16,-1 2-21-16,0 10-26 0,-1 0-16 15,-5 1-21-15,-2 2-20 0,0 3-17 0,-2-1-13 16,2 18-15-16,-6-5-14 0,0-17-16 0,-4 19-26 16,-4-4-19-16,-7-14-17 0,3 0-10 0,-13 10-20 15,0-2-22-15,4-15-17 0,-12 11-41 0,-2-6-39 0,10-7-39 16,-14 2-29-16,-1 4-184 0,-1 1-408 15,-7-6 181-15</inkml:trace>
  <inkml:trace contextRef="#ctx0" brushRef="#br0" timeOffset="-110001.74">19226 16790 106 0,'0'-8'231'0,"0"8"-3"0,-4-9-9 0,4 9-9 16,-4-9-9-16,4 9-21 0,0 0-16 0,-4-5-16 15,4 5-4-15,0 0-10 0,0 0-6 0,0 0-14 16,4 37-1-16,4-14-10 0,-6 7-9 0,2-2-12 16,1 2-3-16,-5 12-8 0,8-2 15 15,0-11-11-15,-2-3-6 0,3 16-6 0,-1-2-13 0,-2-19-11 16,2 5-20-16,1-5-13 0,-5-7-26 0,2 0-15 15,-2-3-14-15,0-4-13 0,0-2-8 0,1-2-4 16,-5-3-12-16,0 0-5 0,0 0-27 0,0 0-17 0,10-20-6 16,-10 7 8-16,4-11-6 0,-8 1-2 15,0-6-19-15,-2 3-124 0,-11-16-308 0,11 14 137 0</inkml:trace>
  <inkml:trace contextRef="#ctx0" brushRef="#br0" timeOffset="-109686.48">19049 16660 182 0,'-23'-6'224'0,"-4"3"-3"0,0 6-9 0,8 1-11 16,-3 7-5-16,-5 6-11 0,8 5-7 0,-8 13-12 16,11 3-3-16,-7 11-9 0,9 0-8 0,5 5 1 15,5 5-6-15,4 2-4 0,0 4-11 0,8-3-1 16,1-1-47-16,5-4-8 0,5-2-2 0,1-9-12 16,7-7 3-16,6-5-14 0,7-12 1 0,1 0-2 15,5-8-3-15,7-11-3 0,5-6-4 0,-8-3-3 16,12-6-5-16,2-9 0 0,6-6-5 0,-6-6-2 0,2-4-2 15,-2-5-3-15,-2-3-4 0,-12 2 0 0,0 0 1 16,-15 3 0-16,-6 5 0 0,-9-2-1 0,-9 12-5 16,-7-4 7-16,0 0 1 0,-23-17-6 15,3 0 6-15,-7 7-7 0,-8-1 9 0,-6-1 2 0,-9 4-10 16,-11-3 1-16,3 6-7 0,-8 0-1 0,4 10-3 16,2 10-5-16,2 1-4 0,9 7-10 0,-7 6-21 15,7 12-52-15,-1 7-38 0,-3 1-53 16,5 0-56-16,-1 3-268 0,-1 2-553 0,5 2 244 15</inkml:trace>
  <inkml:trace contextRef="#ctx0" brushRef="#br0" timeOffset="-107352.5">22515 9953 236 0,'0'0'219'0,"0"0"-21"0,0 0-21 0,0 0-15 0,0 0-18 15,0 0-36-15,0 0-33 0,0 0-37 0,0 0-36 16,0 0-36-16,0 0-58 0,0 0-114 16,0 0-223-16,0 0 99 0</inkml:trace>
  <inkml:trace contextRef="#ctx0" brushRef="#br0" timeOffset="-106115.52">20638 17667 143 0,'-31'4'227'0,"4"-3"-3"0,0-3 3 0,9 2-2 15,-1 2-3-15,5-2-6 0,-3-2 3 0,3 4-11 16,1-2-13-16,5 1-4 0,8-1-15 0,-10-1-12 15,10 1-5-15,0 0-23 0,0 0-9 0,0 0-10 0,0 0-14 16,18-14-9-16,9 8-15 0,19-5-9 16,3 0 1-16,5-7-7 0,8 0-5 0,4-7-8 15,7 0-5-15,-1 0-3 0,4-2 0 0,5-1-3 16,8 0-6-16,-2-1-6 0,8 1-11 0,-2 3-12 16,-2-1-30-16,-7 3-23 0,5 5-19 0,-20 4-19 15,3-1-11-15,-10 3-12 0,-17 2-3 0,-12 8 7 16,-4-2-5-16,-14 2 17 0,-3 0 2 0,-1 3 13 15,-11-1 5-15,0 0 10 0,0 4 13 0,0-4-1 16,0 0 8-16,-23 17-1 0,6-6-8 0,-7-1-14 0,-5 7-13 16,-13 6-23-16,-7-3-19 0,3 3-23 0,3-3-13 15,-9 3-10-15,-6-1-132 0,0 5-323 0,-4-5 143 16</inkml:trace>
  <inkml:trace contextRef="#ctx0" brushRef="#br0" timeOffset="-105852.45">20688 17724 16 0,'-50'12'161'0,"5"3"15"0,3-2 8 0,11-5 12 16,4 1-4-16,1-3 3 0,9-1 2 0,3 0 0 16,-1-2-8-16,3-1-1 0,8 0-11 0,4-2-4 15,-7 1-15-15,7-1-5 0,0 0-1 16,0 0-12-16,0 0-10 0,0 0-15 0,0 0-6 0,33-17 4 16,17 2-9-16,-11-4-10 0,17-4 2 0,10-1-3 15,7-4-8-15,-5-6-12 0,2 3 5 16,11-3-10-16,-1 0-1 0,3 1-10 0,-2 4-5 0,8-1-4 15,-1 4-11-15,-1 1-26 0,-2 4-28 0,-4 0-20 16,-9 4-19-16,-12 4-22 0,-2-1-10 0,-15 5-19 16,-24 2-12-16,-3 3-5 0,-9 3-9 0,1 0-7 15,-8 1 6-15,8 2 7 0,-8-2-1 0,0 0-3 16,0 0-19-16,0 0-23 0,-23 19-45 16,1-6-168-16,-5 0-418 0,-2 0 185 0</inkml:trace>
  <inkml:trace contextRef="#ctx0" brushRef="#br0" timeOffset="-105568.93">20754 17674 228 0,'0'0'313'0,"-8"-4"-17"0,8 4-28 0,0 0-17 16,4-9-11-16,-4 9-25 0,12-8-10 0,-2 2-24 0,9 2-14 15,0 0-17-15,6-5-15 0,3 6-14 0,3-3-10 16,13-5-12-16,5 0-10 0,-3-2-16 0,4 1-5 16,7-5-8-16,1 2-5 0,0-6-8 0,6-1-5 15,2-1-7-15,3-1-11 0,-1-4-9 0,8 4-9 16,-7-5-7-16,-3 2-8 0,2 4-10 16,-10 0-9-16,0 5-9 0,-9 1-9 0,-5 1-18 15,-15 9-33-15,-11-1-64 0,-5-1-75 0,-1 8-230 0,-10-4-506 16,-2 5 224-16</inkml:trace>
  <inkml:trace contextRef="#ctx0" brushRef="#br0" timeOffset="-104586.59">24692 17067 232 0,'-29'4'245'0,"2"-4"-13"15,2 3-7-15,9 0-11 0,-5 0-8 0,6-1-14 16,1 2-14-16,4-3-7 0,1 1-8 0,3 0-16 16,6-2-15-16,-10 2-2 0,10-2-18 15,0 0-1-15,0 0-9 0,0 0-10 0,0 0-10 0,27 6-4 16,6-10-5-16,12-5-10 0,5-3-4 0,8 0-3 16,0-7-9-16,10-3 1 0,12-8-12 0,3 2 5 15,6 1-12-15,4-4-3 0,2 0-2 16,6 3 0-16,1 0-2 0,5 3-12 0,5 4-16 15,-3-2-9-15,-5 4-10 0,-1 4-1 0,7-1-2 16,-7 4 9-16,-10 1 1 0,-6-2 2 0,-4 6 2 16,-11 0-3-16,-12-2 4 0,-11 7 1 0,-18 0-5 0,-6-2-14 15,-12 2-14-15,-3 0-20 0,-4 1-20 16,-6 1-3-16,6 4-12 0,-6-4-12 0,0 0-10 16,-14 13-27-16,-1-7-26 0,-3 2-28 0,-26 6-165 15,-5 0-396-15,3-2 175 0</inkml:trace>
  <inkml:trace contextRef="#ctx0" brushRef="#br0" timeOffset="-104264.64">24454 17284 248 0,'0'0'236'0,"-6"2"-16"16,6-2-15-16,0 0-7 0,0 0-10 0,31-4-7 15,14-8-10-15,3 0-5 0,12-4-11 0,4-4-2 16,8-1-9-16,7-4-7 0,8 0-17 16,4-2-5-16,8 4-10 0,0-5-10 0,8 4-4 15,3-2-10-15,0-2-15 0,-1 6-13 0,3-5-11 16,-5 6-15-16,-1-2-22 0,-7 1-16 0,-10 1-14 0,2 5-17 15,-11-3-7-15,-11 0-9 0,-1 8 0 16,-12-1-10-16,-9-1-6 0,-16 6-12 0,-12 4-18 0,-7-2-33 16,-4 2-18-16,-3-1-40 0,-5 4-162 15,0 0-387-15,0 0 171 0</inkml:trace>
  <inkml:trace contextRef="#ctx0" brushRef="#br0" timeOffset="-104002.45">24423 17309 11 0,'0'0'216'0,"0"0"-9"0,0 0-20 0,0 0-7 0,43 5-6 15,7-14-6-15,10 0-10 0,8-6-11 0,5-3-11 16,13-2-15-16,12-6-7 0,7-2-9 0,9-1-9 15,3-5-5-15,-3 3-10 0,2-2-4 0,8-4-12 16,-14 8-12-16,-1-1-2 0,-8 3-26 16,1 0-31-16,-5 3-33 0,-2 0-34 0,-4 6-40 0,-2-2-36 15,-7 6-41-15,-5-5-126 0,-5 4-342 0,-6 3 151 16</inkml:trace>
  <inkml:trace contextRef="#ctx0" brushRef="#br0" timeOffset="-102772.58">24814 15784 39 0,'0'0'58'0,"0"0"-3"0,-4-9 1 0,4 9 5 15,0 0 22-15,0 0 5 0,0 0 10 0,0 0 14 0,2-15-8 16,-2 15 12-16,0 0-6 0,0 0-1 0,0 0-4 16,-2-12-4-16,2 12-6 0,0 0-13 0,-7-6-2 15,7 6-8-15,-10-4-5 0,10 4-7 0,-10-3-5 16,10 3-7-16,-25 0 1 0,6 6-12 0,-6 0-3 16,-3 2-3-16,-3 2-5 0,-17 5 2 0,-2 1-7 15,-1 3-2-15,-1-4-1 0,-2 3 0 0,-4-1-2 16,-2 3 2-16,-4-3 0 0,2 5 5 0,4-4 10 15,9-7 4-15,3 4 5 0,20-8-2 16,3-1 2-16,4-2-1 0,5-2 4 16,5 0-1-16,3 0 1 0,6-2-9 0,0 0 1 0,0 0-5 0,-12 2-4 15,12-2-2-15,0 0-2 0,0 0 3 0,27 8-8 16,-13-2-2-16,1-2-2 0,-3 4 0 0,3 1-1 16,-1 1-2-16,-4 2 4 0,5 8-1 0,-3 4 2 15,-1 1 0-15,-1 3-4 0,2 12 8 0,-3 1-8 16,-1-13 0-16,4 20 6 0,1 0-2 15,-1 3-4-15,-4 0 4 0,5 1-1 0,3 0-3 0,-3 1-3 16,1 0 0-16,1 2-3 0,-3 2-1 0,5 0 2 16,3-2 2-16,-3 4-5 0,1-5 2 0,1 0 0 15,2 3 2-15,-7-5-5 0,5-3 4 0,-3-3-5 16,5-4-2-16,-3 0 1 0,-7-16 1 0,-1-1-1 16,5-3 0-16,-1-2 0 0,1-1 2 15,-1-6-3-15,-2-6-3 0,1-1 1 0,5-4 1 16,-1-2-2-16,12-7-15 0,4-1-4 0,10-11-26 0,1-6-6 15,5-1-19-15,3-1-16 0,6-10-14 0,6-1-16 16,2-1-15-16,2-7-34 0,5-1-18 0,3 2-183 16,-8-2-397-16,3-4 175 0</inkml:trace>
  <inkml:trace contextRef="#ctx0" brushRef="#br0" timeOffset="-101856.71">24593 15856 76 0,'0'0'152'15,"0"0"-20"-15,0 0-14 0,18-23-11 0,3 11-6 16,8 3-13-16,16-9-13 0,11 2-7 0,8-3-6 16,8-3 0-16,5 0 1 0,8-2 1 0,4 1-6 15,10 2 2-15,0-1 2 0,6 3-8 0,7 1 0 16,6-5-8-16,0 7-8 0,2 1-7 15,-9 2-4-15,7-7-9 0,-4 7-7 0,-5 1 5 0,-1-1 0 16,-9-4-5-16,-8 4 5 0,-6 5 1 0,-7 1 11 16,-3-1 3-16,-13 2 5 0,-9 1 4 0,-3-1 5 15,-4 0-5-15,-18 5 4 0,-1 0 0 0,-8 2 3 16,0-2 3-16,-3 2 4 0,1-1-1 0,-3 0 3 0,1 0-1 16,-15 0 0-16,18 1-5 0,-7-2 4 15,3 2-4-15,3 3 1 0,-3 0 4 0,3-1 1 16,-3 2-3-16,3-3-11 0,-1 1-1 0,-8 0-4 15,7-2-2-15,-1 5 2 0,3-4-3 0,-9-2-1 16,4 2 0-16,3 0-6 0,-7 0-1 0,-8-2-3 0,17 4-2 16,-17-4 1-16,10 0-3 0,-10 0-1 15,0 0 8-15,0 0 4 0,0 0 4 0,0 0 5 16,10 2 7-16,-10-2 1 0,0 0 1 0,0 0 10 16,0 0-10-16,0 0-6 0,0 0 1 0,0 0 1 15,0 0-5-15,0 0-1 0,0 0 2 0,0 0-1 16,0 0-2-16,13 1-7 0,-13-1 0 0,0 0-2 0,0 0 0 15,0 0 4-15,0 0 9 0,0 0 4 16,0 0-3-16,0 0 2 0,0 0 5 0,0 0-3 16,0 0-6-16,0 0-3 0,0 0 0 0,0 0-5 15,0 0-4-15,0 0-11 0,0 0 3 0,8 5-1 16,-8-5 0-16,6 13-2 0,1-3-2 0,-1 2-6 16,0 2 2-16,2 7-6 0,0-4 7 0,1 8 6 15,-7 2-15-15,4 3 0 0,-2 12 1 0,-2 1-2 0,2-1 5 16,-4 5-2-16,2 1-5 0,0 3 5 15,-2 1 1-15,-2 2-6 0,7 4 9 0,-3 5-4 0,0 1-1 16,6-3 3-16,0 0 1 0,0-4-7 16,1-1-1-16,7-7-8 0,-3-3-7 0,3-4-4 15,-3-14 2-15,3 13-12 0,-3-17-7 0,-3 0 2 0,-2-7-2 16,-2-4-6-16,-2 1-1 0,1-4-7 0,-3-1 15 16,-6-1 2-16,4-8 2 0,-13 16 5 15,-1-8 1-15,-11-2 8 0,-2 1-2 16,-16 3 2-16,-7 1 4 0,-2-1 0 0,-3-1-1 15,-1 1 2-15,-4 6 2 0,-4 3 3 0,-9-1-2 0,-3-2 2 0,-9 2 3 16,2 7-4-16,-5-6 1 0,-3 5-3 0,-7-3-7 16,5 0-7-16,7 0-20 0,3-3-25 0,0-5-21 15,5 0-33-15,9 0-30 0,9-2-34 0,9-10-54 16,18 0-52-16,-15-7-179 0,23 0-511 16,9-2 226-16</inkml:trace>
  <inkml:trace contextRef="#ctx0" brushRef="#br0" timeOffset="-100617.25">27784 16178 102 0,'-12'6'230'0,"-5"1"-8"0,3 0-4 16,-1 0-5-16,3 0-10 0,-3-1-9 0,-1 2-8 15,3-3-6-15,5-1-11 0,0 1-11 0,4-2-13 16,4-3-6-16,-8 6-2 0,8-6-22 0,-3 5-2 16,3-5-8-16,0 0-12 0,23 1-4 15,-6-7-6-15,12 1-3 0,2-3-14 0,18-6-4 16,3-3-9-16,4-2 0 0,0-1-1 0,4-2 0 0,4-1-4 15,0 1 1-15,4-2-7 16,2 4-2-16,0 2 2 0,-10 5-12 0,2 1-7 0,-8 3-19 0,-4-1-15 16,-19 7-23-16,-2 3-26 0,-13-3-18 15,-1 2-27-15,-5 1-27 0,-6 1-24 0,-4-1-19 16,0 0-33-16,15 6-33 0,-13-5-191 0,-2-1-468 0,0 0 207 16</inkml:trace>
  <inkml:trace contextRef="#ctx0" brushRef="#br0" timeOffset="-100128.13">28559 15900 130 0,'0'0'247'0,"-2"-10"5"16,2 10 5-16,-2-13-3 0,2 13 3 0,4-12-2 15,-4 12-18-15,0-10-13 0,0 10-10 0,4-8-23 16,-4 8-16-16,0 0-26 0,0 0-11 0,11-2-9 15,-11 2 7-15,20 13-28 0,-9-2-9 0,7 7-5 0,3 1-12 16,-6 2-7-16,1 6-8 0,-1-3-3 0,9 11-13 16,-11-10-1-16,-1-3-10 0,-1-1-4 0,3-2 11 15,-4-3-28-15,-6-2 3 0,5-4-5 0,5 3 2 16,-8-5-15-16,-1-4 4 0,1 0 16 0,-6-4-19 16,14 0 0-16,-6-6 1 0,7-3 0 0,-3-6 2 15,3-5 3-15,-3-5-1 0,-4-1 0 16,9-15-8-16,-13 15 8 0,2-4-7 0,-2-10-1 0,-1 11 6 15,-3 2-6-15,-3 3-3 0,-1 4 0 0,2 5-17 16,-2 0-10-16,0 4-19 0,2 5-18 0,-2 2-18 16,4 4-22-16,-11-7-31 0,7 7-24 0,4 0-30 15,0 0-34-15,-16 12-27 0,12-2-241 0,2-2-533 16,-3 2 236-16</inkml:trace>
  <inkml:trace contextRef="#ctx0" brushRef="#br0" timeOffset="-99905.2">29058 15797 124 0,'0'0'271'0,"6"-9"-3"0,-6 9-6 0,2-5-11 0,-2 5-25 15,0 0-24-15,0 0-16 0,0 0-11 0,0 0-23 16,6 18-9-16,-6-4-16 0,4 2-11 0,0 11-8 16,2-4-12-16,-1 4-10 0,-1 2-8 0,0-1-5 15,2 0-9-15,-2-3-5 0,2-1-15 0,1 0-16 16,-1-6-8-16,-2-2-29 0,2-3-22 0,0 2-32 15,-2-3-29-15,1-7-35 0,1 1-29 0,-2-5-28 16,-4-1-36-16,14-5-160 0,-3-4-411 0,-1 1 182 16</inkml:trace>
  <inkml:trace contextRef="#ctx0" brushRef="#br0" timeOffset="-99184.89">29289 15861 69 0,'0'0'229'0,"-8"22"-8"0,4-13-8 0,2-1-7 15,-1 6-13-15,3-4-14 0,5-3-5 0,-3 1-10 0,4-1-6 16,0-1-19-16,2-1-6 0,3 0-11 0,-1-4-14 16,2 2-9-16,5-4-9 0,0-2-11 0,-3-4-10 15,0 2 0-15,1-3-8 0,1-1-8 0,-5-4-5 16,-1-2-7-16,-2 0-7 0,5-7-11 0,-5-2-13 16,-6-2-7-16,2 2-11 0,-4-1-3 0,-2-1 0 15,0 8 4-15,2 1-3 0,-6 1 5 16,0 5 0-16,0 1 3 0,1 2 1 0,-1 3 2 0,2 2-1 15,4 3 2-15,-14 3-5 0,1 2 1 0,5 7 2 16,-7 8 0-16,9-3-1 0,-4 8 3 16,2 3-3-16,-1 0 3 0,5-2 2 0,4 3-2 15,2-5 1-15,-2-6 5 0,2-2 3 0,5 1 8 0,-1 0 0 16,2-5 6-16,4-1 3 0,-1 2 3 0,5-5 2 16,-1-4-1-16,1-1-4 0,1-1-1 0,-1-5-4 15,1-3 3-15,8-6-5 0,-9 5 1 16,7-8-4-16,-4-2 3 0,-3 0-4 0,-6 2-7 0,5-3 1 15,-7 4-1-15,3 1 0 0,-1-2-3 0,-4 5 3 16,0 4-4-16,-4-2 3 0,0 3-1 0,-2 5-4 16,5-5 7-16,-5 5-11 0,0 0 2 0,0 0 0 15,2 18-4-15,-2-5 2 0,0 4 10 0,0 5-6 16,0-5-4-16,4 7 4 0,-2-9-3 0,4-2 3 16,4-1 0-16,1 0 11 0,1-2-9 0,1-3 2 15,1-1-2-15,-2-2 0 0,7-4 2 0,6-3 0 16,-7-1 1-16,7-6-2 0,2-1-5 0,-2-4 6 15,-4 1-3-15,1 0 6 0,-3 0 5 0,-3 3-9 16,-1 2-3-16,-1 0-1 0,-3-1 0 0,1 2-1 16,-2 5 3-16,-3 0 9 0,-1 0-11 0,-6 3-3 0,10-5 2 15,-10 5 2-15,8-1-1 0,-8 1-1 0,0 0-2 16,0 0 0-16,0 0 1 0,11 6-4 0,-11-6-5 16,0 0-7-16,4 4-4 0,-4-4-8 15,0 0-6-15,0 0-7 0,0 0 0 0,0 0-2 0,0 0-5 16,-33-16 13-16,20 5-8 0,-5-5 3 15,-5-2 4-15,2-2 3 0,1 0 2 0,-13-8 6 16,14 9 13-16,0-5 5 0,5 4 13 0,-3-3 1 16,5 1 9-16,6 10 4 0,-2 1 9 0,3 2 2 15,8 1 6-15,-1-4-14 0,4-1 2 0,4 3-3 0,13-3 1 16,2 1 0-16,4 5-2 0,16-4 9 0,-14 6-15 16,21-1-5-16,4-5-4 0,-1 3-19 15,3 3-10-15,-4 0-27 0,-8 1-32 0,-15 4-37 0,-3-3-57 16,1 0-70-16,-16 1-217 0,-5 4-500 0,-8-2 221 15</inkml:trace>
  <inkml:trace contextRef="#ctx0" brushRef="#br0" timeOffset="-98952.48">29151 16156 213 0,'-13'8'313'0,"5"-3"-13"0,4-2-9 16,4-3-7-16,0 0-6 0,0 0-16 0,41-6-21 16,7-2-26-16,3-7-22 0,7 2-14 0,8-5-21 15,-2 1-19-15,7 0-18 0,-7-3-22 0,8-2-19 16,-8-1-20-16,2 4-20 0,-4-5-22 0,2 2-25 16,-2 5-39-16,0-3-55 0,-6 1-70 0,2 0-80 15,-17 4-234-15,-14 3-526 0,0-3 234 0</inkml:trace>
  <inkml:trace contextRef="#ctx0" brushRef="#br0" timeOffset="-97656.83">25791 16051 366 0,'0'-10'366'0,"0"10"-63"0,0 0-54 15,0 0-40-15,-6-10-36 0,6 10-38 0,0 0-39 16,0 0-51-16,0 0-82 0,0 0-72 0,0 0-191 16,11-4-324-16,-11 4 144 0</inkml:trace>
  <inkml:trace contextRef="#ctx0" brushRef="#br0" timeOffset="-97502.85">26656 15926 92 0,'0'0'110'0,"-9"-8"-51"0,9 8-56 0,-6-8-47 0,6 8-48 16,-2-7 21-16</inkml:trace>
  <inkml:trace contextRef="#ctx0" brushRef="#br0" timeOffset="-94860.49">23958 10318 59 0,'0'0'170'16,"0"0"-8"-16,0 0-10 0,0 0-15 0,0 0-11 16,0 0-8-16,0 0-12 0,0 0-19 0,0 0 8 15,0 0-2-15,-43-14-3 0,43 14-4 0,0 0-6 16,0 0 7-16,0 0-4 0,0 0 4 0,0 0 1 15,0 0 4-15,0 0-1 0,0 0 0 0,0 0-3 16,0 0-5-16,0 0 1 0,0 0 3 0,0 0 2 0,0 0-8 16,0 0 2-16,0 0-4 0,-25-13-5 15,25 13-2-15,0 0-6 0,0 0-1 0,0 0-10 0,0 0-1 16,0 0-9-16,0 0-2 0,0 0-5 0,0 0-1 16,0 0-8-16,0 0-5 0,0 0-2 0,0 0 2 15,0 0-6-15,0 0-4 0,0 0 1 0,0 0-5 16,0 0 4-16,0 0-4 0,0 0 2 0,0 0-3 15,0 0-4-15,0 0 3 0,0 0-8 0,0 0 5 16,0 0-1-16,0 0-1 0,0 0-13 0,0 0-10 16,0 0-19-16,0 0-19 0,0 0-11 0,0 0-15 15,0 0-21-15,0 0-33 0,0 0-29 0,0 0-38 16,0 0-251-16,0 0-494 0,0 0 219 0</inkml:trace>
  <inkml:trace contextRef="#ctx0" brushRef="#br0" timeOffset="-93752.31">23925 10300 102 0,'0'0'161'0,"0"0"-8"0,0 0-5 15,0 0 0-15,0 0-3 0,0 0-3 16,0 0-16-16,0 0-2 0,-60 0-7 0,60 0-5 16,0 0-6-16,0 0-6 0,0 0-4 0,0 0-2 0,0 0 0 15,0 0-4-15,0 0 2 0,0 0-2 0,0 0-2 16,0 0 2-16,0 0-3 0,-37 5-3 0,37-5-4 16,0 0-10-16,0 0-2 0,0 0-5 15,0 0-4-15,0 0-6 0,0 0-6 0,0 0-4 16,0 0-7-16,0 0-2 0,0 0-3 0,0 0-6 15,0 0-2-15,0 0 3 0,0 0-5 0,0 0 0 0,0 0-4 16,0 0-4-16,111-24 11 0,-111 24-13 0,35-5-1 16,-35 5 2-16,36-5-1 0,-36 5 1 0,33-5-4 15,-33 5 3-15,0 0-3 0,43-5 4 0,-43 5-7 16,0 0 1-16,43-7 0 0,-43 7-1 0,29-4 0 16,-29 4-2-16,0 0 2 0,50-7 2 15,-50 7-3-15,33-5 0 0,-33 5-1 0,37-4 2 0,-37 4-3 16,0 0 6-16,48-3-7 0,-48 3 0 0,0 0 0 0,39 0 2 15,-39 0 1-15,0 0-4 0,0 0-3 0,46 1 6 16,-46-1-3-16,0 0 1 0,0 0 1 0,49 1 2 16,-49-1-2-16,0 0-4 0,35 3 1 15,-35-3 4-15,0 0-3 0,52 0 7 0,-52 0-6 16,39-1 3-16,-39 1-2 0,44-4 3 0,-44 4-1 0,53-7 7 16,-26 5 2-16,-27 2 1 0,58-11-2 0,-31 6 11 15,-27 5-12-15,56-11-3 0,-27 5 3 0,-29 6-1 16,56-7 0-16,-29 5 0 0,-27 2-4 0,59-8 1 15,-59 8-4-15,38-5 2 0,-38 5 0 0,35-2-6 16,-35 2 7-16,0 0-2 0,45-3-1 0,-45 3-1 0,0 0-2 16,44-1-2-16,-44 1 5 0,0 0 1 15,43 0-5-15,-43 0 1 0,0 0 6 0,48-2-7 16,-48 2 15-16,33-1-14 0,-33 1 0 0,37-4 1 0,-37 4-4 16,43-4 0-16,-43 4 5 0,36-1-3 0,-36 1-2 15,0 0 3-15,49-2-2 0,-49 2-2 16,33-2 1-16,-33 2 0 0,39-2 3 0,-39 2-4 0,0 0 2 15,48-6 1-15,-48 6-4 0,0 0 0 0,45-5 4 16,-45 5-9-16,0 0 6 0,38-4 0 0,-38 4 3 16,0 0 1-16,27-7 0 0,-27 7-1 0,0 0-2 15,0 0 4-15,0 0-1 0,0 0 3 0,0 0-5 16,33-8 3-16,-33 8-4 0,0 0 2 0,0 0 0 16,0 0 3-16,0 0-1 0,0 0 0 0,0 0 0 15,0 0 0-15,0 0-5 0,0 0 0 0,0 0 0 16,0 0 2-16,0 0-5 0,0 0 4 0,0 0-7 0,0 0-8 15,0 0-13-15,0 0-13 0,0 0-9 0,0 0-9 16,0 0-11-16,-114 23-5 0,114-23-13 16,-31 3-4-16,31-3-15 0,0 0-19 0,-46 5-10 0,46-5-14 15,0 0-22-15,0 0-32 0,-49-5-159 0,49 5-397 16,0 0 175-16</inkml:trace>
  <inkml:trace contextRef="#ctx0" brushRef="#br0" timeOffset="-93352.4">25271 10075 171 0,'0'0'208'0,"0"0"-6"0,0 0-4 0,0 0-9 15,0 0 1-15,0 0-9 0,0 0-10 0,0 0-9 0,0 0-9 16,0 0-7-16,0 0-13 0,0 0-8 0,0 0-12 15,0 0-14-15,0 0-9 0,0 0-6 0,0 0-12 16,0 0-6-16,0 0-7 0,0 0 0 0,0 0-13 16,0 0 4-16,0 0-7 0,0 0-1 0,0 0-3 15,105-5-5-15,-105 5-6 0,58 2 0 0,-25-5-7 16,-33 3 6-16,76-2-7 0,-45 2 0 0,0-2-4 16,-31 2 4-16,60-1-9 0,-60 1 4 0,46 3-7 15,-46-3-1-15,31 7-8 0,-31-7-2 0,0 0-2 16,0 0 7-16,27 9-8 0,-27-9 1 0,0 0 5 15,0 0-4-15,6 29 5 0,-6-29-3 0,0 0 1 16,0 0 2-16,-31 54-3 0,12-27 3 0,-12 6-4 16,-2 0 2-16,0-2-5 0,0-2-6 0,-6 1-5 15,-5-4-15-15,3-1-12 0,-6 0-18 0,7-1-22 16,11-12-27-16,2 4-23 0,3-5-48 0,24-11-51 16,-42 15-168-16,42-15-433 0,-25 11 192 0</inkml:trace>
  <inkml:trace contextRef="#ctx0" brushRef="#br0" timeOffset="-91017.97">25556 10072 167 0,'0'0'237'0,"0"0"-11"15,-62-10-10-15,62 10-6 0,0 0-6 0,-31-2-14 0,31 2-7 16,0 0-15-16,0 0-15 0,0 0-17 0,0 0-10 16,0 0-20-16,0 0-7 0,0 0-9 15,0 0-11-15,0 0-14 0,0 0 0 0,0 0-23 0,0 0-9 16,120 39-12-16,-83-14-16 0,0 3-15 0,-4 6-10 15,-6 0-14-15,-2 3-13 0,-7 6-14 0,-5-2-21 16,-7 3-16-16,-4-1-20 0,-6-3-22 0,-6 3-27 16,-7-5-174-16,-6 6-370 0,-3-3 165 0</inkml:trace>
  <inkml:trace contextRef="#ctx0" brushRef="#br0" timeOffset="-90281.5">26254 10564 273 0,'0'0'297'0,"0"0"-19"16,0 0-19-16,0 0-25 0,0 0-24 0,0 0-22 16,0 0-18-16,0 0-16 0,0 0-16 0,0 0-10 15,0 0-13-15,0 0-11 0,0 0-14 0,0 0-6 16,87-13-8-16,-41 4-7 0,-13 6-10 0,14-2-5 0,-3-4-3 16,3-1-6-16,-3 2-7 0,1 2-2 15,-16 1-8-15,-29 5-5 0,75-13-12 0,-44 7-14 16,-2-1-20-16,-29 7-13 0,51-13-18 0,-24 6-18 0,-27 7-21 15,31-5-20-15,-31 5-18 0,0 0-15 0,0 0-7 16,0 0 6-16,0 0 0 0,0 0-20 0,0 0-155 16,0 0-347-16,0 0 154 0</inkml:trace>
  <inkml:trace contextRef="#ctx0" brushRef="#br0" timeOffset="-90077.85">26143 10786 230 0,'-6'1'232'0,"6"-1"-8"16,0 0-8-16,0 0-9 0,22-10-7 0,3 0-16 16,-8 4-8-16,16-5-15 0,12-3-8 0,1-1-8 0,-1 2-12 15,5 0-17-15,2 0-11 0,-1-1-11 16,1-3-7-16,2 6-11 0,-1 5-7 0,-1-1-9 0,-2 1-22 16,-5-2-29-16,-16 4-35 0,-29 4-41 0,62-5-50 15,-35 5-35-15,-27 0-34 0,48-5-209 16,-48 5-427-16,0 0 189 0</inkml:trace>
  <inkml:trace contextRef="#ctx0" brushRef="#br0" timeOffset="-87399.72">26420 10737 205 0,'0'0'236'0,"-2"-10"-3"0,0 5-10 0,2 5-12 0,0 0-17 15,-2-8-24-15,2 8-16 0,0 0-21 16,0 0-12-16,0 0-11 0,0 0-11 0,0 0-9 0,0 0-9 15,0 0-9-15,0 0-4 0,6 25-10 0,-6-20-4 16,2 5-6-16,-2-10-3 0,4 13-3 0,0-5-6 16,-4 0 9-16,0-8-8 0,2 10 9 0,-2-10 9 15,2 6-2-15,-2-6 5 0,0 0 11 0,0 0 2 16,0 0 0-16,0 0-2 0,0 0-10 0,0 0-2 16,0 0-6-16,0 0-6 0,0 0 0 0,0 0-3 15,0 0 2-15,0 0-5 0,0 0-4 0,0 0-12 0,0 0 5 16,0 0-14-16,0 0 7 0,0 0-3 15,0 0-6-15,0 0 7 0,0 0-5 0,0 0-2 16,0 0-1-16,0 0 0 0,0 0-1 0,0 0 2 0,0 0-6 16,0 0 6-16,0 0-2 0,0 0 2 0,0 0-3 15,0 0-3-15,4-20-4 0,-4 20 6 0,0 0-6 16,0 0 8-16,0 0-2 0,-4-11-8 0,4 11 3 16,0 0 0-16,0 0-2 0,0 0 1 0,-6-4-2 15,6 4-5-15,0 0 2 0,0 0 1 0,0 0 1 16,0 0-3-16,-6 18 3 0,6-18-1 0,-2 8 4 15,2-8 0-15,-2 14-4 0,2-6 1 0,0 2 1 0,0 3 0 16,0 1 1-16,2 0-1 0,0 3-4 0,-2-3 2 16,2 12-4-16,0 0 5 0,-2 0-4 15,2 2 5-15,2 1 0 0,-2 14-6 0,2-2 3 0,-4-14 1 16,5 15 4-16,-7-13-5 0,2 12 7 0,-3-11-3 16,3-2-1-16,3 12 1 0,1 3 3 0,-2 0 3 15,-2 0-5-15,4-3 3 0,0 1-3 0,0 1 2 16,-4-14 3-16,6 19-1 0,-4-3-3 0,0 2-2 15,1-4 0-15,-1 2 3 0,-4 0-2 0,6 0 1 16,-2 0 0-16,-6 2 1 0,2 1-1 0,-1-3-2 16,1 1 8-16,2-2-4 0,-2 4-7 0,0-1 4 15,0 1 2-15,-2 0 3 0,0-4-3 0,2 3-3 0,-2-3 2 16,6 1-1-16,-4-16 4 0,4 12-4 16,0-11-1-16,-2-2 3 0,2 15-1 0,-2-15 0 0,4 13-5 15,-2-12 7-15,-2 2-3 0,0 10 4 16,-2 2-3-16,2-14-1 0,-2 17 3 0,0-17-4 0,-2 13 5 15,0-11 5-15,-3 10-2 0,3-12 4 0,0 1-5 16,2 0 4-16,-4 1 4 0,2-2 5 0,0-1-2 16,2 2 1-16,0-3 1 0,-3 1-5 0,3 1-2 15,0-2 1-15,2 2-3 0,-4-3 2 0,4-3-2 16,0-4 2-16,-2 7-6 0,2-1 0 0,-2-7 2 16,0 1-2-16,-2 5 3 0,2 1-4 0,-2-1-3 0,2-6 1 15,-3 9-2-15,5-9-1 0,-4 8 3 0,-2-8 0 16,4 6 0-16,0-8-4 0,-2 9 4 0,4 2-1 15,-4-1 14-15,0-1-8 0,1 0-5 0,1-7-5 16,0 9 3-16,-2-4-2 0,0 5-1 0,0-1-4 16,-2 2 5-16,0-4 1 0,3-5-1 15,3-1-9-15,-4 7 4 0,-2-2 0 0,4-7 8 0,0 2-4 16,0-1-2-16,-2 5-4 0,0-5 8 0,0-2-2 0,1 1-2 16,1-3-1-16,-2 3-6 0,-2 1 6 15,4-2 5-15,0 0-4 0,-4-2 3 0,-1 2-5 16,5 2 5-16,4-2-3 0,-6 0 9 0,2 2-4 0,0 1 5 15,0 6-13-15,-2-8 8 0,4 1-5 0,-4-3 7 16,0 3 6-16,2-4-3 0,0 3-3 0,-3-3 1 16,3 2-1-16,-2 0 7 0,0-2 0 0,2 3-4 15,0-3 2-15,-2 1 5 0,2-1-14 0,2 3 7 16,-4-1-5-16,4 2 6 0,-2-1-2 0,0 1-1 16,-1-1 1-16,1 1 1 0,-2-3 0 0,0 3-2 15,2-3-3-15,0 1 6 0,0 0 3 0,0-1-12 16,0 0 2-16,0 1 1 0,-2-1 5 0,4-1-11 15,-5 2 2-15,5 0 1 0,0 1 0 0,0-2 1 16,-2 1 1-16,0-2-5 0,2 1-1 0,-2 1 2 0,4-1 0 16,-4 2 2-16,0 1 1 0,0-3 5 0,0 1-7 15,2-1-3-15,0 0 2 0,-4 3 5 16,0 0-4-16,6-1-2 0,-2 0 5 0,-2-1-7 16,-2-3 4-16,2 1 3 0,0-6-5 0,4 10 9 0,-7-2-9 15,5 1 9-15,-2-3-9 0,0 4 0 16,-4 6-4-16,6-8-6 0,-2-2-1 0,0 2 6 0,-2 0-4 15,6 1 9-15,-2-4 9 0,-2 1-14 0,0 2 5 16,0-1-7-16,2-1-2 0,-2 3 3 0,0-3 7 0,-3 0-2 16,5-5 3-16,0 3 3 0,-2 2-7 15,0-1-1-15,-2 2-2 0,4-2 10 0,-2 1 14 0,2-2-18 16,0 3-4-16,0-2 3 0,0-3 0 0,-2 0 6 16,0 0-6-16,2 2 1 0,-2-4-3 0,0 2 9 15,2-9-6-15,2 14 2 0,-4-6 0 0,2-8-1 16,0 11-4-16,0-11-27 0,0 8-3 0,0-8-14 15,0 0-12-15,-4 5-13 0,4-5-19 0,0 0-22 16,0 0-26-16,0 0-33 0,0 0-31 0,0 0-27 16,-11-17-35-16,7 4-235 0,0-2-542 0,2-7 240 15</inkml:trace>
  <inkml:trace contextRef="#ctx0" brushRef="#br0" timeOffset="-86900.54">25971 15330 171 0,'0'-10'195'0,"0"10"-11"16,2-6-10-16,-2 6-13 0,5-6-7 0,-5 6-5 15,2-7-6-15,-2 7 1 0,0 0 0 0,4-6 2 16,-4 6-4-16,0 0 0 0,0 0-1 0,0 0 7 16,4-3-3-16,-4 3-1 0,0 0 7 0,0 0-7 15,0 0 5-15,0 0-8 0,0 0 0 0,0 0-2 16,0 0-8-16,2 22-8 0,-2-13-9 0,0 5-18 15,2 0 0-15,0 0-11 0,0 0 5 0,0 1-32 0,-2 0 7 16,4 2-16-16,3 7-8 0,-5-8-2 16,2-1 3-16,0 0-2 0,0-1-17 0,0-1-9 15,-2-1-6-15,2-5-6 0,0 1-4 0,-1-1 2 0,1-3-1 16,0 0-11-16,-4-4 0 0,6 6 0 16,-6-6-4-16,10 2-1 0,-10-2 3 0,13-8-18 0,-1 0 4 15,3-4-7-15,-3-1-2 0,7-10-7 0,-3-2-5 16,11-13-1-16,4-4-10 0,-4 1-4 15,4-5-11-15,10 4-6 0,-14 0-26 0,6-1-29 0,-2 5-42 16,-12 16-48-16,10-14-59 0,-13 17-222 0,-7 6-547 16,-1 1 242-16</inkml:trace>
  <inkml:trace contextRef="#ctx0" brushRef="#br0" timeOffset="-84051.6">27110 10732 50 0,'0'0'108'15,"0"0"-36"-15,0 0-34 0,0 0-83 0,0-8-49 0,0 8 22 16</inkml:trace>
  <inkml:trace contextRef="#ctx0" brushRef="#br0" timeOffset="-82141.13">28284 9649 171 0,'0'0'224'0,"0"0"-1"0,0 0-10 0,0 0-1 15,0 0-15-15,0 0-8 0,0 0-9 0,-64 0-15 0,64 0-7 16,0 0-9-16,0 0-14 0,0 0-3 0,0 0-14 15,0 0-12-15,0 0-7 0,0 0-11 16,0 0-10-16,0 0-11 0,0 0 2 0,0 0-13 0,0 0 0 16,0 0-5-16,0 0-9 0,0 0-2 0,95-37-6 15,-49 18-3-15,4-6-2 0,1-1-5 16,7-6 1-16,0 0-4 0,0 0-2 0,8-1-3 0,-4-3 0 16,4 0 0-16,-4 1 1 0,4 0-6 0,-4 1 3 15,-2 4 6-15,-4 2-8 0,-2-1 1 0,-5 5 12 16,-7-4 2-16,-1 7 0 0,-14 7-2 0,2 2-2 15,-4-3 1-15,-3 1 2 0,-22 14-8 0,31-21 5 16,-8 8-2-16,-23 13 0 0,29-19-6 0,-29 19-2 16,29-21 0-16,-29 21-2 0,27-17 1 0,-27 17-2 0,0 0 5 15,19-15-2-15,-19 15 5 0,0 0-3 16,0 0 5-16,0 0-7 0,0 0-2 0,0 0-7 16,0 0 1-16,0 0-6 0,0 0-9 0,0 0-4 0,0 0-9 15,0 0-4-15,0 0 9 0,0 0-13 0,-87 38-1 16,87-38-2-16,-40 26 0 0,18-10 4 0,-5 1 6 15,0-1-5-15,-14 9 6 0,3-1-1 0,-3 5 3 16,-4-7 3-16,-1 5 2 0,3 2 1 0,-7-5 0 16,5-2 0-16,1 0 4 0,-7 1 0 0,1 1 1 15,2-3 1-15,5 0 5 0,4 1-4 0,-3 0 2 16,15-8 6-16,-14 5-3 0,12-5-5 0,4 4 8 16,-4-1-6-16,3 0 6 0,-14 5-3 0,13-6 1 15,3-1-2-15,-1-3-1 0,-4 4 6 0,4 1-4 0,-14 6-3 16,10-10 4-16,0-1 2 0,2 3 2 15,0-2-4-15,27-13 7 0,-51 18-8 0,26-11 8 16,25-7-2-16,-40 12 1 0,40-12-3 0,-35 10 9 16,35-10 6-16,-29 4-7 0,29-4 1 0,0 0-3 0,0 0 4 15,0 0-2-15,0 0 7 0,0 0-7 16,0 0-6-16,0 0 2 0,0 0 6 0,0 0-7 0,0 0-3 16,0 0 2-16,0 0-6 0,0 0 3 0,100-74 2 15,-53 50 1-15,-3 5 0 0,7-6 0 16,3 0-2-16,2 0 0 0,-2-6-1 0,3 1 6 0,7 1-1 15,-2-1-4-15,0 0-1 0,9-2 3 16,-3-3-5-16,-2 5 5 0,2 5-2 0,-4-3 1 0,-10 4-1 0,-2 3 3 16,-7 1 0-16,-18 8-2 0,0 0-2 15,-4 0 3-15,-23 12-4 0,37-20 5 0,-37 20-2 16,31-15-3-16,-31 15 1 0,23-18 4 0,-23 18-5 0,16-15 3 16,-16 15 3-16,0 0-4 0,0 0 1 0,0 0-4 15,0 0 0-15,0 0-5 0,0 0-2 0,0 0-5 16,0 0-4-16,0 0-5 0,0 0-10 0,-97 36-5 15,54-13-3-15,-7 0-1 0,1 3-2 0,5-4 4 16,-5 2-1-16,-1 2 5 0,2 1 4 0,1-2 5 16,-5 0 1-16,0 1 6 0,3-1 2 0,-1 1 1 15,3 3 1-15,-1-2 7 0,1-2 4 0,1-4 0 16,3 5 7-16,3-5 4 0,16-8 3 16,-1-1 1-16,2 2-2 0,23-14 1 0,-25 15-3 0,25-15-2 15,0 0-1-15,0 0 1 0,-20 16 1 0,20-16 1 16,0 0-3-16,0 0 2 0,0 0-4 0,0 0 2 15,0 0 1-15,0 0-2 0,0 0 3 0,122-49 2 0,-81 24-5 16,2 1 5-16,-1-4-1 0,3 1 1 16,5-4 3-16,-3 1 6 0,1 0-1 0,6-2-1 15,-1-1 0-15,1 4-1 0,-4 5-3 0,-1-1 1 0,3 2 0 16,-4-1 1-16,5-1-4 0,-1 3 1 0,-2 4-7 16,-5 1 3-16,1 4-1 0,-15 1-1 0,-7 2 0 15,1-1 10-15,-25 11-14 0,0 0 4 0,37-11 0 16,-37 11 0-16,0 0 1 0,0 0-1 0,0 0-3 15,0 0-4-15,0 0-9 0,0 0-12 0,0 0-20 16,0 0-15-16,0 0-20 0,0 0-27 0,0 0-20 16,0 0-29-16,0 0-13 0,0 0-32 0,0 0-198 15,0 0-431-15,0 0 192 0</inkml:trace>
  <inkml:trace contextRef="#ctx0" brushRef="#br0" timeOffset="-80900.7">29357 8801 89 0,'0'0'260'0,"0"0"-11"0,0 0-12 16,0 0-17-16,0 0-6 0,0 0-21 0,0 0-15 16,0 0-21-16,0 0-13 0,0 0-19 15,0 0-11-15,0 0-13 0,0 0-13 0,0 0-4 0,0 0-8 16,0 0-10-16,0 0-3 0,0 0-10 0,0 0-3 15,71-13-5-15,-71 13-4 0,47-9-1 0,-18 3-7 16,-29 6-3-16,56-5 0 0,-29 5-3 0,-27 0-5 16,53-8-2-16,-53 8 0 0,48 3-3 15,-48-3-3-15,25 10 0 0,-25-10-3 0,0 0-3 16,29 18 2-16,-29-18-3 0,0 0 5 0,10 25 4 0,-10-25 7 16,0 0 2-16,-6 47 7 0,6-47 1 0,-21 43-3 15,7-19-6-15,-7-1 1 0,-12 10-7 0,2-1 6 0,-4 1-5 16,2-3-5-16,-2 1-3 0,6 1-11 15,-4 2-19-15,10-12-20 0,-6 10-26 0,0 0-30 16,12-13-25-16,1 0-38 0,16-19-38 0,-17 22-42 16,17-22-183-16,0 0-457 0,-24 20 202 0</inkml:trace>
  <inkml:trace contextRef="#ctx0" brushRef="#br0" timeOffset="-80217.52">28227 9322 101 0,'0'0'175'0,"0"0"-21"0,0 0-11 0,0 0-10 16,0 0-6-16,0 0 0 0,0 0 1 0,0 0-6 0,0 0-1 16,0 0-4-16,-48 85-7 0,23-53-7 0,5 4-4 15,-7-1-7-15,4 2-3 0,-6-2-3 0,2-3-7 16,4-12 2-16,3 0-2 0,5-1-3 0,15-19-3 15,-20 24-8-15,20-24-6 0,0 0-5 0,0 0-6 16,-13 21 0-16,13-21-1 0,0 0-4 0,0 0-6 16,0 0-4-16,85 3-2 0,-85-3-4 0,78-14-3 15,-32 1-3-15,4 1 0 0,3 1 0 0,1-1-4 16,-4-3-2-16,1 6-1 0,-5-1-1 0,-15 6-6 16,0 1-21-16,-31 3-44 0,45-1-74 0,-45 1-48 0,44-3-266 15,-44 3-484-15,0 0 215 0</inkml:trace>
  <inkml:trace contextRef="#ctx0" brushRef="#br0" timeOffset="-78368.11">31017 8139 3 0,'-45'-26'272'0,"20"13"-14"0,-2 2-3 15,27 11-14-15,-52-15-9 0,21 7-14 0,2 3-19 16,29 5-16-16,-58 0-20 0,58 0-8 0,-62 9-14 16,31 1-15-16,-16 9-5 0,4 1-12 15,3 2-9-15,-1 12-12 0,2 3-7 0,-5 5 2 16,5 5-18-16,-4 5-4 0,7 9-5 0,-3 8-8 0,6-1 2 16,0 5-8-16,8-1 0 0,2 0-5 0,7-6-1 15,8-4-3-15,10-3-1 0,2-6-4 0,14-4 0 16,1-4-3-16,10-4 2 0,8-2-2 0,5-10-3 15,7-5-2-15,9-7 7 0,10-5-7 0,2-13 0 16,11-5-5-16,6-8 7 0,4-6-2 0,0-10-5 16,2-2 0-16,-8-4 1 0,-3-7-3 0,-7-3 2 15,-3-2 4-15,-6-5 3 0,-12-7 2 0,-9-5 3 16,-9-9-3-16,-10 1-4 0,-5-7 1 0,-13-5-7 0,-6 3 7 16,-6 4-6-16,-8 9 4 0,-7 7 13 0,-5 9-14 15,-12 9 1-15,1 9 0 0,-8 5-6 0,-5 9 0 16,-3 4-2-16,-3 6 0 0,-8 7-5 0,-2 5 2 15,-4 2 0-15,-3 9 1 0,1 1-14 0,4 7-10 16,-2 0-7-16,-5 1-3 0,7 3-9 0,6 2-9 16,11-1-21-16,9-2-39 0,13-6-37 0,7-1-45 15,1 0-29-15,19-16-57 0,-21 21-259 0,21-21-573 16,0 0 254-16</inkml:trace>
  <inkml:trace contextRef="#ctx0" brushRef="#br0" timeOffset="-77469.7">32458 5148 115 0,'0'0'229'0,"-37"-27"-15"0,37 27-15 0,-44 1-13 0,44-1-16 15,-53 13-13-15,24 0-14 0,-11 6-13 16,1 8-9-16,4 2-9 0,2 5-11 0,4 4-11 16,2 10 0-16,2-2-15 0,5-4 0 0,-1-5-10 15,13-11-5-15,-3-3-2 0,11-23-7 0,0 49-3 0,0-49-5 16,11 40 1-16,-11-40-6 0,24 26-3 16,-3-11 2-16,6-7-3 0,-27-8-1 0,62 5 1 15,-6-12-5-15,-9-7 1 0,5-4 7 0,4-2 8 16,-2-7 17-16,-1-2 2 0,-3-5 7 0,-3 1-3 0,-3-4 0 15,-11-3-5-15,-10-7-6 0,-7 3-4 0,-10 1-5 16,-3 1-5-16,-8 16-13 0,5 26 34 0,-16-45-9 16,16 45-17-16,-31-31-29 0,10 19-21 15,21 12-17-15,-52-8-19 0,52 8-18 0,-59 12-17 0,17 4-24 16,5 6-36-16,10-4-50 0,-8 9-46 16,-4 9-229-16,-3-3-505 0,7 4 225 0</inkml:trace>
  <inkml:trace contextRef="#ctx0" brushRef="#br0" timeOffset="-76907.01">32121 5537 22 0,'0'0'250'0,"0"0"-23"0,0 0-24 0,0 0-23 16,0 0-10-16,0 0-13 0,0 0-7 0,0 0-6 0,0 0-6 16,4 66-11-16,-4-66-3 0,6 58-1 15,-6-15-10-15,2 0-2 0,-8 1-5 0,2 2-3 16,-2 2-9-16,-4-1-6 0,1 0-8 0,9-3-9 16,-4-14-6-16,-2 12 2 0,6 0-5 0,0-42-8 15,4 53-8-15,-2-29 0 0,-2-24-3 0,6 43-5 16,-6-43-6-16,7 25-12 0,-7-25-18 0,0 0-3 0,0 0-23 15,14 23-17-15,-14-23-18 0,0 0-44 16,0 0-47-16,0 0-51 0,0 0-52 0,0 0-151 16,0 0-438-16,54-56 193 0</inkml:trace>
  <inkml:trace contextRef="#ctx0" brushRef="#br0" timeOffset="-76672.47">32590 5510 261 0,'0'0'316'0,"0"0"-12"0,0 0-14 0,0 0-22 0,0 0-31 16,0 0-21-16,0 0-25 0,0 0-19 0,0 0-15 15,0 0-13-15,0 0-10 0,0 0-15 0,4 116-11 16,-8-72-10-16,0 2-5 0,2-1-11 0,0 0-8 16,-4 2-7-16,0-5-6 0,3-2-10 0,-1 3-6 15,4-16 2-15,0-27-20 0,-4 57-16 0,2-29-16 16,2-28-19-16,0 41-26 0,0-41-29 15,-2 30-33-15,2-30-41 0,0 0-44 0,0 0-26 0,0 0-232 16,0 0-494-16,0 0 219 0</inkml:trace>
  <inkml:trace contextRef="#ctx0" brushRef="#br0" timeOffset="-76480">32067 6091 163 0,'0'0'250'0,"0"0"2"0,0 0 9 15,0 0 1-15,0 0-6 0,0 0-17 0,0 0-15 16,102 10-12-16,-55-20-11 0,5-2-8 0,-3-1-29 16,9 1-15-16,0 6-13 0,0 1-14 0,0-6-25 15,-4 2-43-15,-7 1-54 0,-18 3-70 0,-12 4-83 0,1-5-80 16,-5 0-231-16,-13 6-502 0,12-2 223 16</inkml:trace>
  <inkml:trace contextRef="#ctx0" brushRef="#br0" timeOffset="-76018.11">32282 6162 245 0,'0'0'257'0,"0"0"-9"0,0 0-13 15,0 0-14-15,0 0-14 0,0 0-20 0,0 0-24 16,0 0-15-16,0 0-17 0,0 0-19 0,0 0-8 16,0 0-11-16,0 0-9 0,0 0-10 15,0 0-6-15,0 0-5 0,-49 55-8 0,28-16-3 0,-2 1-6 16,-4 1 0-16,7 6-5 0,-7 0-1 0,-2 1-1 16,2 0-8-16,-4 1 5 0,0 3-5 15,0 4 0-15,-4-5 9 0,2 5-5 0,-2 1 11 0,4-1-6 16,-2-3 6-16,-1 0 6 0,1 4 8 0,4-3-4 15,-4-1-3-15,0-2 1 0,2-3 3 0,4-1-3 16,1-2-4-16,-3-7-3 0,4 2-3 0,14-13-2 16,-9 13-9-16,9-20 0 0,1 7-3 0,0 1-7 15,-3 16 4-15,1-5-3 0,6 1-13 0,-7-18 9 16,13-22-8-16,-6 48 1 0,-4-27 3 0,10-21-1 16,-13 33-2-16,13-33-3 0,0 0 1 0,-12 28 2 15,12-28 18-15,0 0-26 0,0 0 5 0,0 0-1 16,0 0-20-16,0 0-7 0,0 0-19 0,0 0-12 15,0 0-20-15,0 0-9 0,0 0-26 0,0 0-38 16,0 0-41-16,0 0-58 0,-8-102-48 16,8 102-212-16,2-55-542 0,0 26 240 0</inkml:trace>
  <inkml:trace contextRef="#ctx0" brushRef="#br0" timeOffset="-75561.78">31803 6538 5 0,'0'0'132'15,"0"0"-10"-15,0 0 13 0,0 0 13 0,0 0 5 16,0 0 6-16,0 0 7 0,0 0-1 0,0 0 4 0,0 0-4 16,0 0-7-16,0 0-13 0,0 0-13 0,0 0-5 15,0 0-21-15,24-39-8 0,-24 39-12 16,48-42-7-16,-25 22-4 0,20-10-5 0,-2 0-5 15,7-1-3-15,4 4 0 0,-5-3 3 0,1 8-2 0,-5 1 1 16,-1 1-5-16,-18 10-5 0,-24 10-10 0,29-13 1 16,-29 13-7-16,0 0-6 0,0 0-2 0,0 0-3 15,0 0-3-15,33 35-7 0,-33-35-7 0,-16 67-13 16,3-23-5-16,-7 6-13 0,-1 6-6 0,-8 1-11 16,0 5-16-16,-4 1-18 0,4 2-24 0,-6 2-33 15,-2-2-14-15,4-2-21 0,0-4-27 0,-5-1-35 16,-1 0-138-16,-4-5-395 0,1 0 175 0</inkml:trace>
  <inkml:trace contextRef="#ctx0" brushRef="#br0" timeOffset="-75162.7">31445 7271 133 0,'0'0'235'0,"0"0"-3"0,0 0-6 0,0 0-17 16,19 62-11-16,-19-62-9 0,-15 64-15 0,3-22-11 0,-1 0-13 16,-9 2-10-16,-1 3-9 0,-2 5-9 15,4 2-11-15,-3-1-10 0,1-1-10 0,6-3-8 16,11-20-7-16,-4-1-9 0,2-4-5 16,8-24-6-16,0 0-7 0,0 0-4 0,12 44-6 0,-12-44-19 0,0 0-26 15,60-4-30-15,-60 4-26 0,91-39-25 0,-44 19-23 16,-1-4-11-16,3-3-6 0,1 4 3 15,2-2 1-15,1 0 16 0,3-1 4 0,2 7 3 16,-4 0-32-16,-7 1-179 0,-5 2-337 0,-17 8 150 16</inkml:trace>
  <inkml:trace contextRef="#ctx0" brushRef="#br0" timeOffset="-74016.69">32454 5695 259 0,'0'0'278'0,"0"0"-17"0,0 0-12 0,0 0-12 16,0 0-19-16,0 0-20 0,0 0-23 0,0 0-11 16,0 0-19-16,0 0-9 0,0 0-13 0,0 0 1 15,0 0-14-15,0 0-8 0,0 0-3 0,0 0-6 16,0 0-10-16,0 0-7 0,0 0 0 0,0 0-11 15,0 0-3-15,0 0-5 0,0 0-8 0,0 0-3 16,0 0-3-16,0 0-5 0,0 0-3 0,0 0-8 16,0 0-2-16,0 0-7 0,0 0-1 0,0 0-3 15,0 0-5-15,0 0-5 0,0 0-3 0,0 0-9 16,0 0-5-16,0 0 5 0,0 0 1 0,0 0-1 16,0 0-2-16,0 0 5 0,0 0-3 0,0 0-3 15,0 0-2-15,0 0-13 0,0 0-17 0,0 0-13 16,0 0-8-16,0 0-32 0,0 0-18 0,0 0-28 15,0 0-14-15,0 0-13 0,0 0-5 0,0 0-1 16,0 0 8-16,0 0 10 0,0 0 16 0,0 0 6 0,0 0 16 16,0 0 18-16,0 0 19 0,0 0 15 15,0 0 22-15,0 0 16 0,0 0 26 0,0 0 15 16,0 0 20-16,0 0 1 0,0 0 8 0,0 0 3 16,0 0 7-16,0 0-1 0,0 0 5 0,0 0 3 15,0 0 1-15,0 0-2 0,0 0 1 0,0 0-3 16,0 0 0-16,0 0 0 0,0 0-3 0,0 0-2 15,0 0-4-15,0 0 0 0,0 0-7 0,0 0 0 0,0 0-3 16,0 0-4-16,0 0 0 0,0 0-2 0,0 0 1 16,0 0 8-16,0 0-6 0,0 0 3 15,0 0-1-15,0 0 1 0,0 0-1 0,0 0 4 0,0 0-7 16,0 0-1-16,0 0-4 0,0 0 0 0,0 0-2 16,0 0-4-16,0 0-4 0,0 0-1 0,0 0 1 15,0 0-1-15,0 0-3 0,39-21-2 0,-39 21-4 16,0 0 2-16,0 0 3 0,0 0-2 0,0 0-2 15,0 0-3-15,0 0-1 0,0 0-6 0,0 0-8 16,0 0-8-16,0 0-17 0,0 0-20 0,0 0-31 16,0 0-33-16,0 0-39 0,0 0-35 0,0 0-207 15,0 0-433-15,0 0 192 0</inkml:trace>
  <inkml:trace contextRef="#ctx0" brushRef="#br0" timeOffset="-71350.66">31214 7559 1 0,'0'0'124'0,"0"0"-15"0,0 0-7 0,0 0-13 15,0 0-13-15,0 0 6 0,0 0-26 0,0 0-4 16,0 0-23-16,0 0-19 0,0 0-32 0,0 0-36 0,0 0-51 16,0 0-117-16,0 0 52 0</inkml:trace>
  <inkml:trace contextRef="#ctx0" brushRef="#br0" timeOffset="-70251.36">30453 8934 61 0,'0'0'336'0,"0"0"-31"0,0 0-14 16,0 0-15-16,0 0-14 0,0 0-21 0,0 0-18 16,0 0-28-16,0 0-19 0,0 0-18 0,0 0-19 15,0 0-18-15,0 0-14 0,0 0-11 0,0 0-16 16,0 0-14-16,0 0-4 0,0 0-13 0,0 0-8 15,0 0-11-15,0 0-7 0,0 0-11 0,0 0-10 16,0 0-21-16,0 0-12 0,0 0-16 0,0 0-28 16,0 0-38-16,0 0-37 0,0 0-44 0,0 0-61 15,0 0-157-15,0 0-445 0,0 0 196 0</inkml:trace>
  <inkml:trace contextRef="#ctx0" brushRef="#br0" timeOffset="-69020.58">26976 10254 39 0,'0'0'356'15,"0"0"-27"-15,0 0-14 0,0 0-11 0,0 0-12 16,0 0-9-16,0 0-24 0,0 0-31 0,0 0-17 16,0 0-20-16,0 0-17 0,0 0-14 0,0 0-19 15,0 0-2-15,0 0-21 0,0 0-8 0,0 0-12 16,0 0-5-16,0 0-8 0,0 0-10 0,0 0 3 0,0 0-19 15,0 0-4-15,0 0-8 0,0 0-4 0,0 0-6 16,0 0-1-16,0 0-3 0,0 0-1 0,0 0-9 16,0 0 1-16,0 0 0 0,0 0-6 0,0 0 9 15,0 0-8-15,0 0 3 0,0 0-1 0,0 0-4 16,0 0-7-16,0 0 3 0,0 0 0 0,0 0 5 16,0 0-8-16,0 0-2 0,0 0-2 0,0 0 5 15,0 0-3-15,0 0 2 0,0 0-5 0,0 0 0 16,0 0 1-16,0 0 15 0,0 0-19 0,0 0-4 15,0 0 7-15,0 0 4 0,0 0-1 0,0 0 0 16,0 0-4-16,0 0 3 0,0 0 5 0,0 0-2 0,0 0 6 16,0 0-6-16,0 0-4 0,0 0 4 0,0 0-8 15,0 0 8-15,0 0-7 0,0 0 2 0,0 0 0 16,0 0 0-16,0 0 0 0,0 0-3 0,0 0-4 16,0 0-2-16,0 0 10 0,0 0 3 0,0 0-11 15,0 0 4-15,0 0-5 0,0 0 5 0,0 0-1 16,0 0 2-16,0 0-6 0,0 0 5 0,0 0-3 15,0 0 0-15,0 0 7 0,0 0 2 0,0 0-1 16,0 0 1-16,0 0 2 0,0 0 4 0,0 0-3 16,0 0 1-16,0 0 0 0,0 0-1 0,0 0-1 0,0 0-4 15,0 0-3-15,0 0 6 0,0 0-5 0,0 0 3 16,0 0 4-16,0 0-5 0,0 0-1 0,0 0-4 16,0 0 4-16,0 0-2 0,0 0-2 0,0 0 3 15,0 0-1-15,0 0 1 0,0 0 0 0,0 0-2 16,0 0-3-16,0 0 4 0,0 0-5 0,0 0 4 15,0 0 0-15,0 0 3 0,0 0 0 0,0 0 3 16,0 0-3-16,0 0 3 0,0 0-3 0,0 0 2 16,0 0 2-16,0 0-2 0,0 0-3 0,0 0 5 15,0 0 0-15,0 0-3 0,0 0-2 0,0 0 2 0,0 0-7 16,0 0 4-16,0 0-3 0,0 0 2 0,0 0-1 16,0 0 2-16,0 0 2 0,0 0-1 15,0 0 1-15,0 0-3 0,0 0-5 0,0 0 0 0,0 0-4 16,0 0 4-16,0 0-15 0,0 0-15 0,0 0-16 15,0 0-20-15,0 0-13 0,0 0-22 0,0 0-25 16,0 0-21-16,0 0-20 0,0 0-29 0,0 0-31 16,0 0-43-16,0 0-44 0,0 0-248 0,0 0-610 15,0 0 270-15</inkml:trace>
  <inkml:trace contextRef="#ctx0" brushRef="#br0" timeOffset="-67815.36">27127 10074 22 0,'0'0'146'16,"0"0"-2"-16,0 0-12 0,0 0-1 0,0 0-11 15,0 0-5-15,0 0-15 0,0 0-2 0,0 0 0 16,0 0-5-16,0 0-7 0,0 0-4 0,-31-45-4 16,31 45 3-16,0 0-1 0,0 0-4 0,0 0 1 15,-25-20-4-15,25 20 2 0,0 0-6 0,-25-26 4 0,25 26-4 16,-20-20 2-16,20 20-1 0,-19-16-4 15,19 16-2-15,-25-16-7 0,25 16 1 0,0 0-6 16,-37-16-5-16,37 16-4 0,-31-9-1 0,31 9-5 0,0 0 1 16,-48-4-10-16,48 4 0 0,-43 5-1 0,43-5-4 15,-43 9 1-15,43-9-4 0,-44 9-3 0,19-3-2 16,25-6-1-16,-51 18-2 0,24-10-1 0,4 4 1 16,-4 1 1-16,2 4-5 0,-4-2 9 0,-12 12 1 15,-2-1 14-15,5 2 4 0,-3-2 8 16,2 7-5-16,-2-1 3 0,3 6 1 0,1 6-5 0,0 2 8 15,4 2-1-15,0 1-2 0,4 4-1 0,2-5-3 16,10-1-3-16,3-1-3 0,8 4-7 0,10-3 2 0,6-6-5 16,9-1-8-16,1-4-2 0,7-2-8 15,6-5-6-15,3-1-3 0,7-9-2 0,4-1 0 16,-1-2 3-16,4 0-1 0,3-8 2 0,7-3 0 0,4-7-2 16,5-3 0-16,5-8 2 0,0-7-3 15,-1-3 5-15,5-5 2 0,-1-10 1 0,-3-1 8 16,-1-7 2-16,-1-2 0 0,-8 5 0 0,-14-5-2 0,-5 1 5 15,-10 2-7-15,-10-3-2 0,-8-6 4 0,-11 0-16 16,-8-4 10-16,-9-3 0 0,-5 0-2 0,-9 1 0 16,-2-1 3-16,-8 5-2 0,0 11 9 0,2 3 9 15,-2 6 7-15,-3 9-4 0,1 5 1 0,8 10-7 16,-14-1 0-16,14 8-2 0,29 5-3 0,-77 10-2 0,32-2 1 16,2 10-9-16,-1 0-8 0,3 4-18 0,4 7-15 15,-1 3-24-15,3 1-31 0,4-1-37 16,13-9-44-16,-1-1-36 0,3-2-44 0,16-20-254 0,-23 33-549 15,23-33 244-15</inkml:trace>
  <inkml:trace contextRef="#ctx0" brushRef="#br0" timeOffset="-66551.69">30263 11406 76 0,'0'0'120'0,"0"0"-15"16,-13-5-18-16,13 5-19 0,0 0-29 0,0 0-32 15,0 0-45-15,0 0-40 0,-6-3-84 0,6 3 38 16</inkml:trace>
  <inkml:trace contextRef="#ctx0" brushRef="#br0" timeOffset="-65951.5">30163 11404 22 0,'-12'0'201'15,"2"0"-2"-15,1 1-10 0,9-1-5 0,-16 2-7 16,10-2-8-16,6 0-11 0,-13 2-5 0,13-2-6 15,-8 1-2-15,8-1-7 0,0 0-4 0,-10 0-8 16,10 0-8-16,0 0-7 0,0 0-8 0,0 0-13 16,0 0-7-16,0 0-6 0,0 0-8 0,0 0-6 15,0 0-7-15,45-5-4 0,-28 2-3 0,10-1-7 16,-1 1-4-16,-1-5-3 0,4 6 1 0,0-3-10 0,0 1-3 16,14 0-3-16,-12 0-2 0,13-1-1 0,-9 5-2 15,13 0-3-15,-1-1 3 0,-1-4-2 0,-1 1-3 16,3 4 1-16,-3 1-8 0,5-7 1 0,-1 4 1 15,-1 3-2-15,-1-3 1 0,-1 3 0 0,-13-2 7 16,12 0 9-16,-14 0 2 0,0 0 3 0,-2-1 1 16,0 1 2-16,-2-3-5 0,2 2 4 0,-8 1 6 15,-5-1 4-15,3 1 6 0,-3 0-6 0,5-2-2 16,4 0 4-16,-6 4-2 0,-3-3 1 0,-1 0-1 16,-1 3 11-16,5-3 0 0,-3 3 16 0,3-4-15 15,6 1-4-15,1-1-9 0,-7 2 1 0,12-2-1 16,-6 3 13-16,4-3-24 0,2 2-3 0,-4 2 16 0,0-2-19 15,-1 0-1-15,-9 1 14 0,2 0-14 16,-3-1-5-16,1 0-2 0,-7 3-3 0,0-1-3 0,-3 0 2 16,-7-1 2-16,0 0-3 0,12-2 2 0,-12 2-4 15,0 0-2-15,0 0 0 0,0 0-8 0,0 0-2 16,0 0-14-16,0 0-20 0,0 0-18 0,0 0-13 16,0 0-26-16,-31 10-33 0,12-2-27 15,-5-1-34-15,5-4-32 0,-6 4-39 0,-6 0-44 0,-2-1-185 16,2 1-532-16,-19 3 235 0</inkml:trace>
  <inkml:trace contextRef="#ctx0" brushRef="#br0" timeOffset="-64984.69">30407 11411 64 0,'0'0'167'0,"0"0"-4"15,-10-1-3-15,10 1-9 0,-17 1-5 0,9-1-18 0,-4 0-8 16,1 2-8-16,-1-1-14 0,0-2-5 15,-3 1-4-15,-1-1-7 0,-1 0-10 0,3 1 2 0,-1-1-7 16,-1-1-1-16,3 1-2 0,-1 2-1 16,3 1-8-16,1-2 2 0,2 1-2 0,8-1 2 15,-11 3-6-15,7 0 2 0,4-3-9 0,-8 3 4 16,8-3-6-16,-10 3-3 0,10-3-2 0,-9 6 3 0,1-3-7 16,0 2 4-16,-7 0-3 0,3 0-2 0,-4 1-2 15,-1-2 0-15,0 0-4 0,1 0 6 0,-1 2-5 16,-1-2 5-16,-5 1-5 0,4 0 4 0,5-2-2 15,0 2 5-15,5 0-6 0,1-3-5 0,-2 2 7 16,1-3-1-16,5 3-2 0,4-4 1 0,-6 3-3 16,6-3-4-16,-4 6 1 0,4-6-4 0,0 0-3 15,-2 10 5-15,2-10 4 0,0 0 1 0,0 8 1 16,0-8 6-16,0 0-1 0,0 11 0 0,0-11 3 16,0 12-2-16,0-4 0 0,2 0-4 0,0 2 6 15,-2-2 4-15,4 5-4 0,-2 2-1 0,0-1 3 16,-2 1 2-16,2 3 0 0,0 0-9 0,2 5 18 15,-4 1-15-15,0 1-3 0,0 1-2 0,0-2 3 0,-2 1-4 16,0 0-4-16,2 2-10 0,0 1 6 0,-2-4-5 16,-2-2 4-16,4 0-10 0,0 1 19 0,0 1-12 15,2-1-6-15,0 1-3 0,0-7 6 0,0 8-9 16,0-9 6-16,-2-2-8 0,3 2 11 0,-1-2 5 16,4-1-12-16,-4 5-3 0,0-4 6 0,-2 0-6 15,2 1-1-15,-4-1 2 0,0 1 4 0,0-2 2 16,0 4 0-16,0-4-7 0,-5 1 7 0,7 1 9 15,-4-1-17-15,2-1 4 0,0-4 4 0,-2 2 0 16,2 1 2-16,-2-5-4 0,2-1 1 0,2-6-4 0,0 8 8 16,0-8-18-16,0 0 8 0,0 0 3 15,0 9-2-15,0-9-3 0,0 0 4 0,0 0-5 16,6 7 2-16,0-4 8 0,-6-3-1 0,13 2-5 0,-5-1 4 16,2 0-10-16,1 3 6 0,3 0-1 0,1-1 0 15,3 0-2-15,-1-2 3 0,1 1-1 0,-1-1 3 16,10 1-2-16,0-1 0 0,-9 1 1 0,9 0 0 15,0-4-8-15,-2 0 3 0,4 1 1 16,0-1 4-16,-3 3-1 0,3-3-2 0,17 2-3 0,-15 0 6 16,-2 1-3-16,4-1 3 0,0-3 0 0,14 5 4 15,-3 0-7-15,-11-1 2 0,0 3 9 0,10-1-9 16,-12-5 1-16,3 3 3 0,-3-1-1 0,20 4 8 16,3-8-6-16,0 4-4 0,-5-5 3 0,3 5 3 15,2-2-6-15,4 0 3 0,-7-3-3 0,3 4 6 16,2-2-8-16,-7-2 25 0,1-2-21 0,-4 1-12 15,1 5-3-15,-16-2-3 0,2 3-2 0,-2-1-9 0,2 0-2 16,0-1-10-16,-6 2-6 0,2-2-13 0,-8 0-2 16,4 0-6-16,-11-2-9 0,-1 3-12 0,-3 0-21 15,-2-2-22-15,0-1-24 0,-1 1-18 0,-1 0-20 16,0-2-17-16,4-5-31 0,-3 4-236 0,-3-2-511 16,-2 0 226-16</inkml:trace>
  <inkml:trace contextRef="#ctx0" brushRef="#br0" timeOffset="-64349.56">31739 11454 110 0,'0'0'162'0,"-3"-8"-5"0,3 8-13 16,0-13-9-16,3 5-7 0,1 1-4 0,0-1-8 0,2-1 1 15,-2 3 7-15,4-4 7 0,-1 3 3 16,-1 1 4-16,-2 2 0 0,0-1 4 0,-4 5-1 0,8-6-5 16,-3 2-2-16,-1-1-6 0,-4 5-3 0,10-5-7 15,-6 2-3-15,-4 3-8 0,10-5-14 0,-1-1-9 16,-1 1-6-16,2 2-15 0,3-2 0 0,-3 0 0 16,7 2-14-16,-3 1-5 0,1-2-4 0,-3 2-3 15,2 0-6-15,-3 1 0 0,-1 2-2 0,-2-1 1 16,1 2-4-16,-1 1 10 0,0 1-5 0,-2 0 5 15,1 5-5-15,-1 1 13 0,-2 2 11 0,-4-2 12 16,0 5 8-16,-2 3-1 0,2-2-9 0,-2 10-4 0,-7 0 14 16,5-2-11-16,-2 4 9 0,-2-1-6 15,-5 11-1-15,3 3 2 0,2 1-3 0,4-14-14 16,-9 13-4-16,5 2 7 0,-2-3-7 0,4 0-7 0,-1-10-5 16,1-3-3-16,-4 14-6 0,6-15-1 15,-3 16 2-15,3-16-6 0,2-3 2 0,-2 3-4 0,2-10-3 16,0 0-3-16,0 1 0 0,-2 8-6 0,2-11-4 15,0-4-5-15,0 4-8 0,0-4-2 0,2 3-2 16,-3 0-17-16,3-4 0 0,-4-1-11 0,2 0 0 16,-4-1-6-16,2-1 3 0,0 1 3 0,-4-1-6 15,-7 4-20-15,-6 2-5 0,-3-4-20 0,-3 2-16 16,-6-4-25-16,-13 5-38 0,1-1-55 0,-3-9-54 16,-4 4-94-16,1-3-195 0,-17-7-617 0,3 3 273 15</inkml:trace>
  <inkml:trace contextRef="#ctx0" brushRef="#br0" timeOffset="-63619.03">30517 12743 121 0,'-8'-3'273'16,"8"3"-20"-16,0 0-19 0,0 0-17 0,0 0-10 15,0 0-10-15,0 0-5 0,8 23-19 0,-2 0-11 16,2 0-12-16,9 16-10 0,-3 3-13 0,-3-3-6 16,-3 6-9-16,-4 3-13 0,0 3-2 0,-2 5-2 15,-2-3-21-15,4-1 1 0,-4 2-10 0,0-8-9 16,-2 1-7-16,4-20-3 0,-4-1-1 0,7-2-7 15,-1-7-4-15,-2-4-3 0,0 0-8 0,0-5-11 16,-2-2-7-16,0-6-7 0,0 0-22 0,0 0-21 16,0 0-29-16,0 0-22 0,0 0-36 0,2-34-25 0,0 7-40 15,-2-14-34-15,-6 12-197 0,-5-13-463 0,3-1 205 16</inkml:trace>
  <inkml:trace contextRef="#ctx0" brushRef="#br0" timeOffset="-63333.42">30256 12884 88 0,'-2'-7'226'0,"0"-3"-20"0,6 2-9 15,-1-5-13-15,7 0-9 0,2 0-13 0,9-3-10 16,6 0-8-16,2 5-12 0,14-1-8 0,3 0-6 16,3 7-15-16,5 2-8 0,-4 7-8 0,1 5-11 0,-5-1-3 15,-5 9-10-15,-6 9-5 0,-12-7-7 0,2 15-6 16,-11-10-14-16,3 16-3 0,-7-1-9 0,-4 5-5 15,-8 0-2-15,-2-3 1 0,-8 1-2 0,-5 3 0 16,1 7-3-16,-9-5 0 0,-2-2 1 0,-8-5 9 16,6 1-6-16,-4-5 19 0,4 0 6 0,10-13 7 15,-10 8-3-15,11-13 0 0,-1 1-7 0,-4-2 1 16,5-2-4-16,3-2 1 0,3-1-18 0,6-6-14 16,-3 1-27-16,3-4-27 0,4 1-25 0,2-4-44 15,0 0-41-15,0 0-40 0,0 0-203 0,0 0-442 16,0 0 196-16</inkml:trace>
  <inkml:trace contextRef="#ctx0" brushRef="#br0" timeOffset="-62623.6">30730 13469 191 0,'14'-8'267'0,"9"-5"-10"16,2-1-17-16,2-1-14 0,12-10-25 0,-12 7-9 0,10-7-21 15,-12 7-20-15,10-8-33 0,-12 6-32 0,8-11-30 16,-11 9-16-16,9-9-20 0,-14 7-10 0,-5-1-18 16,0-16-9-16,-3 15 1 0,-3 3 1 0,-4 9 7 15,0 0 3-15,-2 4 12 0,-4-1-4 0,-1 6 6 16,-3 2 9-16,-4 3 15 0,-3 5 6 0,-8 4 7 16,-2 6 7-16,7 3 1 0,-3 4-6 0,0-1-7 15,0 15 2-15,9-13-5 0,0 0-4 0,3 2 3 16,3 0-8-16,2-1-9 0,4-6-1 0,4-5-5 15,4 0 1-15,0-1 0 0,7 0-2 0,3-5-4 0,3-4-3 16,8-3-1-16,-1-2-1 0,3-4 2 0,2-3-2 16,0-1 0-16,11-12-3 0,-20 6 0 15,16-12-4-15,-16 9-1 0,-1-1-1 16,18-13-1-16,-12-1 1 0,-10 9 3 0,5-13-2 0,5 3 4 0,-14 9-1 16,1-14-1-16,-3 15 3 0,-5 9-3 0,0 0 8 15,-6 1 17-15,2 1 22 0,-2 8 0 0,0-1 2 16,0 7-2-16,-6-6 7 0,6 6 0 0,-17 1 4 15,3 5 2-15,-11 4 2 0,11 1 0 0,1 2-6 16,-3 6-8-16,1 1 1 0,3 1-3 0,1-7-7 16,7-2 0-16,2 1-7 0,2 2-4 0,8-3-3 15,1-1-2-15,1-2-5 0,5-1-1 0,7 2-6 16,3 0-6-16,0-4-2 0,0-3-7 0,-7 0-6 16,3 3-12-16,6-5-13 0,0 3-11 0,-9 0-8 15,-3-1-7-15,-1-3 2 0,-5 3-5 0,-1 1 2 16,-4-3-1-16,-4-1 4 0,0 0 8 0,0 0 11 0,8 0 9 15,-8 0 10-15,0 0 9 0,0 0 13 0,0 0 2 16,0 0 4-16,-16-15 3 0,9 4 3 16,-1-3 0-16,0-1 6 0,8 0-3 0,-2-1 0 0,2-1 3 15,4 3 8-15,-2 6-3 0,0 0 2 16,0-1-5-16,-2 9 1 0,6-9-3 0,-4 7 2 16,-2 2 3-16,9-4 16 0,-9 4-1 0,0 0-1 0,20 10 7 15,-7 0 1-15,-7 1-2 0,2 5 0 0,1 5 6 16,-1 1-13-16,0 2 2 0,-2 2-4 0,-2-2-2 15,1-6-8-15,-3 6-3 0,0 0-13 0,0-6-12 16,-2-1-8-16,0-1-16 0,-4-2-10 0,2 3-8 16,2-5 6-16,4 1-11 0,-6-6-37 0,2-7-71 15,4 5-73-15,-4-5-284 0,0 0-558 0,0 0 247 16</inkml:trace>
  <inkml:trace contextRef="#ctx0" brushRef="#br0" timeOffset="-62461.56">31656 12840 16 0,'-4'7'212'0,"0"2"-21"0,-1 2-14 0,8 1-16 15,1 4-18-15,0-2-13 0,2 2-9 0,4-1-21 16,7 4-27-16,-1 0-23 0,3-1-27 0,2-3-36 16,4 0-20-16,-5-5-37 0,-1-3-38 0,-3 1-88 15,1-5-212-15,-3-2 94 0</inkml:trace>
  <inkml:trace contextRef="#ctx0" brushRef="#br0" timeOffset="-61899.51">31929 12992 84 0,'-6'-3'181'0,"6"3"-4"0,-19 0 0 0,4 1-4 0,3 1-5 15,-2 5-3-15,1 4-9 0,1-1-3 0,-5 1-5 16,-1 6-10-16,3-4-5 0,1 6-6 0,-1-6-10 16,7-1-11-16,0 2-6 0,1-1-15 0,3-7-2 15,0-2-3-15,2 1 0 0,2-5-2 0,0 0-10 16,0 0-7-16,17 1-8 0,-5-5 0 0,1-4-9 15,1-4 0-15,5-7-3 0,1 0 0 0,-1-2-1 16,4 2 7-16,-3-3 7 0,1 5-1 0,0 1 0 16,1 3 4-16,-5 4-3 0,1 5-4 0,-1 0-4 15,0 4-12-15,-3 3 6 0,-4-1-11 0,1 5-2 16,-3 7-3-16,0 8-2 0,1 4-3 0,3 16 5 16,-8-14-4-16,-2 1-2 0,0 13 2 0,-2-14-8 15,2 2 0-15,-2-4 0 0,-2 0 1 0,2-1-4 0,2-10-3 16,-4-2-13-16,2-6 21 0,0-2 5 0,0-5 30 15,0 0 14-15,0 0-8 0,0 0 7 16,0 0-8-16,11-20-5 0,-7 3 4 0,2-9-11 0,4-14 2 16,-2 0-8-16,7-5-7 0,-5 5 0 0,-1-1-4 15,-1 13-8-15,0 3-15 0,-2 2 6 0,3 10-4 16,-3-1-2-16,-2 8-2 0,0 1-14 0,-2 1-1 16,-2 4-6-16,0 0 16 0,0 0-11 0,0 0-3 15,10 16-3-15,-8 1 7 0,7 7 4 0,-3-2-3 16,-4-6 6-16,0 9 1 0,4-2 2 0,0-6-3 15,1-1 9-15,-3-1 5 0,6-1 10 0,-2-7 6 16,-3-1 14-16,1-2 7 0,0 0 2 0,4-5-1 16,5-4 6-16,1-3 2 0,5-6-4 0,2-1 10 15,-3-4 6-15,7-18 3 0,-2 1 6 0,0-2 4 16,0 0-9-16,2 4 7 0,-1 1 0 0,-9 14-5 16,-1 2-9-16,-3 5-5 0,-5 6-6 0,-2 1-9 15,-2-1-6-15,1 5-11 0,-5 1-8 0,0 0-5 0,6 13-4 16,-6-3-16-16,0 7-20 0,-4 1-25 15,0 9-23-15,-3 0-27 0,-1-1-32 0,0 0-30 0,0 14-29 16,-1-11-34-16,1-3-53 0,0-2-61 16,-1 5-332-16,-1-3-730 0,-2-2 324 0</inkml:trace>
  <inkml:trace contextRef="#ctx0" brushRef="#br0" timeOffset="-61651.09">31216 13729 8 0,'-7'2'346'0,"7"-2"-22"0,0 0-22 16,0 0-16-16,0 0-21 0,19-24-21 0,24 6-18 16,3 1-20-16,1 3-15 0,5-7-25 0,12 2-16 15,2-3-18-15,7-3-8 0,3-1-14 0,5 0-13 0,-1 0-12 16,1 4-3-16,-5-2-16 0,1 2-16 15,-3 2-21-15,-5 1-16 0,-7 10-20 0,-5 0-17 16,3 0-26-16,-10 5-43 0,-4 1-60 0,-15 2-51 16,-5-3-64-16,-9 2-183 0,-3 1-488 0,-7-1 216 0</inkml:trace>
  <inkml:trace contextRef="#ctx0" brushRef="#br0" timeOffset="-60101.41">30316 11981 281 0,'0'0'251'15,"0"0"-25"-15,0 0-19 0,0 0-20 0,0 0-20 16,0 0-15-16,0 0-17 0,0 0-18 0,0 0-15 15,0 0-21-15,0 0-22 0,0 0-8 0,0 0-12 0,0 0-13 16,0 0-7-16,0 0-5 0,0 0-11 0,5-3 4 16,-5 3-3-16,0 0-9 0,0 0 3 15,10 1-2-15,-10-1 4 0,0 0-3 0,0 0 0 0,0 0 2 16,0 0 4-16,0 0 0 0,0 0-1 0,0 0 5 16,0 0 2-16,10-1 1 0,-10 1 7 0,0 0 7 15,0 0 5-15,0 0-1 0,0 0 2 0,0 0-4 16,0 0-2-16,0 0 5 0,0 0-5 0,6-5 5 15,-6 5 1-15,0 0 0 0,0 0 0 0,0 0 1 16,0 0-1-16,0 0-6 0,0 0 5 0,0 0-3 16,0 0-4-16,0 0 1 0,0 0-11 0,0 0-15 15,0 0-23-15,0 0-35 0,0 0-23 0,0 0-25 16,0 0-27-16,0 0-41 0,0 0-173 0,0 0-378 16,0 0 168-16</inkml:trace>
  <inkml:trace contextRef="#ctx0" brushRef="#br0" timeOffset="-59617.36">30407 11800 159 0,'0'0'147'0,"7"-4"-14"0,-7 4-13 16,0 0-8-16,8-3-16 0,-8 3-8 16,10-3-9-16,-4 1-13 0,-6 2-22 0,9 0-19 15,1-1-13-15,-10 1-9 0,0 0-3 0,8-2-9 0,-8 2-4 16,0 0-3-16,0 0 9 0,0 0 9 0,6-6 7 16,-6 6 1-16,0 0 4 0,0 0 0 15,0 0 1-15,0 0 6 0,0 0 1 0,0 0 3 0,0 0-5 16,0 0-1-16,0 0 0 0,0 0-3 0,0 0-3 15,0 0 1-15,0 0-5 0,0 0 11 0,0 0-1 16,0 0 3-16,-20-7 1 0,20 7 2 0,-15-3 10 16,1 0 4-16,1 2 0 0,3-3-2 0,0 3 3 15,1-2 4-15,-1 0-4 0,-2-3 1 0,1 4-6 16,1-2-4-16,-2 1-5 0,-5 0-3 0,1 2 1 16,-1-2-4-16,1 1 0 0,-3 1-11 0,0 0 7 15,-1-2-8-15,-7 1 2 0,-2-1-1 0,2 0 0 0,8 0-5 16,-8-1 1-16,3 1 3 0,5-1-6 15,-8-2-1-15,2-1-3 0,3-1-8 0,-5 3-9 16,0-5 6-16,2 1-8 0,-4-1-2 0,2 1 1 0,-2-1-3 16,5 0 5-16,-1-2-11 0,-4 3-8 0,-15-3-6 15,13 5 2-15,-16-7-7 0,16 9-15 0,-15-6-19 16,1 5-55-16,14-1-80 0,-2 1-238 0,-11-2 105 16</inkml:trace>
  <inkml:trace contextRef="#ctx0" brushRef="#br0" timeOffset="-58918.05">27048 10547 259 0,'0'0'261'0,"0"0"-4"0,0 0-13 0,0 0-10 16,0 0-1-16,0 0-21 0,0 0-18 0,0 0-18 0,0 0-16 16,-14-52-24-16,14 52-10 0,0 0-14 15,0 0-6-15,0 0-12 0,0 0-15 0,0 0-6 0,0 0-8 16,0 0-5-16,0 0-5 0,0 0-10 0,0 0-1 15,0 0-10-15,0 0 9 0,0 0-14 0,0 0 1 16,0 0-4-16,0 0-1 0,0 0-1 0,0 0-6 16,0 0-2-16,0 0 1 0,0 0-5 0,0 0 2 15,0 0 0-15,0 0-2 0,0 0-2 0,0 0 3 16,0 0-5-16,0 0-1 0,0 0-1 0,0 0-7 16,0 0 3-16,0 0-11 0,0 0-19 0,0 0-14 15,0 0-13-15,0 0-14 0,0 0-7 0,0 0-20 0,0 0-13 16,0 0-24-16,0 0-13 0,0 0-12 15,0 0-13-15,0 0-16 0,0 0-37 0,0 0-124 16,0 0-375-16,0 0 167 0</inkml:trace>
  <inkml:trace contextRef="#ctx0" brushRef="#br0" timeOffset="-58559.32">27102 10484 108 0,'0'0'209'0,"0"0"-20"16,0 0-18-16,0 0-12 0,0 0-16 0,0 0-10 15,0 0-16-15,0 0-26 0,0 0-28 0,0 0-38 16,0 0-21-16,0 0-40 0,0 0-34 0,0 0-24 15,0 0-108-15,0 0-220 0,0 0 98 0</inkml:trace>
  <inkml:trace contextRef="#ctx0" brushRef="#br0" timeOffset="-51101.32">26825 10395 84 0,'0'0'236'0,"0"0"-33"0,0 0-28 0,-48 10-16 0,48-10-19 15,0 0-22-15,0 0-8 0,0 0-28 0,0 0-37 16,0 0-35-16,0 0-37 0,0 0-36 0,0 0-149 0,0 0-230 16,0 0 101-16</inkml:trace>
  <inkml:trace contextRef="#ctx0" brushRef="#br0" timeOffset="-50284.32">30531 8851 14 0,'0'0'-3'0,"0"0"-3"0,0 0 3 0</inkml:trace>
  <inkml:trace contextRef="#ctx0" brushRef="#br0" timeOffset="-49833.91">27462 10126 95 0,'0'0'299'0,"0"0"-31"16,0 0-29-16,0 0-23 0,0 0-27 0,0 0-29 16,0 0-35-16,0 0-47 0,0 0-63 0,0 0-61 15,0 0-44-15,0 0-168 0,0 0-280 0,0 0 124 16</inkml:trace>
  <inkml:trace contextRef="#ctx0" brushRef="#br0" timeOffset="-49317.14">30252 11766 14 0,'0'0'290'0,"0"0"-31"0,0 0-23 0,0 0-11 0,0 0 0 16,0 9-7-16,0-9-7 0,0 0-7 16,0 0-14-16,0 0-22 0,0 0-14 0,0 0-27 0,0 0-5 15,0 0-9-15,0 0-19 0,0 0-12 0,0 0-11 16,0 0-19-16,0 0-21 0,0 0-22 0,0 0-28 16,-18-12-28-16,7 5-19 0,-1-1-36 0,0-3-21 15,-5 3-25-15,-2-10-19 0,-3-1-39 0,-18-4-164 16,5-4-401-16,-6 3 179 0</inkml:trace>
  <inkml:trace contextRef="#ctx0" brushRef="#br0" timeOffset="-46616.74">17920 7377 100 0,'0'0'124'0,"0"0"-13"0,0 0-19 16,0 0-7-16,0 0-15 0,0 0-27 0,0 0-18 15,0 0 1-15,0 0-9 0,0 0-3 0,0 0-7 0,0 0 10 16,0 0-4-16,0 0-3 0,0 0-5 0,0 0 0 16,0 0 5-16,0 0 12 0,0 0-4 15,0 0-2-15,0 0 1 0,0 0 8 0,0 0-2 0,0 0-5 16,0 0 12-16,0 0-7 0,0 0-1 0,0 0 12 16,0 0-14-16,0 0 2 0,0 0 5 0,0 0-1 15,0 0-5-15,0 0 7 0,0 0 6 0,0 0 8 16,0 0 0-16,0 0 1 0,0 0 6 0,0 0-1 15,0 0-5-15,0 0 1 0,0 0-8 0,0 0 2 16,0 0-9-16,0 0-2 0,0 0-4 0,0 0-9 16,0 0-17-16,0 0-5 0,0 0-23 0,0 0-15 15,0 0-27-15,0 0-26 0,0 0-138 0,0 0-256 16,0 0 114-16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6-07T07:49:59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10249 4437 122 0,'0'0'212'0,"0"0"-5"0,0 0-8 16,0 0-2-16,0 0-3 0,0 0 1 0,0 0-6 15,0 0-4-15,0 0-5 0,0 0-19 0,0 0-9 16,0 0-17-16,0 0-17 0,0 0-16 0,0 0-7 15,0 0-13-15,0 0-1 0,0 0-13 0,0 0 0 16,-44 64-6-16,44-64-3 0,-6 41-5 16,6-41 5-16,-2 31-11 0,2-31-7 0,0 0-2 15,0 0 1-15,15 37-8 0,-15-37 16 0,33 7-5 0,-33-7 2 16,72-29-7-16,-18 0-1 0,8-7-2 0,4-8 0 16,4-4-8-16,3-6 14 0,5-2-5 0,-1-1-7 15,-1 0-1-15,1-3-3 0,-9 7-1 0,-4 6-4 16,-6 7 1-16,-11 8-2 0,-10 4 2 0,-16 13-14 15,-8 6-16-15,-13 9-22 0,0 0-23 0,0 0-15 16,0 0-15-16,0 0-21 0,0 0-27 0,0 0-30 16,0 0-36-16,0 0-31 0,-52 70-49 0,31-51-156 15,3 3-471-15,-1-2 209 0</inkml:trace>
  <inkml:trace contextRef="#ctx0" brushRef="#br0" timeOffset="5717.65">9519 6057 13 0,'0'0'205'0,"0"0"-1"0,0 0 0 0,-45 25-3 16,45-25-6-16,0 0-16 0,-33 22-6 0,33-22-7 15,-23 18-4-15,23-18-3 0,-21 22-7 0,21-22-6 16,-21 22-1-16,21-22-1 0,-16 25-10 0,16-25-13 15,-15 26-3-15,15-26-3 0,-10 28-10 0,10-28-8 16,0 0-9-16,0 41-3 0,0-41-7 0,0 0-5 16,19 30 1-16,-19-30-4 0,0 0-9 0,51 5 4 15,-51-5-15-15,79-19 3 0,-27-2 1 0,-1-11-6 0,11-4-8 16,-2 0 0-16,6-5-13 0,3-2 14 16,3-4-21-16,-2-3-6 0,5 3-5 0,-3 2-7 15,-6 5-10-15,-8 0-12 0,-8 8-12 0,-11 4-9 0,-16 9-10 16,-11 7-8-16,-12 12-10 0,15-19-11 15,-15 19-20-15,0 0-31 0,0 0-33 0,0 0-51 16,0 0-26-16,0 0-246 0,0 0-527 0,-83-6 233 0</inkml:trace>
  <inkml:trace contextRef="#ctx0" brushRef="#br0" timeOffset="12307.07">13089 5388 16 0,'0'0'257'0,"-14"-40"-1"16,14 40-6-16,0 0-14 0,-9-37-15 0,9 37-16 15,0 0-13-15,0 0-21 0,-6-33-7 0,6 33-12 16,0 0-15-16,0 0-9 0,0 0-18 0,0 0-14 15,0 0-7-15,0 0-9 0,0 0-8 0,0 0-5 16,0 0-8-16,0 0 4 0,52 91-8 0,-38-44-4 16,3 3-2-16,1 2-8 0,-3 7-1 15,1 1 3-15,1-1-10 0,-5-2 1 0,1-6-3 0,1 0-4 0,-1-7-4 16,1-1-3-16,-8-17-11 0,5 16-3 16,-5-16-24-16,2 2-9 0,-8-28-17 0,8 40-21 15,-8-40-20-15,4 27-27 0,-4-27-27 0,0 0-26 0,0 0-39 16,0 0-234-16,0 0-474 0,0 0 210 0</inkml:trace>
  <inkml:trace contextRef="#ctx0" brushRef="#br0" timeOffset="12518.01">13366 5667 130 0,'0'0'241'0,"0"0"-10"0,0 0-6 16,0 0-4-16,0 0-14 0,0 0-16 0,0 0-16 15,27 59-13-15,-27-59-20 0,18 48-9 0,-11-24-13 0,1 1-11 16,2 1-10-16,3 1-10 0,-1 0-8 16,-12-27-6-16,21 47-12 0,-13-21-17 0,-8-26-24 15,17 31-22-15,-17-31-31 0,10 22-29 0,-10-22-34 0,0 0-35 16,14 20-25-16,-14-20-229 0,0 0-414 0,0 0 183 16</inkml:trace>
  <inkml:trace contextRef="#ctx0" brushRef="#br0" timeOffset="12685.26">13366 5564 180 0,'0'0'273'15,"0"0"-26"-15,0 0-20 0,0 0-23 0,0 0-21 16,0 0-18-16,0 0-15 0,0 0-28 0,0 0-36 16,0 0-29-16,6 87-44 0,-6-87-35 0,11 27-42 15,-11-27-49-15,16 20-172 0,-16-20-309 0,0 0 137 16</inkml:trace>
  <inkml:trace contextRef="#ctx0" brushRef="#br0" timeOffset="13118">13610 5469 121 0,'0'0'305'0,"0"0"-4"0,0 0-3 16,0 0-17-16,0 0-11 0,0 0-36 15,0 0-27-15,-21-40-19 0,21 40-20 0,0 0-18 0,0 0-17 16,0 0-13-16,0 0-14 0,0 0-2 0,0 0-13 16,21 100-9-16,-7-60-7 0,-5-11-11 15,3 14-11-15,-2-3 5 0,5 0-6 0,-1-1-5 0,-3 1-5 16,-1-12-5-16,-2-3-1 0,3 3-3 0,-11-28-4 16,16 49-4-16,-16-49-5 0,8 32-5 0,-8-32 4 15,7 23-1-15,-7-23-4 0,0 0 2 0,0 0-1 16,0 0 4-16,0 0-3 0,0 0-4 0,0 0 4 15,0 0-9-15,0 0 5 0,0 0-6 0,12-94-2 16,-12 94-3-16,4-55-3 0,-4 55 3 0,8-41-9 16,-8 41 5-16,7-28 0 0,-7 28-7 0,0 0 5 15,12-23 0-15,-12 23-4 0,0 0-4 0,0 0 3 16,0 0-3-16,0 0 0 0,0 0 3 0,0 0-3 16,60 48 8-16,-60-48-2 0,6 42-1 0,-6-42 5 15,-4 54-4-15,4-54 2 0,-12 56-1 0,1-31 3 16,1-2 2-16,10-23-1 0,-25 46 4 0,13-25-5 0,12-21 3 15,-27 35-2-15,14-25 3 0,13-10-19 0,-28 12-17 16,28-12-22-16,0 0-27 0,-50 0-32 0,50 0-38 16,-35-27-37-16,20 5-34 0,1 0-255 15,-1-2-519-15,15 24 231 0</inkml:trace>
  <inkml:trace contextRef="#ctx0" brushRef="#br0" timeOffset="13567.92">13405 4964 19 0,'-43'-40'227'0,"-1"9"0"0,5 4-5 0,-2 4-5 16,10 15-12-16,-17-3-10 0,17 10-15 0,-12 2-18 16,43-1-14-16,-75 18-12 0,47-5-14 0,-16 10-10 15,7 5-12-15,4 8-8 0,0 0-6 0,8 7-12 16,4 6-6-16,1 8-2 0,5 8-4 0,3 6 0 15,3 18-3-15,5 3 0 0,0 7 0 0,10 0-8 16,3-6-2-16,-1-7-3 0,8-3 5 0,3-3 2 0,8-7-1 16,4-2 12-16,4-11-10 0,4-3-4 15,7-6-5-15,1-8 0 0,9-5 11 0,-2-8-21 0,12-9-2 16,-4-7 3-16,6-5-7 0,5-9-6 0,1-10 2 16,7-6-2-16,1-9-7 0,1-9-3 15,-4-6 1-15,-5-5-4 0,-6-6-1 0,-6-2 0 0,-8-4-6 16,-6-1 1-16,-7-1-1 0,-10 0-14 0,-12-2 8 15,-11 0-8-15,-4-2-9 0,-10-5 0 0,-11-3 0 16,-12-3-5-16,-6-6 0 0,-8 5 5 0,-7 1-5 16,-8 6 4-16,0 13 2 0,-2 2 8 0,-4 12 3 15,0 5 8-15,4 10-5 0,-6 9 4 0,0 10-3 16,4 9 1-16,-2 8-1 0,0 6-3 0,0 2-3 16,2 8-13-16,6 5-20 0,2 4-26 0,7-2-28 0,5 6-42 15,9 4-31-15,10-6-30 0,13-8-48 16,-2-1-185-16,-3 10-470 0,9-14 208 0</inkml:trace>
  <inkml:trace contextRef="#ctx0" brushRef="#br0" timeOffset="14034.85">14249 5481 247 0,'0'0'290'0,"-38"19"-11"0,38-19-9 0,0 0-17 15,0 0-18-15,-22 14-21 0,22-14-23 0,0 0-14 16,0 0-18-16,0 0-14 0,0 0-16 0,0 0-13 16,0 0-10-16,0 0-2 0,0 0-16 0,0 0-8 15,0 0-10-15,130-55-8 0,-83 32-9 0,1-5-2 16,8 1-8-16,2 0-1 0,2-3-6 0,10-1-2 15,4 1-3-15,9 1-3 0,0 0-2 0,4 1 6 16,4-3-12-16,-3 2 0 0,-5-1-3 0,0 4 0 16,-9 4-3-16,-6-5 0 0,-1 5-5 0,-14 4 11 0,-7-1-12 15,-19 7-9-15,-5 1-15 0,-22 11-12 0,21-13-17 16,-21 13-29-16,0 0-33 0,0 0-36 0,0 0-44 16,0 0-28-16,0 0-60 0,0 0-166 0,-118-22-476 15,71 19 212-15</inkml:trace>
  <inkml:trace contextRef="#ctx0" brushRef="#br0" timeOffset="14264.52">15377 4739 33 0,'56'-9'247'0,"-8"5"2"0,-17 4-1 16,-31 0-15-16,60 12-7 0,-29-2-18 0,-5 0-14 15,-5 5-16-15,-21-15-14 0,27 44-14 0,-21-17-14 0,-6 16-11 16,-8 1-2-16,-6 1-16 0,-13-3-5 15,-13 1-13-15,3 0-3 0,-6 1-8 0,1-6-9 16,1-5-4-16,4-3-11 0,14-10-9 0,7-3-19 0,16-17-30 16,-27 26-36-16,27-26-43 0,-17 16-47 0,17-16-45 15,0 0-72-15,0 0-179 0,0 0-462 16,0 0 204-16</inkml:trace>
  <inkml:trace contextRef="#ctx0" brushRef="#br0" timeOffset="14575.57">16111 4306 111 0,'0'0'252'0,"0"0"-3"15,0 0-8-15,0 0-12 0,0 0-23 16,0 0-20-16,0 0-15 0,0 0-3 0,0 0-10 0,0 0-3 16,0 0-9-16,0 0-8 0,0 0-10 0,81 82-13 15,-65-42-4-15,1 8 2 0,-1 4-14 0,-5 2-15 16,-1 2-4-16,-4-3-5 0,3-1-7 0,-1-5-10 16,2-3-2-16,-2-4-20 0,1-14-6 0,-1-3-8 15,-8-23-18-15,19 37-19 0,-19-37-27 16,12 28-20-16,-12-28-28 0,0 0-21 0,0 0-25 0,0 0-37 15,0 0-39-15,0 0-230 0,0 0-478 0,0 0 212 16</inkml:trace>
  <inkml:trace contextRef="#ctx0" brushRef="#br0" timeOffset="14817.5">15929 4295 143 0,'0'0'224'0,"-2"-49"-9"15,2 49-15-15,0 0-12 0,25-34-1 0,-2 21-6 16,-23 13-5-16,53-12-10 0,-7 7-11 0,-1 6-12 15,7 6-7-15,-2 6-14 0,1 6-2 0,-1 6-10 16,2 4-4-16,-7 5-17 0,-4-1-14 0,-5 5-15 16,-14 5-16-16,-3 4-16 0,-7 3-15 0,-7-3-7 15,-10 3-2-15,-3-1-7 0,-11 0-2 16,-3 0-5-16,-3-4 0 0,-4-1 1 0,2-3-2 16,-8-2-1-16,4-3-3 0,2-2-3 0,13-17-8 0,-7 0-14 15,23-17-12-15,-31 20-33 0,31-20-30 0,0 0-39 16,0 0-66-16,-27 5-131 0,27-5-381 0,0 0 168 15</inkml:trace>
  <inkml:trace contextRef="#ctx0" brushRef="#br0" timeOffset="16000.98">16628 4503 295 0,'0'0'324'0,"0"0"-6"0,0 0-8 0,0 0-6 16,16-43-16-16,-16 43-15 0,0 0-24 0,0 0-30 15,0 0-23-15,0 0-25 0,0 0-15 16,0 0-22-16,0 0-10 0,0 0-10 0,0 0-16 0,46 71-3 16,-27-32-4-16,-3 2-18 0,1 1-3 0,-1 1-11 15,-3 3 0-15,1 0-6 0,-2 8-3 0,7 1-3 16,-7-3-17-16,-1-3-7 0,-3 2-10 16,0-4-4-16,-4 0-11 0,-8-1-4 0,-4-17 0 0,-2 14-2 15,-3-15 0-15,-1-1 5 0,-5-2-6 0,-4-5 3 16,3-2 10-16,-3-3-6 0,23-15 4 15,-43 15 3-15,16-12 6 0,27-3-2 0,-54-13-1 0,31-3-2 16,-10-14-3-16,6-2-8 0,5-8-7 0,-3-6-14 16,8-2-9-16,5-3-12 0,8-1-14 0,4 1-15 15,4-1-11-15,4 7-4 0,11 4-15 0,-1 2-14 16,9 1-10-16,0 5-11 0,4 1 5 0,4 4 1 16,2-2 18-16,3 3 9 0,1 0 12 0,-4 6 6 15,3-3-2-15,-14 8-4 0,1 2-14 0,0 1-11 0,-4 0-1 16,0-4-7-16,-23 17 5 0,35-24 0 0,-12 9 20 15,-23 15 19-15,22-21 12 0,-22 21 26 0,17-21 28 16,-17 21 23-16,0 0 21 0,14-31 21 16,-14 31 19-16,0 0 9 0,0 0 15 0,4-30 14 15,-4 30 6-15,0 0 2 0,0 0-6 0,0 0-8 0,0 0-11 16,0 0-6-16,0 0-3 0,-47-22-4 16,47 22-5-16,0 0-5 0,0 0-7 0,-64 44-4 0,47-24-2 15,1 0-4-15,3 2-4 0,-3 0-2 0,5 6 3 16,11-28-3-16,-16 49-2 0,10-21 2 0,6-28-5 15,-4 39 2-15,4-39 2 0,0 0-1 0,4 45 0 16,-4-45 1-16,10 25 6 0,-10-25-7 0,0 0 3 16,21 25 6-16,-21-25 9 0,0 0-6 0,37 2 1 15,-37-2-3-15,0 0-6 0,45-25 0 16,-26 6-6-16,-19 19 2 0,27-43-6 0,-15 20-6 0,3-2-7 16,-3-3 1-16,-12 28 1 0,19-45-3 0,-11 29 2 15,-8 16-5-15,8-30-4 0,-8 30-4 0,0 0-3 16,9-25 1-16,-9 25-3 0,0 0 1 0,0 0-6 15,0 0-1-15,0 0 2 0,0 0 8 0,0 0-7 0,0 0 2 16,70 51 2-16,-54-31-9 0,-1 1 3 16,1-1 0-16,-16-20 5 0,31 39-1 0,-20-24 8 0,-11-15 5 15,20 22 3-15,-20-22 5 0,0 0 15 0,25 19 2 16,-25-19 13-16,0 0 17 0,0 0 11 0,0 0-2 16,0 0-9-16,0 0-11 0,0 0-5 0,0 0 1 15,44-65-15-15,-40 22-11 0,-2 15-8 0,-2 28-8 16,6-57-4-16,-4 30 0 0,-2 27-1 0,8-36-3 15,-8 36 1-15,0 0-12 0,7-30 4 0,-7 30 0 16,0 0-18-16,0 0 4 0,0 0-11 0,0 0 5 16,0 0-1-16,0 0 2 0,0 0 5 0,0 0 3 15,39 72-4-15,-39-72 2 0,8 42 1 0,2-19-2 16,-10-23 7-16,21 34-7 0,-21-34 0 0,23 27 8 16,-23-27-9-16,23 19 2 0,-23-19 3 15,0 0-7-15,35 1 0 0,-35-1-5 0,0 0-6 0,41-29-14 16,-26 9-3-16,1-2-11 0,-16 22 4 0,23-51-6 0,-13 28-2 15,-2 0 0-15,-8 23 7 0,17-39-3 0,-17 39 8 16,10-26 1-16,-10 26 7 0,13-20 1 16,-13 20 7-16,0 0 4 0,0 0 3 0,0 0 0 0,0 0 1 15,0 0 4-15,0 0 0 0,14-26 7 16,-14 26 3-16,0 0 12 0,0 0 12 0,0 0 23 0,0 0 23 16,0 0 29-16,0 0 24 0,0 0-11 0,0 0 1 15,0 0 3-15,0 0-4 0,0 0-5 0,-14-51-13 16,14 51-6-16,0 0 1 0,-9-36-9 0,9 36 4 15,0 0-4-15,0-36-1 0,0 36-4 0,0 0-2 16,0 0-1-16,0 0-5 0,0 0-7 0,0 0-9 16,0 0-5-16,0 0-13 0,0 0 2 0,0 0-6 15,0 0-2-15,0 0 0 0,58 67 2 0,-39-27-3 16,-5 2 6-16,7 4-8 0,-11 1 5 0,7 9-8 16,2 3 7-16,-5 4-14 0,-2 7-3 0,1 3-9 15,5 1-22-15,-7-5-14 0,7-4-17 0,-5-7 8 16,-1-5-1-16,-8-5 8 0,-2-8 3 0,2-14 12 0,-4-26-8 15,9 36 0-15,-9-36-13 0,0 0-9 0,0 33-13 16,0-33-2-16,0 0-30 0,0 0-30 16,0 0-26-16,0 0-43 0,0 0-44 0,0 0-32 0,0 0-50 15,-4-115-176-15,8 72-553 0,6 1 244 0</inkml:trace>
  <inkml:trace contextRef="#ctx0" brushRef="#br0" timeOffset="16273.56">18060 4332 133 0,'-6'-56'291'0,"-2"33"-1"0,8 23 3 16,-8-33 0-16,8 33-14 0,0 0-17 0,-11-29-13 16,11 29-25-16,0 0-27 0,0 0-23 0,0 0-17 15,0 0-18-15,0 0-8 0,0 0-11 0,-80 57-11 16,71-31-10-16,1-2-8 0,8-24-1 0,-6 40-9 16,6-40-9-16,0 0 1 0,19 50-9 0,-19-50-7 15,35 25 1-15,-8-17-1 0,2-2-11 0,-29-6-9 16,62-7-3-16,-31-2-4 0,14-11 3 0,-18 3-5 0,-4 1 0 15,-5-3 14-15,3-4-5 0,-7-1 7 16,-14 24-3-16,13-50-4 0,-13 23-4 0,0 27 1 16,-8-42-11-16,8 42-21 0,-36-38-19 0,18 22-20 15,-9 9-22-15,27 7-34 0,-60 0-24 0,17 14-28 0,-3 7-32 16,1 5-62-16,-1 4-47 0,-1 8-288 16,-3 2-621-16,-4 1 274 0</inkml:trace>
  <inkml:trace contextRef="#ctx0" brushRef="#br0" timeOffset="18809.57">18819 4342 71 0,'0'0'270'0,"-58"3"-14"15,58-3-8-15,0 0-8 0,-33 6-15 0,33-6-17 16,0 0-22-16,0 0-14 0,0 0-19 0,0 0-19 16,0 0-9-16,0 0-17 0,0 0-9 0,0 0-9 15,0 0-3-15,0 0-10 0,134-21-4 0,-69 8-3 16,1 1-3-16,10-5-11 0,1-2 1 0,3 3-14 16,7-7 4-16,6 1-6 0,2 2-4 0,4-3-3 15,-3 5 1-15,-3-1-7 0,2 1-9 0,-11 0-12 16,-3 1-12-16,-5 4-12 0,-14 2-19 0,-12 3-13 15,-19 2-20-15,-31 6-17 0,33-9-14 0,-33 9-15 16,0 0-12-16,0 0 12 0,0 0 10 0,0 0-2 0,0 0 0 16,-72-47-9-16,26 34 7 0,1 2 2 0,-3-4 3 15,-5 1 11-15,-1-1 17 0,0 2 28 16,4-1 26-16,17 7 27 0,11 0 23 0,22 7 21 16,-44-12 14-16,44 12 13 0,-22-11 4 0,22 11-1 0,0 0-8 15,0 0-6-15,0 0-6 0,0 0-5 0,0 0-5 16,0 0-7-16,0 0-1 0,0 0-4 0,88-31-2 15,-88 31 2-15,77 10 2 0,-27-1 4 0,-5 2 7 16,0 4 1-16,-18-3 7 0,19 12-9 0,-26-6-4 16,3 3-3-16,-8 3-1 0,-7 5 1 0,0 13-4 15,-12 1-2-15,-4-3 4 0,-15 4-5 0,-4-6-1 16,-10 2 2-16,2-5-6 0,-9-3-2 0,3-2 5 0,6 1-11 16,8-13-9-16,4-4-21 0,23-14-34 0,-22 22-36 15,22-22-45-15,0 0-31 0,0 0-43 16,0 0-71-16,0 0-142 0,0 0-443 0,0 0 197 15</inkml:trace>
  <inkml:trace contextRef="#ctx0" brushRef="#br0" timeOffset="19251.78">20886 3882 132 0,'0'0'338'0,"0"0"-36"16,0 0-21-16,0 0-23 0,0 0-15 0,0 0-17 15,0 0-13-15,0 0-5 0,-41 74-19 0,41-30-15 16,8 0-19-16,2 5-12 0,7 0-15 0,-5-1-5 16,-1 2-11-16,3-5-17 0,3 0-6 0,-3-1-4 15,-1-1-14-15,-3-15 8 0,2 0-15 0,-1-2-5 16,1 16-13-16,0-21 0 0,-12-21-9 0,11 31-4 16,-11-31 3-16,0 0-5 0,8 31-6 0,-8-31-1 15,0 0-5-15,0 0 1 0,0 0-22 0,0 0-17 16,0 0-16-16,0 0-16 0,0 0-7 0,-66-99-12 15,39 55-16-15,4-6-9 0,1-6-12 0,-1-5 2 16,4-5 10-16,7 0 10 0,-3 3 11 0,7 1 22 16,4 8 21-16,4 7 16 0,0 18 10 0,0 29 3 0,12-55 5 15,-5 39 5-15,-7 16 9 0,24-46 0 16,-5 27 8-16,-5 1 1 0,-14 18 10 0,40-27-2 16,-18 16-1-16,-22 11 1 0,50-12 1 0,-50 12 2 0,46 2-5 15,-46-2-3-15,49 24-4 0,-30-6 3 16,-3 7-5-16,1 15-1 0,-15-10 2 0,-2 14-5 0,-4 1 0 15,-7 1-1-15,-3-1-7 0,-7-5-7 0,-6 2-3 16,1-5-6-16,-1-5-15 0,4-8-13 0,0-3-14 16,0-1-28-16,5-1-38 0,18-19-44 0,-25 20-57 15,25-20-74-15,0 0-164 0,0 0-487 0,0 0 215 16</inkml:trace>
  <inkml:trace contextRef="#ctx0" brushRef="#br0" timeOffset="19461.71">21316 4062 14 0,'0'0'290'15,"0"0"-15"-15,0 0-15 0,15 47-4 0,-15-47-4 16,12 46-14-16,-8-20-10 0,11 13-23 0,-7-10-22 16,2-1-12-16,3 15-15 0,-5-15-16 0,6-1-18 15,-5 2-7-15,-9-29-7 0,14 51-14 0,-6-30-20 16,-8-21-18-16,11 30-27 0,-11-30-24 0,0 0-42 15,8 29-38-15,-8-29-25 0,0 0-49 0,0 0-78 16,0 0-221-16,0 0-484 0,0 0 214 0</inkml:trace>
  <inkml:trace contextRef="#ctx0" brushRef="#br0" timeOffset="19601.66">21289 3762 87 0,'0'0'309'0,"0"0"-35"0,0 0-38 15,0 0-30-15,0 0-23 0,0 0-29 0,0 0-35 16,0 0-57-16,0 0-69 0,0 0-76 0,0 0-174 16,46 66-279-16,-38-44 124 0</inkml:trace>
  <inkml:trace contextRef="#ctx0" brushRef="#br0" timeOffset="20042.41">21661 4128 30 0,'0'0'310'0,"0"0"-14"0,23 31-6 0,-23-31-15 15,19 28-13-15,-7-5-15 0,-2 3-15 0,5 14-20 16,-3 1-15-16,3-1-17 0,-7 2-15 0,0 5-9 16,1 2-21-16,-3 5-6 0,-4 0-13 0,4-4-17 15,2 2-5-15,1-4-8 0,1-3-5 0,6-5-10 0,-5-14-7 16,3 13-8-16,-5-14-6 0,3-3-4 0,-12-22-5 15,14 26-4-15,-14-26-6 0,0 0-12 16,0 0-6-16,15 23 10 0,-15-23-12 0,0 0-13 0,0 0-16 16,0 0-9-16,0 0-10 0,0 0-11 0,-25-128-11 15,6 78-12-15,3-4-6 0,4-9-3 0,-7-6 4 16,4-7 5-16,-3-5 6 0,1 1 3 0,9 0 12 16,2 7 19-16,4 12 23 0,4 10 18 0,4 7 12 15,-2 18 2-15,0 0 0 0,-4 26 1 0,19-36 1 16,-19 36-5-16,27-20 1 0,-27 20 7 0,31-12 0 15,-31 12 4-15,58-1 6 0,-58 1-9 16,45 20 7-16,-18-2-12 0,-4 1 1 16,0 16-4-16,1 4-2 0,-17-12-2 0,-3 15-3 0,-8 0-9 0,-5 3-9 15,-9-5-21-15,-1 3-19 0,-18 4-32 0,-7-2-39 16,1 3-46-16,-7-4-54 0,1-6-51 0,-7-5-215 16,4-1-519-16,1-6 229 0</inkml:trace>
  <inkml:trace contextRef="#ctx0" brushRef="#br0" timeOffset="21101.79">21721 3375 6 0,'-18'-48'236'16,"11"24"-7"-16,7 24-8 0,-28-46-9 0,1 13-6 0,6 11-16 15,0-1-11-15,-10-6-13 0,9 14-9 0,-5 0-13 16,-10-7-5-16,6 8-13 0,0 7-16 0,-15-4-7 15,1 9-14-15,-3 7-7 0,-10 10-8 16,-2 3-6-16,-2 6-8 0,2 9-10 0,-6 4-2 0,6 10-15 16,-2 5-5-16,4 12-3 0,4 9 5 0,1 8-9 15,7 13 0-15,7 5 0 0,2 12 5 0,10 10-6 16,4 3 2-16,7-7 2 0,5-1-2 16,11-6-3-16,13-5 4 0,9-10 3 0,7-4-5 0,19-9 1 15,2-10-6-15,14-4 3 0,12-15 0 0,9-3-6 16,10-15-1-16,2-5 7 0,6-10-9 0,1-5 3 15,7-5-5-15,-1-6-1 0,8-10-1 0,-7-7 0 16,1-7-1-16,2-7 3 0,-5-4 0 0,-3-9-5 16,1-4 10-16,-8 0 1 0,-14-9-4 0,-4-5 2 15,-11-11 7-15,-6-3 1 0,-14-5 2 0,-9-8-8 16,-10-11-1-16,-8-9-7 0,-15-11-9 0,-4-8-2 16,-6 7 1-16,-8 9-3 0,-13 11 0 0,-4 14 6 0,-14 10-2 15,-5 8-1-15,-11 8-4 0,-16 7 0 16,-7 10-5-16,-9 5-3 0,-8 5-8 0,-7 10-4 15,-5 3-4-15,-7 3-12 0,-6 8-21 0,0 6-24 16,-2 7-42-16,6 1-43 0,6 2-49 0,-1 5-232 16,9 4-492-16,11 1 218 0</inkml:trace>
  <inkml:trace contextRef="#ctx0" brushRef="#br0" timeOffset="22604.62">18854 4593 56 0,'15'-51'232'0,"-15"51"-9"0,4-34-10 0,-4 34-5 0,12-24-15 16,-12 24-18-16,0 0-5 0,15-28-16 0,-15 28-17 15,0 0-14-15,0 0-8 0,0 0-9 0,0 0-8 0,0 0 0 16,0 0-6-16,76 44-9 0,-49-8 0 16,0 10-4-16,-4 7-7 0,4 7-6 0,-5 11-3 15,9-1-5-15,-8 11-4 0,4 1-8 0,0 3-2 16,4 2-4-16,-4-1 1 0,0-1-3 0,-1-2-1 15,5-4-8-15,2-2-3 0,-2-4 2 0,0-5-2 16,5-4-1-16,9-4 0 0,1-10-8 0,-1-5 2 16,9 2-2-16,4-5 2 0,4-8-5 0,6-1-3 0,4-8-7 15,5-5-1-15,3 2-5 0,1-16 0 0,4-4 3 16,4-4-2-16,-3-3 2 0,3-8 5 0,-4-1-3 16,-6-3 8-16,-5 4 3 0,-14-3 0 0,-6 0-4 15,-5 1 0-15,-14 8-4 0,-8-5 1 0,15-4 5 16,-20 9-10-16,1-7-4 0,-23 14-1 15,39-23-3-15,-16 8-8 0,-2 1-2 0,0-4-7 0,-21 18-4 16,35-31-8-16,-21 19-15 0,-14 12-11 0,21-28-9 16,-21 28-16-16,10-32-13 0,-10 32-7 0,8-33-15 15,-8 33-1-15,0 0-10 0,-12-58 4 0,2 37-10 16,10 21 15-16,-31-39 11 0,18 25 10 0,-12 2 6 16,25 12 16-16,-35-14 25 0,35 14 13 0,-45-12 19 15,45 12 21-15,-35-3 16 0,35 3 17 16,0 0 17-16,-50 2 19 0,50-2 10 0,0 0 13 0,-35 11 10 0,35-11-7 15,0 0 1-15,0 0 8 0,-23 15 0 0,23-15 2 16,0 0 5-16,0 0 2 0,0 0-3 16,0 0-6-16,50 68-4 0,-27-51-2 0,3-3-6 0,18 7-14 15,-21-6-3-15,3 2-7 0,16 5-1 0,-19-5-17 16,-1 2-2-16,-5 1-2 0,1 2-15 0,-5 2-6 16,-13-24-1-16,8 44 1 0,-8-44-3 0,-16 70 0 15,5-28-1-15,-9-5-4 0,-7 0 3 16,0-3-7-16,-4-2 6 0,-2-1-8 0,10-10-17 0,-12 5-12 15,-4-1-19-15,12-10-15 0,2 0-28 0,-2-2-36 16,27-13-41-16,-43 12-48 0,43-12-71 0,-31 1-222 16,31-1-539-16,0 0 238 0</inkml:trace>
  <inkml:trace contextRef="#ctx0" brushRef="#br0" timeOffset="24587.95">21864 5746 192 0,'0'0'242'0,"0"0"-6"0,0 0-14 15,0 0-11-15,-8-43-17 0,8 43-22 0,0 0-17 0,0 0-16 16,0 0-9-16,0 0-5 0,0 0-4 0,0 0-5 16,0 0-6-16,49 76 0 0,-30-37-10 15,2-2-6-15,-3 1 2 0,3 4-4 0,-7 1-1 0,5 1-7 16,0 0-13-16,1 3 7 0,-1 0-10 0,-5-4-4 15,3-4-4-15,-9-13-2 0,-2 1-6 0,7-2-3 16,-13-25-3-16,18 47-6 0,-9-30 1 0,-9-17-4 16,10 25-5-16,-10-25 0 0,0 0-4 0,0 0 6 15,0 0 7-15,0 0 13 0,14 25 3 16,-14-25-5-16,0 0-4 0,0 0-11 0,0 0 1 0,0 0-8 16,-55-92-8-16,32 51-8 0,0-4-9 0,0-8-15 15,-4-5-5-15,1-6-5 0,-1-1-16 0,-2 0 3 16,10 5 5-16,-4 4 4 0,15 7 0 0,-6 9 3 15,10 11 7-15,-3 4 0 0,7 25 3 0,-6-32 0 16,6 32 2-16,0 0 1 0,4-40-4 0,-4 40 12 16,0 0-5-16,0 0 1 0,21-31 0 0,-21 31 9 15,27-11-11-15,-27 11 3 0,0 0-1 0,62 9 2 16,-62-9-4-16,56 23 1 0,-29-7-1 0,-1 3 1 0,5 13-15 16,-14-7-5-16,-7 0-4 0,1 4-11 0,-7 10-17 15,-4-39 0-15,-4 72-13 0,-7-45-6 16,-9 14-17-16,-7-7-3 0,-2-2-24 0,4-12-27 0,-8 8-29 15,10-13-36-15,-4-1-233 0,27-14-482 0,-31 13 214 16</inkml:trace>
  <inkml:trace contextRef="#ctx0" brushRef="#br0" timeOffset="26219.48">22391 5935 22 0,'0'0'273'0,"0"0"0"16,0 0-8-16,0 0-14 0,0 0-23 0,0 0-20 0,0 0-25 15,0 0-17-15,0 0-16 0,0 0-10 0,0 0-10 16,0 0-3-16,0 0-14 0,17 51-3 0,-3-28-13 16,-2 2-4-16,7 0-9 0,4 11-5 0,-9 2-10 15,-1-15-10-15,-5-2-3 0,-8-21-5 16,19 45-6-16,-7-23-17 0,-12-22-16 0,12 25-8 0,-12-25-25 15,0 0-16-15,11 32-34 0,-11-32-32 0,0 0-36 16,0 0-50-16,0 0-271 0,0 0-497 0,0 0 219 16</inkml:trace>
  <inkml:trace contextRef="#ctx0" brushRef="#br0" timeOffset="26385.5">22331 5669 277 0,'0'0'285'0,"0"0"-32"0,0 0-23 0,0 0-27 0,0 0-24 16,0 0-17-16,0 0-11 0,0 0-22 16,0 0-30-16,0 0-38 0,0 0-42 0,0 0-40 15,0 0-41-15,0 0-40 0,41 87-69 0,-28-66-111 0,-3 0-306 16,-10-21 135-16</inkml:trace>
  <inkml:trace contextRef="#ctx0" brushRef="#br0" timeOffset="26851.72">22614 5744 208 0,'-8'-53'281'0,"8"53"-5"16,-4-30-12-16,4 30-1 0,0 0-14 0,0 0-15 0,-2-34-22 16,2 34-21-16,0 0-21 0,0 0-14 0,0 0-20 15,0 0-15-15,0 0-5 0,0 0-18 0,0 0-7 16,0 0-14-16,68 69-2 0,-53-43-8 0,5 13-3 15,-1 0-4-15,-1 2-6 0,1 2-8 0,0-5-3 16,-7 2 6-16,2-13-15 0,-1 12-1 16,8-1-4-16,-11-15-2 0,4 2 1 0,-1-2-5 15,-1 0-3-15,-12-23-6 0,19 29-15 0,-19-29-12 0,14 22-10 16,-14-22-6-16,0 0-6 0,0 0-13 0,25 14-18 16,-25-14-18-16,0 0-22 0,0 0-10 0,0 0-12 15,21-83-9-15,-23 42-29 0,-11-3 10 0,7-1-5 16,-6 1 6-16,3-2 6 0,-1 0 19 0,2 1 17 15,-1 5 32-15,-5-2 30 0,10 19 34 16,4 23 22-16,-8-42 29 0,8 42 16 0,-5-33 22 0,5 33 11 16,0 0 9-16,-6-29 3 0,6 29-9 0,0 0-12 15,0 0-6-15,0 0-12 0,0 0 1 0,0 0-5 16,0 0-1-16,0 0-3 0,0 0 1 0,0 0-8 16,0 0 1-16,27 134-5 0,-17-108 3 0,7 16-3 15,-7-15-2-15,3 0-2 0,-3 1 0 0,0-2-6 16,7 11 1-16,-5-14-4 0,-1 4-2 0,1-4-8 0,-12-23-16 15,29 39-16-15,-17-26-18 0,-12-13-32 0,36 22-22 16,-36-22-40-16,35 9-26 0,-35-9-35 0,37-6-232 16,-37 6-459-16,47-30 203 0</inkml:trace>
  <inkml:trace contextRef="#ctx0" brushRef="#br0" timeOffset="27534.53">23307 5817 66 0,'0'0'238'16,"0"0"-19"-16,0 0-2 0,0 0-9 0,0 0-10 15,0 0-7-15,-46 59-7 0,46-59-13 0,-6 41-13 16,6-41-15-16,0 42-11 0,0-42-14 0,0 0-8 0,13 47-8 16,-13-47-6-16,16 26-4 0,-16-26-5 15,25 18-10-15,-25-18-3 0,29 8-9 0,-29-8-4 0,0 0-7 16,49-10-9-16,-49 10-6 0,40-23-11 16,-40 23-13-16,27-33-11 0,-15 9-8 0,-2 0-6 15,-10 24-9-15,11-55-4 0,-11 13-5 0,-5-1-12 0,5 43-10 16,-10-53-6-16,2 28 8 0,8 25 14 0,-10-31 8 15,10 31-3-15,0 0 3 0,-21-22 2 0,21 22 0 16,0 0 7-16,0 0-2 0,-48 10 0 0,48-10 5 16,0 0 4-16,-37 43 1 0,37-43-1 0,-18 32 2 15,18-32-5-15,-7 31 4 0,7-31 1 0,0 0 0 16,0 0 3-16,11 39 6 0,-11-39 3 0,0 0 11 16,0 0 1-16,47 3 2 0,-47-3 9 0,0 0 1 15,60-31 1-15,-33 14 7 0,-8 2 2 0,-19 15 3 16,31-27 3-16,-31 27-3 0,24-24 8 0,-24 24-4 15,19-21 11-15,-19 21-18 0,0 0 1 0,23-17 1 16,-23 17-7-16,0 0-10 0,0 0 2 0,0 0-2 0,0 0-5 16,0 0-1-16,0 0 0 0,0 0-2 0,0 0-3 15,27 56 1-15,-27-56 0 0,8 45-2 0,-2-22 1 16,-6-23-4-16,15 38 9 0,-15-38-10 0,12 30 1 16,-12-30-1-16,27 27-2 0,-27-27 0 0,27 18 2 15,-27-18-1-15,31 10 4 0,-31-10 0 0,45-2 5 16,-45 2 3-16,50-14 2 0,-50 14-6 0,39-23 11 15,-18 8-11-15,-21 15-2 0,37-26 1 0,-37 26 0 16,25-17 0-16,-25 17 7 0,18-12-10 0,-18 12-1 16,0 0-5-16,0 0 3 0,0 0-3 0,0 0 6 15,0 0-14-15,0 0 2 0,0 0 5 0,0 0-3 16,0 0-2-16,0 0 1 0,0 0-2 0,0 0 4 16,0 0-1-16,0 0 0 0,0 0 2 0,0 0 1 15,0 0 2-15,0 0 6 0,0 0-1 0,0 0 1 0,38-3 0 16,-38 3-2-16,0 0 4 0,0 0 2 0,0 0 0 15,-42-81-5-15,32 58 2 0,10 23 1 0,-12-31-2 16,12 31-2-16,-7-35 7 0,7 35-5 0,0 0-1 16,2-46-5-16,-2 46 1 0,19-27-9 0,-19 27-5 15,35-26-6-15,-12 13-7 0,2 2-13 0,4-3-11 16,2 7-12-16,-31 7-19 0,60-14-20 0,-29 9-40 16,-31 5-41-16,51-10-50 0,-51 10-283 0,33-5-552 15,-33 5 245-15</inkml:trace>
  <inkml:trace contextRef="#ctx0" brushRef="#br0" timeOffset="27967.49">23276 5044 216 0,'-71'-15'259'0,"-3"4"-9"0,10 6-12 0,-2 1-16 0,4 5-14 15,-6 6-11-15,4 8-18 0,-7 4-11 16,7 4-13-16,-4 10-9 0,-6 1-12 0,5 5-12 0,-7 10-1 16,1 8-4-16,1 11-4 0,4 7-5 0,-3 7-6 15,9 13-9-15,8 1-9 0,9 1-13 0,16-3-6 16,8 1-11-16,15-6 7 0,12-2-8 0,11-9-8 16,11-6-3-16,12-5 1 0,5-12-6 0,15-4 0 15,8-10-2-15,11-7-6 0,5-10-11 16,17-6-4-16,5-7-8 0,3-9-11 0,11-10 5 0,-2-5 3 15,6-14-1-15,-2-2 5 0,2-6-7 0,-2-9 8 16,-3 2-8-16,-7-6 3 0,-5-1 3 0,-10 4 16 16,5-10 31-16,-13 5 12 0,-5-3 11 0,-5-3-9 15,-15-3 0-15,-11 1 5 0,-11-1-2 0,-13 0-5 16,-11-8-6-16,-14-2-11 0,-4-2-2 0,-10-3-30 16,-11 3-26-16,-10 3-12 0,-11 9-4 0,-13 8-23 0,-8 10-1 15,-9 8-10-15,-11 10-13 0,-6 7-14 0,-8 5-20 16,-4 10-30-16,-3 6-21 0,-3 8-27 0,-3 9-33 15,9-1-19-15,4 7-38 0,-1 1-208 0,14 8-524 16,3 2 232-16</inkml:trace>
  <inkml:trace contextRef="#ctx0" brushRef="#br0" timeOffset="28551.88">23412 7075 136 0,'0'0'313'16,"0"0"-6"-16,0 0-9 0,0 0-4 0,0 0-14 16,0 0-16-16,0 0-21 0,0 0-19 0,0 0-22 15,0 0-28-15,0 0-14 0,0 0-19 0,0 0-24 16,0 0-27-16,0 0-19 0,0 0-31 0,0 0-27 16,0 0-34-16,13 40-34 0,-13-40-41 0,0 0-51 15,10 33-44-15,-10-33-41 0,0 0-206 0,10 41-474 16,-10-41 210-16</inkml:trace>
  <inkml:trace contextRef="#ctx0" brushRef="#br0" timeOffset="28711.14">23522 7454 40 0,'0'0'212'0,"0"0"-6"0,6 52-2 16,-6-52-5-16,0 0-9 0,6 42-2 0,-6-42-14 0,0 0-5 16,2 39-16-16,-2-39-11 0,2 30-16 0,-2-30-10 15,4 33-19-15,-4-33-28 0,7 33-38 0,-7-33-32 16,6 35-31-16,-6-35-43 0,12 35-40 0,-12-35-43 15,11 42-165-15,-11-42-349 0,8 32 155 0</inkml:trace>
  <inkml:trace contextRef="#ctx0" brushRef="#br0" timeOffset="28851.88">23596 8232 107 0,'-8'51'199'0,"8"-51"-8"0,-4 55-22 16,-2-28-13-16,6-27-10 0,-7 51-21 0,7-25-16 15,0-26-22-15,0 53-26 0,0-53-25 0,11 50-20 0,-3-26-33 16,-8-24-26-16,19 44-24 0,-13-21-29 0,-6-23-101 16,14 45-213-16,-3-22 95 0</inkml:trace>
  <inkml:trace contextRef="#ctx0" brushRef="#br0" timeOffset="28969.39">23656 8778 143 0,'13'48'106'0,"-13"-48"30"0,2 36 12 0,-2-36 8 0,2 39-2 16,-2-39 0-16,0 40-9 0,0-40 14 0,-4 34 1 15,4-34-4-15,-9 40-8 0,9-40-13 0,-2 31-17 16,2-31-7-16,0 0-16 0,0 39-25 0,0-39-29 15,0 0-42-15,0 0-46 0,6 31-51 0,-6-31-39 16,0 0-205-16,0 0-371 0,0 0 164 0</inkml:trace>
  <inkml:trace contextRef="#ctx0" brushRef="#br0" timeOffset="38102.67">6621 7356 67 0,'0'0'155'0,"0"0"-3"0,0 0-13 16,0 0 2-16,0 0-17 0,0 0-10 0,0 0 0 15,0 0-12-15,0 0 3 0,0 0-4 0,0 0-6 16,0 0 3-16,0 0-5 0,-17 59-3 0,17-59-2 16,0 0-4-16,25 62-6 0,-6-40-2 0,-3-1-4 15,1-3-2-15,-17-18-4 0,27 22-4 0,-27-22-1 16,33 19 4-16,-8-15-1 0,-25-4-3 0,60-9 0 16,-17-5-10-16,3-9 1 0,3-9-6 0,1-3-5 15,1-12 1-15,1-6-7 0,2-4-7 0,-2 0-2 16,-5 4-8-16,-8 3-5 0,1 11-13 0,-11 9-6 0,-11 13-19 15,-18 17-19-15,17-17-33 0,-17 17-21 0,0 0-24 16,0 0-14-16,0 0-26 0,0 0-29 0,0 0-158 16,0 0-376-16,-11 112 166 0</inkml:trace>
  <inkml:trace contextRef="#ctx0" brushRef="#br0" timeOffset="38757.11">9209 8834 244 0,'0'0'243'0,"0"0"-5"0,2 55-8 16,-2-55-8-16,0 0-6 0,8 46-11 0,-8-46-14 16,9 28-11-16,-9-28-21 0,12 30-10 15,-12-30-5-15,19 21-10 0,-19-21-9 0,27 13-7 0,-27-13-10 16,45-1-9-16,-45 1-11 0,74-32-8 0,-26 2-10 16,2-6-6-16,3-6-8 0,3-5-8 0,4 2-11 15,-2 1-6-15,0-1-3 0,4 4 0 0,-4 3-7 16,4 1 7-16,0 5-8 0,0 1 0 0,-11 4 8 15,-3 3-21-15,-5 2 7 0,-18 9 1 0,-6 5-4 16,-19 8-6-16,29-11-10 0,-29 11-6 0,0 0-14 16,0 0-12-16,27-11-21 0,-27 11-24 0,0 0-24 15,0 0-27-15,0 0-34 0,0 0-43 0,0 0-69 16,0 0-154-16,0 0-467 0,0 0 207 0</inkml:trace>
  <inkml:trace contextRef="#ctx0" brushRef="#br0" timeOffset="39574.32">10699 10262 197 0,'0'0'231'0,"0"0"-16"16,0 0-10-16,0 0-7 0,0 0-6 0,0 0-6 0,0 0-6 16,0 0-1-16,13 113-11 0,-9-83-8 0,8 12-12 15,-5-2-5-15,-1 2-6 0,0-16-7 0,0-2-12 16,2 1-11-16,3-2-3 0,1-1-13 0,1-9-2 15,5-6-5-15,7-1-5 0,4-6-3 0,16-10-4 16,3-12-5-16,4-12-10 0,1-8-2 0,7-9-9 16,2-7-1-16,7-11-11 0,3-4-4 0,-4-5-10 15,0 0-2-15,1 2-3 0,-3 2-3 0,2 3 2 16,-4 8 2-16,-4 9-3 0,-10 7-2 0,-5 8-7 16,-8 8-3-16,-18 13-3 0,-9 6-7 0,-10 12-6 15,0 0-23-15,17-20-17 0,-17 20-19 0,0 0-19 16,0 0-19-16,0 0-27 0,0 0-34 0,0 0-26 15,0 0-34-15,0 0-235 0,-81 63-506 0,65-43 223 16</inkml:trace>
  <inkml:trace contextRef="#ctx0" brushRef="#br0" timeOffset="40286.75">13750 12599 24 0,'-14'-9'314'0,"0"-1"-30"0,-3 3-25 15,3 2-14-15,1 1-23 0,3 2-13 0,2 2-20 16,8 0-6-16,-17 6-13 0,9 3-6 0,-3 1-12 0,1 2-11 16,0 4-10-16,4 7-3 0,-7 4-7 15,5 15-12-15,6-13-1 0,-2 0-5 0,4-1-11 16,4 0-8-16,0-5-11 0,0-8-3 0,4 1-13 0,5-7 5 16,5 0-5-16,9-8-6 0,23-7-4 15,4-11-5-15,5-13-8 0,10-12-12 0,1-14-13 0,6-9-5 16,5-5-4-16,6-10 7 0,6-3-14 0,0 2-3 15,6 0 9-15,5 8-1 0,-5 1-10 0,2 8 5 16,-8 3-8-16,-6 5 3 0,-9 4-2 0,-3 7 8 16,-11 6-4-16,-14 5 2 0,-13 8-6 0,-21 12-3 15,-3 5-14-15,-7 3-6 0,-2 2-25 0,-2-1-19 16,-2 5-23-16,0 0-15 0,0 0-22 0,0 0-8 0,0 0-16 16,-25 13-24-16,15-2-20 0,0 2-216 15,-7 4-459-15,-2 4 204 0</inkml:trace>
  <inkml:trace contextRef="#ctx0" brushRef="#br0" timeOffset="42805.7">21945 11990 194 0,'0'0'243'0,"0"0"-14"15,0 0-14-15,0 0-4 0,0 0-12 0,0 34-15 0,10-5-11 16,-2 16-13-16,7 6-20 0,-7 8-13 16,6 6-9-16,-1 2-11 0,3 7-13 0,-1 1-9 15,-3 4-11-15,-1 0-9 0,-7-5-3 0,6-4-9 0,-4-2-3 16,0-6-9-16,-1 0 2 0,-5-5-4 0,8-7-3 16,-4-4-3-16,-2-17 0 0,-2-2-6 0,2-4-4 15,0-10-4-15,-2-3-6 0,0-4-6 0,4 0-2 16,-4-6-8-16,0 0-5 0,0 0-9 0,0 0-9 15,0-24 0-15,-4-1 2 0,-4-17-1 0,-2 1-8 16,1-6-2-16,-3-7-2 0,-9-5-16 0,5-5-14 16,-7-4-7-16,0-4 1 0,0-8 10 0,3 5 7 15,1 0 3-15,1 5 11 0,5-5 11 0,7 14 12 16,-2 0 7-16,4 7 12 0,1 5 8 0,3 1 7 16,3 3 5-16,1-2 6 0,8 5 5 0,-2 0 4 15,7 2 2-15,-3-2 0 0,5 2-2 0,4 5 1 16,8 1 3-16,-8 12 10 0,-1 1-2 0,9-10 1 15,-4 16-1-15,0 3-2 0,-4 2-6 0,4 6-4 16,-9 6-2-16,-1 2-1 0,1 6-7 0,-1 9 3 0,-3 5-8 16,3 21 1-16,-11-1-10 0,-2 5 4 0,-4-1-4 15,-8 5-4-15,0-2 1 0,-7 8-4 0,5-5-2 16,-7 1 0-16,-1 1 1 0,-1 1-1 0,-2-4-3 16,-3-2-4-16,-1-5-15 0,6-2-12 15,1-3-31-15,5-14-32 0,5-3-33 0,2-1-42 16,-2-8-72-16,3-7-162 0,3 0-438 0,2-4 195 0</inkml:trace>
  <inkml:trace contextRef="#ctx0" brushRef="#br0" timeOffset="43302.4">22416 13065 202 0,'8'13'245'16,"2"-5"-4"-16,1 2-8 0,-3-7-11 0,11 1-16 16,-1-2-13-16,-1-1-15 0,3-4-14 0,-1-3-16 15,6-4-12-15,-9 2-15 0,7-9-11 0,2-1-9 16,-6-4-11-16,3-12-9 0,-7 10-7 0,-3-3-10 16,3-11-7-16,-7-4-5 0,-6 13-5 0,-4-17-2 15,-6 4-6-15,4-1-4 0,-7 3-5 0,-1 16-1 16,4 7 0-16,1 0 3 0,-5 5-1 0,2 3-1 15,-3 5-4-15,5 3-4 0,-5 4 0 0,-3 3-3 16,-1 5-4-16,-1 4 3 0,1 7-9 0,3-1 7 0,3 3-6 16,1-2 1-16,4-5-7 0,2 0-1 15,4-2 2-15,0-7-7 0,0 2-3 0,4-3 3 16,4-2-5-16,3-2 3 0,3-3-1 0,3-5-1 0,1-3-2 16,5-7 6-16,-2-6-4 0,14-6 7 0,-17 7-2 15,9-13 4-15,-2-4-2 0,-8 19-1 0,-3 6 4 16,5-7-3-16,-7 8 7 0,2-1-5 0,-1 4 1 15,-1 3 1-15,-1 1-1 0,-3 4 3 0,2 2-2 16,-2 2-2-16,1 6 6 0,1 1-7 16,-2 2 0-16,1 13 4 0,1 0-3 0,-4 1 0 0,0 14 0 15,-2 0 9-15,1-12-6 0,3 14-15 0,-6-14-8 16,6-2-1-16,-4 0-12 0,3-3 1 0,-1 5-13 0,0-8-5 16,4-6-10-16,-1-1-25 0,-1-1-31 0,4-3-39 15,-1-9-33-15,3 0-84 0,-4-5-138 16,5-3-442-16,-5-1 196 0</inkml:trace>
  <inkml:trace contextRef="#ctx0" brushRef="#br0" timeOffset="43585.13">23241 12599 152 0,'-25'20'287'0,"17"-6"-10"0,-5 8-7 15,3 6-11-15,-1 14-13 0,3-16-17 0,0 1-15 16,4-2-18-16,4 5-19 0,0-2-18 0,4 1-12 15,6-3-10-15,-1-4-15 0,3-2-15 0,0-6-12 16,3-3-6-16,1-2-6 0,9-2-18 0,2-4-14 16,-6-1-8-16,10-9-17 0,-6-1-21 0,1-7-6 15,-3-1-11-15,0-4-5 0,-7-1-2 0,-1-5-2 16,-7-2 1-16,0-13-3 0,-6 11 8 0,-4-14-2 0,-6 2-9 16,-10 1 0-16,5 14 5 0,-3 3-2 0,-3 1-3 15,0 6-3-15,-3 4-5 0,-1 7-11 16,2 5-5-16,-4 7-24 0,-1 4-22 0,-1 5-31 15,4 3-28-15,2-1-45 0,1 3-194 0,3 4-425 0,3-4 188 16</inkml:trace>
  <inkml:trace contextRef="#ctx0" brushRef="#br0" timeOffset="44001.88">23751 12446 139 0,'8'-13'255'0,"-5"4"-8"0,3-4-11 0,-4 6-9 0,-2-2-14 16,0 9-15-16,2-5-18 0,-2 5-17 15,0 0-15-15,0 0-15 0,0 0-12 0,0 0-13 0,-10 21-3 16,3-4-6-16,1 5 1 0,-2 7-13 0,2-1-5 16,-1 16-3-16,1-15-1 0,0 13-7 15,6-14 1-15,0 1-9 0,6-1 3 0,-2-5-7 0,7 0-5 16,-5-7-6-16,2-2-3 0,9 5-4 0,-3-10-1 15,3 0-6-15,-1-6 6 0,5 0-10 0,-4 0-2 16,9-8-7-16,1-4 6 0,0-3-6 0,-2-4-7 16,-4-2-6-16,-3-2-7 0,3-2-1 0,-7-2 0 15,-3-4-7-15,-1 1 5 0,-2 1-1 0,1-2-3 16,-3 2 0-16,-4 9 6 0,0 1 1 0,0 3 5 16,-2 7 5-16,0 6-2 0,-4-11 2 0,4 11-1 15,0 0 0-15,0 0 7 0,-25 19-10 0,15-4-3 16,-1 9 5-16,-1 4 3 0,-3 11-5 0,9-13-3 0,2 1-3 15,4-3 0-15,0-6-12 0,4-3-4 0,5-2-13 16,1-2-8-16,6-4-18 0,-1-3-23 0,6-1-23 16,7-6-17-16,6-1-22 0,13-9-42 15,3-9-43-15,-3 1-50 0,-1-2-164 0,3-3-473 0,1 3 211 16</inkml:trace>
  <inkml:trace contextRef="#ctx0" brushRef="#br0" timeOffset="45801.8">24466 12596 168 0,'15'-6'220'15,"-5"-3"-6"-15,-1-1-18 0,3-2-7 0,9-3-22 0,-7 4-13 16,-2-4-18-16,7-3-11 0,-7 4-13 0,3-5-11 16,-5 5-14-16,-1-3-8 0,-3 2-11 0,-2 1-5 15,4 4-9-15,-4-2-4 0,-2 6-4 0,-2 6-7 16,0-5-4-16,0 5-5 0,0 0-1 0,0 0-1 15,-31 11-7-15,15-2 3 0,-11 6-1 0,4 2 7 16,0 4-3-16,-12 10 2 0,4 2 0 0,13-8-3 16,3 0-1-16,-3 0-4 0,7-2 6 0,5-6-6 0,2-2-3 15,4-1 3-15,4-1 1 0,6-3-5 16,1-2 0-16,5-1 0 0,7 1-6 0,-2-5-5 16,24-4-10-16,1-7-13 0,1 2-7 15,-3-11-9-15,3-4-4 0,1-2-2 0,-1-1 6 0,9-4 4 0,-2-1 2 16,-5 2 6-16,1 0 7 0,-2 2 2 0,-11 0 8 15,6-2 4-15,-6 2-5 0,-14 6-3 0,-2-2 1 16,-5-2-1-16,-3-2-2 0,-7 9 1 0,2-6 0 16,-4 9 0-16,0 4 1 0,-4 1 4 0,0 8-1 15,-4-10 3-15,4 10-4 0,-14-1 3 0,1 5 3 16,-9 9 4-16,-1 4 6 0,-12 15 7 0,0-2 8 16,0 3 3-16,1 0 11 0,3-1 5 0,5 0 6 15,9-10 12-15,1 3 6 0,3 0 0 0,1 0 3 16,3-4-8-16,5-3 0 0,2-1-8 0,4-4-7 15,2-3-8-15,5-2 2 0,1-4-6 0,7-4-3 0,7-1-6 16,5-8-4-16,0-4-4 0,13-12-8 0,-1-3-6 16,-4-4-5-16,0-3-1 0,1-4 3 15,-1-1 3-15,0-4 15 0,-2-4 10 0,0-1 11 0,0-8 6 16,-4 0 11-16,-8-3-13 0,-2-3 11 16,-5-3-10-16,-5-3 13 0,-9 1-18 0,-6 5-3 15,0 2 0-15,-7 10-5 0,3 6 1 0,-4 5 1 0,3 16 3 16,-1 9-7-16,0 4 0 0,-5 5-1 0,-1 5-6 15,-3 5 8-15,-4 6-19 0,-2 5 4 0,5 7 0 0,-3 15-6 16,6 5 17-16,7 6-20 0,8 8-2 16,4 1 2-16,0 0-1 0,4 0-3 0,7 1-4 15,-1 1-10-15,3-5-2 0,-1 2-11 0,5 2-8 0,-3 0-3 16,5-1-15-16,0-2-25 0,-1-3-39 0,-3 0-48 16,-3-5-49-16,-5-2-30 0,-9-15-25 0,-5-2-251 15,-5 14-559-15,2-15 247 0</inkml:trace>
  <inkml:trace contextRef="#ctx0" brushRef="#br0" timeOffset="46118.5">23369 13462 255 0,'-58'19'330'0,"15"-3"-13"16,16-5-21-16,10-5-21 0,1-2-22 0,7 0-18 0,5-2-12 15,4-2-17-15,0 0-3 0,29 2-28 0,21-6-17 16,12-3-11-16,12-8-22 0,11-4-11 0,12 0-11 16,8-7-13-16,3-4-10 0,8-4 7 0,2 2-38 15,1-4-2-15,1-2-22 0,2 4-19 0,2-1-24 16,0 4-24-16,2 5-21 0,5-3-7 15,-1 0-17-15,-4 6-21 0,4 0-18 0,-8 8-11 0,-10-4-13 16,-7 6-3-16,-6-1 5 0,-16 0 7 0,-13 2 14 16,-8 3 9-16,-14 0-4 0,-21 4-15 0,-11-2-24 15,-7 4-155-15,-5 2-341 0,-4 1 151 0</inkml:trace>
  <inkml:trace contextRef="#ctx0" brushRef="#br0" timeOffset="46401.82">23623 13871 1 0,'-4'0'317'16,"4"0"-28"-16,0 0-24 0,0 0-14 0,41-23-11 15,9-3-13-15,12 5-11 0,10-5 2 0,9 2-18 16,10-5-18-16,8 4-17 0,4-6-11 0,5 4-19 15,10-1-12-15,4 5-11 0,0-4-18 0,4 6-20 16,2 2-15-16,-2-2-22 0,2 5-13 0,-2-2-12 0,-10 4-23 16,-6 1-11-16,-7 1-16 0,-8 0-20 0,-6-2-15 15,-11 1-20-15,-9-1-21 0,-9 1-31 16,-9-5-5-16,-5 1-13 0,-7-3-14 0,-12 6-52 0,-2 0-125 16,2 2-383-16,-5-2 169 0</inkml:trace>
  <inkml:trace contextRef="#ctx0" brushRef="#br0" timeOffset="-57638.44">28382 5529 186 0,'-21'-46'213'0,"-2"9"-3"0,2 15-10 16,-14-9-7-16,-4 8-13 0,-6 4-12 0,-1 7-16 15,-6 6-13-15,-5 6-9 0,-5 9-17 0,-5 14-6 16,-3 8-13-16,-11 9-6 0,-3 9-9 0,-7 12-10 0,-6 9-4 15,-1 12-5-15,3 9-3 0,-8 7-7 0,4 18 3 16,0 15-6-16,4 11 0 0,-3 2-8 16,1 4-1-16,10 9-3 0,11-1 4 0,1-2-7 0,9-5 0 15,11-3 1-15,5-5-5 0,9-1 11 0,12-4-3 16,14-5 3-16,5-9-4 0,12-6-1 0,6-12 1 16,13 0 0-16,8-3-4 0,2-6-1 0,12-4-1 15,11-4-8-15,8-7 3 0,10-14-8 0,7-10-3 16,8-6 1-16,6-4-5 0,10-10 4 0,5-11-4 15,3-6 4-15,3-8-4 0,4-7-1 0,2-10 2 16,-5 2-3-16,7-9-7 0,2-11-3 0,7-3 3 16,3-6-8-16,2-1 2 0,1-3 2 0,1-6 0 15,3-3-1-15,-7-4 2 0,-2-3 0 0,-10-8 0 16,-8-4 0-16,-2-5 3 0,-13-9 1 0,-8-7 1 16,-13-7 6-16,-1-7 9 0,-9-11 4 0,-2-17 3 15,-4-3 9-15,-8-7 1 0,-4-8-1 0,-1-7-6 16,-5-2-2-16,-3 5 1 0,-10 10 8 0,-8 3 10 0,-11 6-6 15,-12 11 3-15,-6 6-1 0,-15 17-3 16,-12-5-15-16,-4 16 1 0,-13 11-2 0,-10 5-4 16,-14 8-7-16,-9 6 0 0,-8 4-9 0,-12 5-7 15,0 6-7-15,-11 8-10 0,0 5-10 0,-6 5-3 0,1 6-3 16,3 2-8-16,2 4-4 0,-8 5-1 0,4 5-5 16,5 8 0-16,-5-1 0 0,8 7-3 15,-6 1-3-15,7 4-8 0,4 4-5 0,5-2-10 0,9 0-11 16,9-1-17-16,13 3-14 0,14 2-15 0,11-8-23 15,19-1-12-15,7 1-19 0,18-16-167 0,-19 29-394 16,19-29 175-16</inkml:trace>
  <inkml:trace contextRef="#ctx0" brushRef="#br0" timeOffset="-48042.32">27396 9669 48 0,'0'0'191'0,"0"0"-8"0,0 0-10 16,0 0-5-16,0 0-13 0,0 0-16 0,0 0-15 16,0 0-7-16,0 0-9 0,0 0-9 0,0 0-9 15,0 0-5-15,0 0-7 0,0 0-8 0,0 0 5 16,0 0-2-16,0 0 1 0,0 0-1 0,0 0 2 15,0 0-7-15,55 46 5 0,-46-5-5 0,-3-12-2 16,0 10-10-16,2 5 1 0,-6-14-4 0,2 12-1 16,-1-13-6-16,-3-29 0 0,8 67-10 0,-4-41 4 15,-4-26-13-15,6 49 5 0,-6-49-6 16,2 33 2-16,-2-33-7 0,2 31 1 0,-2-31-3 0,0 0 0 0,0 0-3 16,0 0 7-16,0 0 12 0,0 0 0 0,0 0-2 15,0 0-4-15,0 0-4 0,0 0 0 16,0 0-5-16,0 0-3 0,0 0-5 0,-12-139-5 0,10 97-4 15,0 12-3-15,4-13-4 16,-2 43 3-16,2-59-8 0,2 33 2 0,-4 26-1 0,10-47 4 16,-5 24-4-16,-5 23 4 0,10-29 0 0,-10 29 0 0,0 0-5 15,14-28 4-15,-14 28-4 0,0 0 5 0,0 0-1 16,0 0 5-16,25-14-10 0,-25 14 4 16,0 0 3-16,0 0-3 0,0 0 1 0,54 61 4 0,-42-39-1 15,1 6 4-15,-1-2 2 0,3 14 0 0,-5-12-1 16,0 0 3-16,-2-1-3 0,-8-27 4 0,13 52 6 15,-7-28-4-15,-6-24 2 0,6 31 0 0,-6-31-1 0,9 28 3 16,-9-28-3-16,0 0 5 0,0 0-5 0,0 0 5 16,0 0 0-16,0 0 0 0,0 0 1 0,0 0-2 15,0 0-3-15,0 0-2 0,0 0-3 0,0 0 6 16,6-91-12-16,-6 91 1 0,2-56-7 0,0 31 1 16,-2 25-6-16,2-53 5 0,-2 53-5 0,6-33 3 15,-6 33 2-15,6-30 0 0,-6 30-2 0,0 0 0 16,9-31-1-16,-9 31-1 0,0 0 2 0,0 0 3 15,0 0-6-15,0 0 0 0,0 0 3 0,0 0 0 0,0 0 1 16,0 0 4-16,0 0-5 0,0 0 2 16,64 55 3-16,-54-32-2 0,2 0 4 15,-12-23 2-15,21 52-1 0,-17-35-1 0,7 9 2 0,-11-26-2 0,10 47-1 16,-10-47-1-16,10 34 1 0,-10-34 3 0,6 31-1 16,-6-31-5-16,9 24-6 0,-9-24-10 0,0 0-12 15,0 0-18-15,12 24-15 0,-12-24-36 0,0 0-28 16,0 0-35-16,0 0-33 0,0 0-218 0,0 0-451 15,0 0 200-15</inkml:trace>
  <inkml:trace contextRef="#ctx0" brushRef="#br0" timeOffset="-47572.92">28061 9878 96 0,'0'0'240'0,"0"0"-19"0,0 0-10 0,0 0-8 16,0 0-3-16,0 0-11 0,0 0-12 0,0 0-14 0,0 0-15 15,0 0-12-15,0 0-6 0,0 0-19 16,0 0-7-16,0 0-12 0,0 0-1 0,8 93-12 16,-8-93-9-16,13 28-7 15,-13-28-2-15,14 21-6 0,-14-21-6 0,0 0-2 0,25 22-8 0,-25-22-3 0,0 0 5 16,31 10-10-16,-31-10 0 0,0 0-4 0,0 0-9 16,0 0-7-16,58-29-2 0,-58 29-2 15,25-32 0-15,-15 16-1 0,-10 16 0 16,19-37-1-16,-19 37-1 0,8-28 0 0,-8 28 2 0,0 0 5 0,10-32 0 15,-10 32 3-15,0 0-7 0,0 0 0 0,0 0-1 16,0 0-1-16,0 0-3 0,0 0 6 0,0 0 0 16,0 0-3-16,0 0 4 0,0 0-1 0,29 72 6 15,-23-31 0-15,1-1-5 0,-3-10 5 0,0 16-2 16,-2-1 0-16,-4 3 0 0,0-4-2 0,0 3 2 16,0-7 0-16,-2-14-4 0,4-26-2 0,-13 51 0 15,7-27 2-15,6-24 1 0,-12 40-5 0,12-40 5 16,-15 27 0-16,15-27 11 0,0 0-4 0,-23 18 0 15,23-18 0-15,0 0 1 0,0 0-3 0,0 0 0 0,0 0-5 16,-60-51-2-16,52 27-9 0,8 24-7 0,-8-55-6 16,6 26-8-16,2 29-15 0,10-71-6 0,-2 45-17 15,1 1 2-15,3 0-8 0,1 0-11 0,-1-1-16 16,-12 26-10-16,27-41-15 0,-9 23-23 0,-1-1-6 16,-1-2-23-16,1-1-20 0,-17 22-188 0,25-27-409 15,-9 9 181-15</inkml:trace>
  <inkml:trace contextRef="#ctx0" brushRef="#br0" timeOffset="-46606.38">28572 9766 208 0,'0'0'208'0,"0"0"-8"0,0 0-13 0,0 0-10 0,0 0-7 16,0 0-17-16,0 0-6 0,0 0-17 0,0 0-5 15,0 0-7-15,0 0-8 0,-19 77-8 0,19-77-5 16,4 40-9-16,-4-40 4 0,2 52-2 16,-2-52 0-16,0 42-2 0,0-42-7 0,0 33 3 0,0-33-10 15,0 0 0-15,-2 33-7 0,2-33-4 0,0 0 3 16,0 0 9-16,0 0 9 0,0 0-13 16,0 0-3-16,0 0-7 0,0 0-7 0,0 0-6 15,0 0-7-15,0 0-3 0,0 0 1 0,-4-146-18 0,2 105-12 16,6-3-8-16,0 2-2 0,-4 0 1 0,2 14-1 15,-2 28-10-15,11-56 8 0,-7 31 0 0,-4 25 3 0,8-38-3 16,-8 38 3-16,8-30-6 0,-8 30-5 0,0 0 9 16,15-28 3-16,-15 28-3 0,0 0 0 15,0 0 6-15,0 0-2 0,0 0 3 16,0 0-2-16,0 0-2 0,70 45 4 0,-57-23 0 0,-1 4-2 0,2-1 0 16,5 16 4-16,-4-2-5 0,-5-12 5 15,0 0-2-15,-2 1 1 0,1 13-1 0,-3-13-1 16,-6-28 4-16,8 43-4 0,-8-43-2 0,8 34-3 0,-8-34-4 15,9 27-3-15,-9-27-9 0,0 0-11 0,0 0-4 16,0 0-14-16,0 0-14 0,0 0-18 0,0 0-20 16,0 0-15-16,0 0-14 0,0 0-4 0,0 0-2 15,0 0-6-15,-95-38-1 0,76 21 5 0,19 17 18 16,-29-19 13-16,29 19 19 0,-27-13 17 0,27 13 9 16,0 0 18-16,0 0 9 0,-37-8 12 0,37 8 7 15,0 0 13-15,0 0 3 0,0 0 9 0,0 0 10 16,0 0 9-16,0 0 10 0,0 0 5 0,0 0 0 0,0 0-3 15,0 0-2-15,0 0 0 0,0 0-5 0,66-39-1 16,-39 28-1-16,-2-6-7 0,0 3-1 16,-25 14-1-16,47-28-6 0,-24 17-1 0,-23 11-4 0,27-22-3 15,-27 22-5-15,27-15 2 0,-27 15-1 0,20-14 0 16,-20 14 2-16,0 0 4 0,0 0 8 0,0 0 3 16,0 0 6-16,21-17 2 0,-21 17-3 0,0 0-1 15,0 0-1-15,0 0 11 0,0 0 9 0,0 0 2 16,0 0 7-16,0 0 8 0,0 0-8 0,19 58 7 15,-19-58 8-15,6 51-1 0,-2-24-3 16,0 3-7-16,4 13-4 0,-1 4-3 0,-3-7-2 0,-2-13-6 16,2 4 1-16,6 16-10 0,-6-18 7 0,11 11-7 15,-9-16 4-15,-6-24-11 0,12 51-3 0,-5-28-4 0,-7-23-4 16,12 31-4-16,-12-31-7 0,0 0-10 0,12 26-5 16,-12-26 1-16,0 0-5 0,0 0 3 15,0 0-15-15,0 0-10 0,0 0-10 0,0 0-7 0,0 0-15 16,0 0-17-16,9-116-14 0,-15 74-19 0,-7 0-4 15,3-2 1-15,-3 4 3 0,5 13 8 0,0-13 22 16,0 12 11-16,8 28 4 0,-13-52 12 0,13 52 11 16,-4-34 13-16,4 34 9 0,-6-34 6 15,6 34 3-15,-2-31 8 0,2 31-2 0,0 0 0 16,8-45-2-16,-8 45 5 0,25-34 3 0,-7 16 0 0,-18 18-6 16,29-23 5-16,-8 8 0 0,-21 15-5 0,33-13 6 15,-33 13-1-15,35-4 0 0,-35 4 2 0,0 0 2 0,42 17-9 16,-42-17 11-16,20 23 0 0,-20-23 4 0,6 40 3 15,-1-13-7-15,-5-27 4 0,-13 64-4 16,5-39 5-16,-4 2-5 0,-1 0-9 0,-8 11-9 0,7-13-5 16,0-3-15-16,14-22-21 0,-23 28-24 0,23-28-33 15,0 0-55-15,-19 16-129 0,19-16-325 0,0 0 143 16</inkml:trace>
  <inkml:trace contextRef="#ctx0" brushRef="#br0" timeOffset="-46172.59">29374 9552 174 0,'0'0'256'0,"0"0"-8"0,0 0 4 16,0 0-11-16,23 46-7 0,-23-46-11 0,4 49-11 16,2-20-16-16,-4 14-16 0,0 2-14 0,0-17-11 0,-2 19-14 15,0 7-19-15,-2-5-4 0,4 1-12 0,0-3-12 16,0 0 4-16,2-19-13 0,0 2-9 15,-4-30-8-15,9 54-3 0,-7-27-6 0,-2-27 0 0,8 49-12 16,-8-49-6-16,6 19-3 0,-6-19-3 16,0 0-9-16,0 0-4 0,0 0-5 0,0 0-6 0,0 0-13 15,0 0-4-15,0 0-2 0,0 0-8 0,0 0-8 16,13-128-15-16,-15 83-17 0,-5-5-18 0,1-5-19 16,0-2-15-16,2-2-4 0,2 2-2 15,2 4 9-15,0 7 20 0,0 3 19 16,0 16 7-16,0 27 5 0,4-56 5 0,0 32 4 0,-4 24 7 15,8-49 8-15,-8 49-4 0,13-30 12 0,-13 30 6 0,22-24 5 16,-22 24 6-16,27-16 5 0,-27 16-2 0,31-8 7 16,-31 8-1-16,0 0 0 0,52 9 4 0,-52-9-4 15,33 28-3-15,-18-8 2 0,-15-20 2 0,12 45-4 16,-8-19 1-16,-4-26-5 0,-14 54-5 0,-1-15 3 0,-1-14-12 16,-11 10-3-16,-2-2-11 0,-6-6-15 0,8-10-29 15,-10 6-23-15,8-12-41 0,-15 1-78 0,-1-1-112 16,14-7-355-16,-15 0 157 0</inkml:trace>
  <inkml:trace contextRef="#ctx0" brushRef="#br0" timeOffset="-37488.16">27085 6821 81 0,'0'0'154'0,"0"0"-7"16,0 0-12-16,-68-2-5 0,68 2-7 0,0 0-10 15,-58 15-5-15,34-5-6 0,3 4-5 0,-2 1-1 16,2 5 1-16,5 1-3 0,-11 11-9 0,0 4 3 15,2 7-4-15,1 2-2 0,-1 8-2 0,0 6-5 16,-2 1-3-16,2 6-4 0,1-2 2 0,1 6-7 0,2-4 4 16,2 4-5-16,9-5-3 0,0 4-7 15,6 2 0-15,-3-4-4 0,1-3 6 0,2-1-3 16,4-8-5-16,6-5-5 0,5-6-2 0,1-2-4 16,0-15-2-16,3-2-5 0,10 9 2 0,-2-12-1 0,8 8-2 15,-5-14-3-15,18 4-2 0,-1-12-3 0,3-2 2 16,5-6-5-16,3-7-6 0,6-7 2 0,4-5-3 15,4-6 0-15,1-7-3 0,1-5 1 0,4-5 0 16,-1 2-2-16,-1-4-1 0,-4-4-2 0,-4 2 1 16,-8-4-3-16,-8 0 0 0,-7-1 0 0,-4-3 2 15,-6 4-1-15,-2-2-1 0,-8-4 3 16,-9 4-1-16,-1-7-4 0,1 4 3 0,-10 2 6 16,-2 3 7-16,-8-7 1 0,-1 4 3 0,-5 0 3 0,-7 3 2 15,-1 1-3-15,-1 6-4 0,-8 4 2 0,-4 3 0 16,-5 10-4-16,-3 1-5 0,-2 6 1 0,-7 5-2 15,-2 8 0-15,0 3-6 0,1 7-6 0,-1 4-8 0,0-2-14 16,2 13-16-16,-3 3-18 0,1-2-16 16,2 8-25-16,5 0-28 0,-1 0-26 0,11-1-31 15,-2 1-39-15,-1 1-173 0,3-2-431 0,4 2 191 0</inkml:trace>
  <inkml:trace contextRef="#ctx0" brushRef="#br0" timeOffset="-35522.99">26930 8546 14 0,'0'0'164'0,"0"0"-15"16,0 0-14-16,0 0-10 0,0 0 0 0,0 0-15 16,0 0-24-16,0 0 13 0,0 0-2 0,0 0-13 15,0 0-1-15,0 0-3 0,0 0-6 0,0 0-2 16,0 0 3-16,0 0-6 0,98 17-4 0,-98-17 0 15,24 36-9-15,-13-21-9 0,-11-15 6 0,20 49-4 16,-9-27-7-16,-3 1 2 0,-8-23-6 0,8 34-1 16,-8-34-10-16,11 34 8 0,-11-34-3 0,8 31-1 0,-8-31 2 15,0 0-3-15,8 26 1 0,-8-26-3 0,0 0 6 16,0 0 5-16,0 0 9 0,0 0-2 0,0 0-1 16,0 0-6-16,0 0-5 0,0 0 0 15,0 0-6-15,0 0-2 0,0 0-2 0,0 0-6 16,-29-92-2-16,29 92 0 0,-2-40-4 0,2 40 4 0,0 0-7 15,0-44 3-15,0 44-5 0,0 0 0 0,6-29 0 16,-6 29 0-16,0 0-5 0,19-22 0 0,-19 22 0 16,0 0-1-16,0 0 2 0,27-13-2 0,-27 13 2 15,0 0-4-15,0 0 4 0,0 0 1 0,0 0-4 16,47 33 4-16,-47-33-3 0,15 23 2 0,-15-23 0 16,12 26-1-16,-12-26-2 0,11 29 1 0,-11-29 3 0,0 0 5 15,10 32-5-15,-10-32 0 0,0 0 0 0,0 0-3 16,6 27 1-16,-6-27 4 0,0 0 1 0,0 0 4 15,0 0-3-15,0 0 2 0,0 0-7 0,0 0 3 16,0 0-1-16,0 0 1 0,0 0-10 0,0 0 0 16,0 0 0-16,13-85 1 0,-13 85 0 0,4-32-1 15,-4 32-4-15,8-33 1 0,-8 33-1 0,0 0 5 16,0 0-1-16,14-28-1 0,-14 28 0 0,0 0 2 16,0 0-5-16,0 0 2 0,0 0 3 0,0 0 1 15,0 0 1-15,0 0 1 0,58 47 0 0,-58-47 5 16,13 30-1-16,-13-30-3 0,12 31-1 0,-12-31-2 15,15 30 0-15,-15-30-1 0,10 22-7 0,-10-22-3 16,0 0-8-16,0 0-6 0,14 23-11 0,-14-23 4 0,0 0-6 16,0 0 0-16,0 0-3 0,0 0 2 15,0 0-9-15,0 0 10 0,0 0-7 0,0 0 1 16,33-55-5-16,-33 55 6 0,7-41 1 0,-7 41 4 0,4-31-4 16,-4 31 19-16,0 0 4 0,2-36 9 0,-2 36 16 15,0 0 2-15,0 0 3 0,0 0-1 0,0 0 0 16,0 0 2-16,0 0 4 0,0 0 1 0,0 0 2 15,0 0 7-15,0 0 0 0,0 0 4 0,0 0 0 16,0 0 4-16,0 0-6 0,0 0 6 0,0 0-1 16,39 79-2-16,-39-79 1 0,13 19-1 0,-13-19 2 15,0 0 5-15,0 0-2 0,22 15 6 0,-22-15 2 16,0 0-3-16,0 0-2 0,0 0-5 16,0 0-3-16,62-25-3 0,-62 25 1 0,27-23-5 0,-27 23-1 15,23-36-4-15,-13 13 1 0,-10 23-1 0,11-40-5 16,-5 18 0-16,-6 22-2 0,4-41 0 0,-4 41 0 15,4-30-1-15,-4 30 4 0,0 0 0 0,0 0 2 16,4-33 7-16,-4 33-4 0,0 0 0 0,0 0-4 0,0 0-2 16,0 0-1-16,0 0-2 0,0 0-3 15,0 0 0-15,0 0 1 0,0 0 0 0,0 0-4 0,0 0-2 16,0 0 1-16,0 0 2 0,19 88 0 0,-19-88 2 16,14 52-4-16,-1-13-1 0,-3-13 0 15,-2 3 6-15,3-2-4 0,-3 3 2 0,2-2 0 0,0 0-3 16,-10-28-1-16,17 54 4 0,-13-31-3 0,-4-23 2 15,8 32 1-15,-8-32 0 0,0 0 0 0,3 32-1 16,-3-32 2-16,0 0-1 0,0 0-4 0,0 0 1 16,0 0 0-16,0 0-2 0,-29 22 0 0,29-22-11 15,0 0-8-15,0 0-6 0,-52-55-11 0,39 28-7 0,1 2-19 16,0-14-2-16,8 15-5 0,4 24 0 16,-7-42-2-16,7 42-6 0,4-39-5 0,-4 39-7 15,0 0-5-15,13-45-3 0,-13 45-10 0,16-31-9 16,-16 31 9-16,23-37-13 0,-8 17-9 0,-15 20-13 15,22-26-32-15,-22 26-89 0,21-29-284 0,-21 29 126 0</inkml:trace>
  <inkml:trace contextRef="#ctx0" brushRef="#br0" timeOffset="-34706.07">27933 8366 162 0,'0'0'189'0,"0"0"-18"0,0 0-9 0,0 0-14 16,0 0-12-16,0 0-12 0,0 0-8 0,0 0-6 16,0 0-4-16,0 0-7 0,-56 48-9 0,56-48-7 15,-14 31-5-15,14-31-8 0,-21 35 3 0,13-18-8 0,8-17-6 16,-11 31-2-16,11-31-4 0,-6 28-8 16,6-28-2-16,0 0-2 0,0 0-7 0,0 0 4 0,0 0 3 15,11 44-1-15,-11-44 7 0,0 0-10 0,0 0 1 16,0 0-1-16,0 0-5 0,0 0-2 0,0 0-1 15,0 0-8-15,84-47 1 0,-84 47-4 0,19-29-5 16,-19 29-4-16,12-32-5 0,-12 32 1 0,13-32 3 16,-13 32-1-16,2-32-1 0,-2 32 5 0,0 0 3 15,2-33 8-15,-2 33 8 0,0 0-5 0,0 0 2 16,0 0-6-16,0 0-3 0,0 0-3 16,0 0-1-16,0 0-3 0,0 0 3 0,0 0-7 0,0 0 4 15,0 0 0-15,0 0-2 0,0 0 1 0,0 0 1 16,0 0 6-16,29 75 4 0,-29-75 3 15,0 0 6-15,33 22 3 0,-33-22 3 0,23 6 1 0,-23-6 2 16,0 0 0-16,0 0-5 0,53-8 2 0,-53 8-5 16,27-16-3-16,-27 16-9 0,25-23 4 0,-25 23-2 0,23-28 1 15,-23 28-5-15,20-35 3 0,-20 35-5 0,15-31-10 16,-15 31 6-16,10-32-3 0,-10 32 1 0,6-34-4 16,-6 34-1-16,3-28-2 0,-3 28 1 0,0 0 0 15,0 0-1-15,0 0 4 0,0 0-6 0,4-34-3 16,-4 34-1-16,0 0 0 0,0 0-1 0,0 0-1 15,0 0 7-15,0 0-4 0,0 0 5 0,0 0-3 16,0 0-1-16,12 114 2 0,-6-73 2 0,-2-11-2 16,1 12 3-16,1-14 0 0,0 14 0 0,0-17-8 15,2 2 10-15,-8-27-7 0,11 54 4 0,-7-26-3 16,-4-28 5-16,8 44-4 0,-8-44 3 0,4 31-4 16,-4-31 2-16,0 0 1 0,9 28 2 0,-9-28-2 15,0 0 6-15,0 0-1 0,0 0 0 0,0 0-3 0,0 0 2 16,0 0-7-16,0 0 1 0,0 0-9 0,0 0-2 15,0 0-8-15,-11-143-9 0,7 99-7 16,-2 2-9-16,-2-2-4 0,1 1-4 0,3 16 7 16,4 27 1-16,-4-54 2 0,4 31 7 0,0 23 5 15,0 0 1-15,0-50 4 0,0 50 3 16,0 0-1-16,2-38 8 0,-2 38-1 0,0 0-1 0,6-29 5 0,-6 29-1 16,0 0-1-16,0 0 4 0,25-23 1 0,-25 23 0 15,0 0-5-15,0 0 2 0,39 4-3 0,-39-4-3 16,0 0-5-16,0 0 3 0,40 34-4 0,-40-34 3 15,12 28 2-15,-12-28-1 0,6 27 6 0,-6-27 0 16,0 0 0-16,-10 46 0 0,10-46 1 16,-23 37 4-16,23-37 2 0,-22 25 2 0,22-25 1 0,-25 24 2 0,25-24-6 15,-27 18-4-15,27-18-11 0,-29 12-28 16,29-12-19-16,0 0-39 0,0 0-20 0,0 0-24 16,0 0-34-16,-48-30-151 0,48 30-367 0,0 0 163 15</inkml:trace>
  <inkml:trace contextRef="#ctx0" brushRef="#br0" timeOffset="-34220.01">28458 8138 115 0,'0'0'166'0,"0"0"-7"15,0 0-11-15,0 0-2 0,0 0-10 0,0 0-18 16,0 0 6-16,0 0-9 0,19 69 1 0,-19-69-9 15,10 41 5-15,-4-17-2 0,-6-24-2 0,13 53-5 16,-5-23-4-16,-4 12-4 0,2-15-7 0,-2 3-9 16,-4-30-8-16,7 53-4 0,-5-27-3 0,-2-26-8 15,4 43 0-15,-4-43-4 0,0 33 1 0,0-33-6 16,0 0 2-16,0 37 1 0,0-37-5 0,0 0 6 16,0 0 14-16,0 0 3 0,0 0-5 0,0 0-7 0,0 0-5 15,0 0-7-15,0 0-8 0,0 0-4 0,0 0-7 16,-29-90-8-16,18 49-6 0,5 13-8 0,0-13-1 15,-2 16 0-15,0-15-8 0,8 40 2 0,-7-46-1 16,7 46 1-16,0-34-2 0,0 34 0 0,0-39-1 16,0 39 1-16,4-32 3 0,-4 32-7 0,11-32 4 15,-11 32-4-15,14-30 2 0,-14 30-4 16,25-35 4-16,-25 35-3 0,27-23 6 16,-13 13-1-16,-14 10-2 0,29-17 2 0,-29 17-2 0,31-7-1 0,-31 7 6 15,0 0-7-15,0 0 4 0,0 0 2 16,56 27-1-16,-56-27 0 0,17 26-3 0,-17-26 1 0,0 30 2 15,0-30 1-15,0 0 3 0,-25 59-3 0,12-38 7 16,-1 3-8-16,14-24-1 0,-33 32-2 16,14-13-8-16,-5-5-23 0,3 1-19 0,21-15-29 0,-37 20-46 15,37-20-36-15,-35 5-40 0,35-5-198 0,-42-4-440 16,42 4 195-16</inkml:trace>
  <inkml:trace contextRef="#ctx0" brushRef="#br0" timeOffset="-26022.65">29126 5912 21 0,'0'0'145'15,"0"0"0"-15,-15-51-10 0,15 51-1 0,-10-25-5 16,10 25-12-16,-15-22-1 0,15 22 4 0,-20-25-10 15,20 25-8-15,-33-29 0 0,14 13-1 0,-6 7-4 16,25 9 1-16,-47-19-8 0,18 11-1 0,0 3-5 16,29 5-1-16,-62 2-4 0,18 7-3 0,11-1 1 15,-8 12-3-15,-4-1-4 0,1 9-1 0,1 1-7 16,-5 6 1-16,1 3-3 0,-1 6-5 0,5 4-3 0,1 7-2 16,5 6-3-16,4 7 4 0,4 1-7 15,-2 14 1-15,8 2-5 0,-1 0-1 0,-1 5-4 16,2-3 2-16,4 7-6 0,5-5 4 0,8-1-2 0,2 3-5 15,4-3-4-15,4-5 1 0,6-7-4 0,2-5 3 16,5-5-7-16,0-7 0 0,1-3 5 0,5-1-10 16,4-10 0-16,4-4 3 0,8-9 0 0,0-2-4 15,5-7 3-15,7-6-3 0,3-8-1 16,0-7-4-16,8-10 0 0,2-12 2 0,10-4-11 16,1-10-1-16,1-3-1 0,3-6-2 0,-5-2-6 0,-1 0 1 15,-1-2-7-15,-6-3-3 0,-4-1-4 0,-6 1 6 16,-4-4-3-16,-7-4 0 0,-8-5 4 0,-8 3 1 15,-2-4 2-15,-4-6 0 0,-2-4 4 16,-5 2 5-16,-4-2 7 0,-7 3-1 0,1-4 1 0,-10 4 2 16,-5 0 5-16,-1 5 7 0,-6 7-6 0,-3 2 5 15,-4 6 1-15,-2 6-1 0,-10 2-2 0,-4 8 0 16,-9 3 0-16,-5 7-7 0,-5-2 1 0,-8 8-1 16,2 2 2-16,-5 5-7 0,-1 4 1 0,6 6 0 15,-4 7-7-15,4-2-7 0,0 5-12 0,0 7-4 16,-1 1-18-16,6 5-9 0,5 3-22 0,-2 8-25 15,8-3-19-15,1 5-32 0,6-2-28 0,3 3-31 0,5-1-179 16,8 0-426-16,9-7 189 0</inkml:trace>
  <inkml:trace contextRef="#ctx0" brushRef="#br0" timeOffset="-24770.59">29291 8101 69 0,'0'0'164'0,"0"0"-11"0,0 0-12 16,0 0-1-16,0 0-8 0,0 0-8 0,0 0 0 15,0 0-4-15,0 0-3 0,0 0-16 0,0 0-2 16,0 0-7-16,0 0-10 0,0 0-8 0,0 0-4 15,0 0-12-15,79-52 0 0,-69 27-7 0,-4 1-3 16,-6 24-6-16,15-50-5 0,-15 21-4 16,2-12-3-16,-6 1-4 0,-3 10-4 0,1-10 0 0,-4-6-4 15,2-3 4-15,-3 7-7 0,-1 1-6 0,2 13 4 0,1 3 1 16,9 25 5-16,-18-52-2 0,7 30 7 16,11 22 2-16,-14-29-1 0,14 29 1 0,-15-24 3 15,15 24-2-15,0 0-3 0,-16-19-2 0,16 19-2 16,0 0-1-16,0 0-4 0,0 0 2 0,0 0-6 15,0 0 0-15,0 0-5 0,0 0 0 0,0 0 1 16,-56 47-1-16,56-47 1 0,-8 47-3 0,8-47 2 0,-2 45-7 16,2-45 8-16,8 68-2 0,-4-40 2 0,4 11-5 15,1 1 4-15,-1-12-4 0,6 14 5 0,-5-16-4 16,5 13 1-16,-6-12 2 0,1-1-2 16,5-1-2-16,-14-25-2 0,27 40-3 0,-10-20-3 0,1-3-2 15,-18-17-5-15,29 22-7 0,-29-22-14 0,33 11-5 16,-33-11-16-16,33 5-18 0,-33-5-9 0,0 0-22 15,62-17-14-15,-37 1-21 0,-2-1-18 0,-5-1-160 16,-3-3-342-16,1-4 152 0</inkml:trace>
  <inkml:trace contextRef="#ctx0" brushRef="#br0" timeOffset="-23838.55">29692 7693 142 0,'0'0'140'0,"0"0"0"0,0 0-5 15,-33-29-14-15,33 29 3 0,0 0-10 0,-37-4-6 0,37 4-12 16,0 0-8-16,0 0-4 0,-52 32-8 0,34-16-3 15,18-16-7-15,-23 30-8 0,23-30-2 16,-19 28-10-16,19-28-2 0,-14 30-5 0,14-30 0 0,-4 27-7 16,4-27-2-16,0 0-3 0,0 0 1 0,0 0-5 15,18 47 3-15,-18-47-4 0,27 11-6 0,-27-11 2 16,43 2-6-16,-43-2 0 0,46-8-3 0,-46 8-4 16,48-19-6-16,-48 19-3 0,37-24-8 15,-15 8 3-15,-7-3-5 0,-15 19-2 0,23-27-1 16,-11 5-3-16,-12 22 6 0,10-40 0 0,-10 40 15 15,0-49 1-15,0 49 0 0,-8-33 10 0,8 33 2 0,-23-41 6 16,23 41 4-16,-14-20 4 0,14 20-12 0,0 0 0 16,-35-6 1-16,35 6-3 0,0 0 0 0,-54 23 2 15,33-5-1-15,3 4-2 0,18-22-6 0,-29 43 4 16,18-20-7-16,3 0-2 0,8-23-2 0,-8 31-3 16,8-31-2-16,0 0-9 0,4 43-3 0,-4-43-6 15,0 0 1-15,0 0 4 0,21 25 5 0,-21-25-4 0,0 0 2 16,37 7-4-16,-37-7 2 0,0 0-11 0,0 0-5 15,70-27-6-15,-47 16-15 0,-23 11-18 16,37-29 2-16,-16 10 7 0,0-2-6 0,-1 0 12 16,-3 3 7-16,-17 18-3 0,35-37-4 0,-23 23 12 15,-12 14 14-15,25-25-1 0,-25 25 14 0,21-22-1 0,-21 22 14 16,16-17 9-16,-16 17 17 0,0 0 2 0,21-19 14 16,-21 19 13-16,0 0 14 0,0 0 8 0,0 0 2 15,0 0-1-15,0 0-4 0,0 0-6 0,0 0-8 16,0 0 2-16,0 0 2 0,0 0 3 0,0 0-5 15,0 0 2-15,0 0 0 0,0 0 1 0,0 0-5 16,0 0-1-16,-56 71-6 0,56-71 3 0,0 0-12 16,-6 26 2-16,6-26-6 0,0 0 0 0,0 0-7 15,0 0 1-15,0 0-3 0,0 0 0 0,0 0-3 16,0 0-4-16,0 0-5 0,0 0-2 0,0 0-3 16,0 0-4-16,0 0 4 0,0 0-5 0,79-47-3 15,-79 47 1-15,0 0-4 0,10-34 4 0,-10 34 7 0,0 0-1 16,0 0 1-16,10-21 2 0,-10 21-6 15,0 0 4-15,0 0-8 0,0 0 1 0,0 0 1 16,0 0-4-16,0 0-1 0,25-15 1 0,-25 15 1 16,0 0 2-16,0 0 0 0,0 0 0 0,45 56-4 15,-34-33-2-15,1 3 4 0,7 16 4 0,-7-1 1 0,-6-14 1 16,7 21-3-16,-3-3-5 0,-4-16-2 0,1 12 2 16,-5-15-1-16,-2-26 3 0,8 39-3 0,-8-39 6 15,-2 32 3-15,2-32-1 0,0 0 1 0,0 0 5 16,0 0 6-16,-11 36 0 0,11-36 2 0,0 0-4 15,0 0-6-15,0 0-2 0,0 0-4 16,0 0-15-16,-18-107-9 0,16 65-15 0,8-5-15 0,-2 2-2 16,2 0 2-16,1 16 5 0,7-12 10 0,-8 13 1 0,2 1 3 15,1 0 0-15,-9 27 6 0,14-47 9 16,-14 47 4-16,15-29 6 0,-15 29-1 0,12-28 6 16,-12 28 4-16,10-24 3 0,-10 24 6 0,0 0 5 0,15-26 0 15,-15 26 9-15,0 0-7 0,0 0-2 0,0 0-2 16,0 0 1-16,0 0 0 0,0 0-1 0,0 0 1 15,0 0 3-15,0 0-4 0,52 65-2 0,-40-43-3 16,-12-22 1-16,21 47 0 0,-13-32-1 0,2 10 1 16,-10-25 1-16,15 38-6 0,-15-38-1 0,12 27-14 15,-12-27-12-15,0 0-22 0,15 25-26 0,-15-25-17 16,0 0-34-16,0 0-39 0,0 0-217 0,0 0-407 16,0 0 180-16</inkml:trace>
  <inkml:trace contextRef="#ctx0" brushRef="#br0" timeOffset="-23704.93">30225 7222 95 0,'0'0'95'0,"0"0"-9"16,0 0-21-16,0 0-20 0,-12 57-27 0,12-57-25 16,0 0-60-16,19 48-71 0,-19-48 32 0</inkml:trace>
  <inkml:trace contextRef="#ctx0" brushRef="#br0" timeOffset="-23390.2">30426 7448 44 0,'0'0'169'0,"25"-33"-3"0,-25 33 1 0,16-25-1 15,-16 25-4-15,0 0 0 0,19-26-9 0,-19 26-8 16,0 0-18-16,0 0-13 0,0 0-12 16,0 0-5-16,0 0-2 0,27-9-8 0,-27 9-3 0,0 0-6 15,0 0-8-15,27 49-4 0,-27-49-8 0,12 29 1 16,-12-29-6-16,12 29-6 0,-12-29-6 0,11 24-2 15,-11-24-6-15,0 0-2 0,12 22 0 0,-12-22 1 16,0 0-2-16,0 0-2 0,0 0-2 0,0 0-1 16,50-6-3-16,-50 6-2 0,0 0-7 0,33-37 1 15,-21 18-2-15,-12 19-3 0,27-41 1 0,-12 21-4 16,-1 0-1-16,-14 20 3 0,25-23-3 0,-25 23-1 16,25-17 3-16,-25 17-1 0,27-7-3 0,-27 7 3 15,0 0 3-15,0 0-4 0,62 19 2 16,-62-19-1-16,35 28-8 0,-17-8-6 0,-3-2-14 0,1 2-17 15,-16-20-27-15,25 42-39 0,-25-42-33 0,13 28-38 16,-13-28-28-16,0 0-164 0,-3 32-397 0,3-32 175 16</inkml:trace>
  <inkml:trace contextRef="#ctx0" brushRef="#br0" timeOffset="-22822.88">28708 6680 162 0,'0'0'190'0,"0"0"-5"16,0 0-20-16,0 0-11 0,0 0-14 0,0 0-13 15,0 0-12-15,0 0-8 0,0 0-10 16,0 0-9-16,0 0-7 0,0 0-6 0,0 0-9 16,0 0-10-16,87-41 0 0,-46 24-7 0,-12 5-8 0,0-1-5 15,15-7-13-15,-15 8-22 0,-3-1-14 0,1 0-26 16,-2 1-30-16,-25 12-22 0,37-22-26 16,-37 22-165-16,23-18-304 0,-23 18 136 0</inkml:trace>
  <inkml:trace contextRef="#ctx0" brushRef="#br0" timeOffset="-22605.93">28785 6824 72 0,'0'0'171'0,"0"0"2"15,0 0-7-15,0 0 0 0,0 0-13 0,0 0-18 16,0 0-11-16,0 0-15 0,78 1-3 0,-78-1-7 0,54-26-12 15,-27 14-5-15,-2-3-10 0,-1 3-10 16,-24 12-18-16,34-15-12 0,-34 15-15 0,28-16-16 16,-28 16-23-16,0 0-16 0,29-12-28 0,-29 12-16 0,0 0-16 15,0 0-32-15,0 0-110 0,0 0-259 0,0 0 116 16</inkml:trace>
  <inkml:trace contextRef="#ctx0" brushRef="#br0" timeOffset="-22398.63">28737 7140 117 0,'0'0'170'16,"0"0"-9"-16,0 0-14 0,0 0-14 0,93-17-6 16,-66 3-14-16,0 1-19 0,12-9-5 0,-10 7-6 15,0 2-23-15,0-1-20 0,-4 3-20 0,2 0-33 16,-27 11-20-16,35-16-27 0,-35 16-48 0,27-20-82 0,-27 20-207 15,24-12 92-15</inkml:trace>
  <inkml:trace contextRef="#ctx0" brushRef="#br0" timeOffset="-22204.49">28853 7406 27 0,'78'-24'111'0,"-34"6"-14"0,-1 1-12 0,1-3-8 15,-1 1-19-15,3-4-8 0,-1-1-15 0,-4 4-4 16,3-3-28-16,-17 10-99 0,-3 0-104 0,1 0 46 16</inkml:trace>
  <inkml:trace contextRef="#ctx0" brushRef="#br0" timeOffset="-14604.9">30624 5192 94 0,'-24'-48'150'0,"7"27"-11"0,-4 4-4 0,1 0-12 0,20 17-15 16,-50-20-6-16,23 14-13 0,27 6-7 0,-58-5-9 15,29 7-8-15,29-2 0 0,-76 23-16 0,33-3 1 16,1 6-5-16,-1 11-2 0,1 4-7 0,-1 4 0 16,0 19-1-16,-1 11 3 0,1 5-2 0,-1 9 4 15,5 3-2-15,2 0-3 0,2 0 2 0,2 4 1 16,8-7 3-16,10 0-2 0,7-3-1 0,10-4-3 16,0-5 3-16,7-7-2 0,9-8-1 0,9-7 0 0,0-5-2 15,6-3-5-15,4-7 1 0,5-6-4 16,3-5 3-16,7-4-1 0,8-5-3 0,4-5-3 15,2-1-2-15,0-9 1 0,2-7-4 0,9-6 2 0,-5-6-1 16,5-4-3-16,-5-4-1 0,0-5-4 0,3-4 6 16,-9 0-5-16,-2-6-2 0,-4 0 1 15,-4-4-4-15,-7-5 4 0,-7-4 2 0,-5-7 2 0,-2 0-2 16,-8-15 0-16,-2 4-1 0,-9-7 4 0,-3-5-1 16,-5-1-1-16,-4-8-3 0,-8-6-4 0,-4 1-2 15,-7 3-3-15,-4 1 0 0,-5 3 3 16,-9 14-5-16,-3 10 1 0,-5 7-2 0,-9 10-4 15,-9 6 2-15,-6 8 6 0,-1 9-7 0,-6 3-2 16,-5 5-3-16,5 9 2 0,-6 2-15 0,3 7-10 16,3 3-19-16,2 5-6 0,3 4-18 0,3 4-14 15,6 3-25-15,7 1-10 0,1 2-26 0,7 7-150 0,1-2-326 16,7 7 145-16</inkml:trace>
  <inkml:trace contextRef="#ctx0" brushRef="#br0" timeOffset="-12741.41">31034 6738 25 0,'0'0'141'0,"-56"17"-7"16,56-17-9-16,-29 16-7 0,29-16-5 0,-19 22-4 15,19-22-10-15,-16 29-12 0,16-29-5 16,-6 31-4-16,6-31-7 0,0 0-7 0,12 46-4 0,-12-46-4 16,27 35-10-16,-11-15-2 0,5-2 1 15,2-1-12-15,18 5 8 0,-16-7-10 0,4-1-6 16,0 0-1-16,2-3-3 0,-4 2 4 0,0-2-5 0,-27-11-6 16,33 26 3-16,-33-26 0 0,20 19 2 0,-20-19 6 15,0 0 6-15,9 33 1 0,-9-33 1 0,0 0-4 16,0 0 7-16,-38 55-7 0,16-41-3 0,1 0-3 15,21-14-2-15,-41 17-3 0,16-8 2 0,25-9-2 16,-37 5-8-16,37-5-11 0,0 0-26 0,-52-3-42 16,52 3-44-16,-23-23-43 0,23 23-140 0,-23-43-318 15,15 16 140-15</inkml:trace>
  <inkml:trace contextRef="#ctx0" brushRef="#br0" timeOffset="-11755.59">31176 6729 90 0,'0'0'198'0,"0"0"-16"0,0 0-8 0,0 0-10 16,0 0-2-16,0 0-4 0,0 0-14 0,48 46-4 0,-38-18-10 15,-2-2-9-15,3-1-12 0,-1 2-5 0,-10-27-15 16,19 49-6-16,-11-21-8 0,0-1-6 0,-8-27-6 16,19 46-8-16,-19-46-5 0,8 32-5 0,-8-32-4 15,8 27-4-15,-8-27-14 0,0 0-11 0,11 23-12 16,-11-23-7-16,0 0-2 0,0 0-1 15,0 0-10-15,0 0-23 0,0 0-5 0,0 0-13 16,0 0-1-16,0 0-9 0,0 0 2 0,0 0-12 0,0 0 9 16,-17-106 4-16,17 106 9 0,-12-31 17 0,12 31 9 15,-8-23 15-15,8 23 13 0,0 0 5 0,0 0 4 16,0 0 5-16,0 0-3 0,-17-23-1 0,17 23 12 16,0 0 4-16,0 0 15 0,0 0 3 0,0 0 9 15,0 0 6-15,0 0 5 0,0 0 6 0,0 0 12 0,0 0 2 16,0 0-2-16,0 0 6 0,0 0 4 15,62 59-1-15,-62-59-6 0,0 0-2 0,70-22-6 16,-45 8-1-16,0 0-7 0,-2-4-3 16,-3 2-5-16,-20 16-8 0,35-24-3 0,-35 24-2 15,21-28-2-15,-21 28-7 0,17-25-5 0,-17 25-2 0,12-25-1 0,-12 25-20 16,0 0-3-16,0 0 3 0,0 0-7 16,0 0-4-16,0 0-8 0,0 0 3 0,0 0-1 0,0 0 0 15,0 0 1-15,0 0 3 0,0 0 0 0,0 0 2 16,0 0 0-16,0 0 1 0,-19 99-2 0,19-99 1 15,0 0 0-15,5 44 2 0,-5-44 1 0,0 0 2 16,14 29 6-16,-14-29 8 0,0 0 8 0,27 14 6 16,-27-14 0-16,0 0-3 0,47-5 1 0,-47 5-1 15,0 0-6-15,62-28 9 0,-39 11-12 0,-2 3-2 16,-2-1-1-16,-19 15 0 0,31-28-2 0,-13 9 1 16,-18 19-3-16,21-24-2 0,-21 24-5 0,16-24 2 15,-16 24-4-15,0 0 2 0,15-19-3 0,-15 19 1 0,0 0-9 16,0 0-13-16,0 0-6 0,0 0 4 15,0 0 3-15,0 0-2 0,0 0 7 0,0 0 0 16,0 0 7-16,0 0-3 0,0 0 1 0,18 62 3 0,-18-62-2 16,0 0-3-16,13 30 4 0,-13-30 7 15,0 0 7-15,23 24 0 0,-23-24 3 0,0 0 3 16,26 12 0-16,-26-12 2 0,0 0-2 0,44-7 1 0,-44 7-4 16,0 0 3-16,45-22 0 0,-26 5-3 0,-19 17 0 15,25-21 11-15,-25 21-11 0,16-26 10 0,-16 26-16 16,9-26 5-16,-9 26-6 0,0 0 2 0,6-41-1 15,-6 41 1-15,0 0-1 0,-6-42 2 0,6 42-1 16,0 0 0-16,-13-32-1 0,13 32-4 16,-10-24-4-16,10 24 9 0,0 0-4 0,-17-22-1 0,17 22-1 15,0 0-1-15,0 0 3 0,-27-20-1 0,27 20 1 16,0 0-2-16,0 0 1 0,-22-17 2 16,22 17 3-16,0 0 2 0,0 0 4 0,0 0-2 0,-15-24-4 15,15 24 0-15,0 0-1 0,0 0 3 0,-2-38-3 0,2 38 0 16,0 0 7-16,0-42-8 0,0 42 4 0,0 0-13 15,6-59 2-15,-6 59-5 0,2-34 4 16,-2 34 5-16,0 0-4 0,0-38-1 0,0 38 0 0,0 0 7 16,0 0-6-16,0 0 6 0,0 0-10 0,0 0 1 15,0 0-2-15,0 0 7 0,0 0-6 0,0 0 4 16,0 0 0-16,0 0 4 0,0 0-4 0,23 108 0 16,-21-79 7-16,-2-29-5 0,13 51 4 0,-7-27 2 15,-6-24-4-15,20 42-1 0,-13-24-2 0,-7-18-1 16,22 27-5-16,-22-27 2 0,29 19-1 0,-29-19 1 15,33 9-18-15,-33-9-19 0,0 0-17 0,52-9-29 16,-52 9-27-16,27-15-27 0,-27 15-37 0,23-23-26 16,-23 23-212-16,0 0-455 0,-2-43 202 0</inkml:trace>
  <inkml:trace contextRef="#ctx0" brushRef="#br0" timeOffset="-11134.93">30252 5790 59 0,'0'0'172'0,"0"0"-17"0,0 0-18 0,0 0-3 15,0 0-16-15,75-34-7 0,-30 16-9 0,-1-2-11 16,1 1-4-16,5 3-9 0,-3-1-2 0,-3 0-14 0,-17 9-6 15,1 0-14-15,-28 8-24 0,44-9-22 16,-44 9-32-16,37-7-26 0,-37 7-43 0,0 0-111 16,0 0-233-16,0 0 104 0</inkml:trace>
  <inkml:trace contextRef="#ctx0" brushRef="#br0" timeOffset="-10938.36">30335 5999 148 0,'0'0'173'0,"0"0"-11"0,66 7-15 0,-66-7-10 0,70-22-14 15,-24 9-17-15,1-6-8 0,1 2-9 0,-7-1-13 16,-10 9-23-16,-2-2-36 0,0 2-41 0,-2-3-44 16,-27 12-40-16,39-16-81 0,-39 16-203 0,0 0 90 15</inkml:trace>
  <inkml:trace contextRef="#ctx0" brushRef="#br0" timeOffset="-10757.13">30467 6170 163 0,'0'0'192'0,"0"0"-7"15,0 0-16-15,83 4-20 0,-83-4-14 0,76-25-10 16,-34 9-16-16,1 1-10 0,-1-3-20 0,-14 7-19 15,3 0-28-15,-4 4-45 0,0-6-50 0,-27 13-52 16,42-21-103-16,-42 21-236 0,33-16 104 0</inkml:trace>
  <inkml:trace contextRef="#ctx0" brushRef="#br0" timeOffset="-5579.91">28981 4125 76 0,'0'0'103'0,"-21"-44"-4"0,21 44-13 0,-20-21 1 15,20 21-7-15,-25-18 3 0,25 18-15 0,-27-16-2 16,27 16-7-16,-37-8-5 0,37 8-9 0,-56-1-5 15,56 1 5-15,-60 13-2 0,17 2-7 0,-1 7 11 16,1 2-4-16,-1 6 13 0,-1 9-2 0,-1-1 2 16,3 6 9-16,0 6 1 0,1 4 3 0,5 7 1 15,2 8 1-15,4 4 4 0,6-1 3 0,7-2-5 16,7 2 0-16,3 3-1 0,8-5-4 0,2 0-5 0,6-3-3 16,7-4-8-16,1-8-1 0,7-1-7 15,6-3 3-15,8-3-9 0,2-10 3 0,7-1-5 16,4-7-4-16,-1-6-4 0,9-8 0 0,2-1-2 15,4-10-6-15,0-4 1 0,11-12 3 0,1-11-3 0,7-8-4 16,1-5 2-16,9-4-3 0,-2-2-3 0,-8-10-1 16,0 1 0-16,-9 1 7 0,-8-4-3 15,-10-6 7-15,-10-9 0 0,-9-1 3 0,-8-5-3 0,-9-1-3 16,-9-1-3-16,-7-4 1 0,-8 5-6 0,-11 1 1 16,-5 5-7-16,-9 8 0 0,-4 1 5 15,-5 7-4-15,-3 6-5 0,-6 6 0 0,-5 7 1 0,-2 6 0 16,-6 7-4-16,0 5 2 0,0 6-1 0,-2 4-1 15,0 4-1-15,0 8 2 0,-2 5-7 0,0 6-3 16,0 8-6-16,6 3-18 0,-4 2-11 0,8 3-17 16,3 4-16-16,-1-2-19 0,7 2-7 0,3-4-28 15,13-3-16-15,-2 4-24 0,15-12-25 0,-5 15-132 16,7-9-357-16,5 0 159 0</inkml:trace>
  <inkml:trace contextRef="#ctx0" brushRef="#br0" timeOffset="-4886.49">27952 3655 13 0,'-21'13'85'0,"4"7"-5"0,17-20 3 0,-18 27-12 15,18-27-9-15,-8 28-1 0,8-28-5 0,0 0 3 16,10 50 3-16,-10-50-6 0,23 35-5 0,-3-17 1 15,5-2-10-15,2-7 7 0,12 12-11 0,-12-8 2 16,4 0-4-16,-2-1-4 0,-4 0-7 0,0 1 6 16,-25-13-6-16,35 20 3 0,-35-20-5 0,25 22 3 15,-25-22 0-15,10 24-10 0,-10-24 9 16,0 0 5-16,2 42 4 0,-2-42-4 0,0 0-3 0,-17 45-4 16,17-45 6-16,-16 27 0 0,16-27-8 0,-19 25 4 15,19-25-6-15,-18 21 4 0,18-21-4 0,0 0-1 0,-25 22-6 16,25-22-2-16,0 0-4 0,0 0-3 15,0 0-4-15,0 0-22 0,0 0-16 0,0 0-32 16,0 0-14-16,0 0-12 0,0 0-5 0,-23-58-98 0,23 58-214 16,4-70 94-16</inkml:trace>
  <inkml:trace contextRef="#ctx0" brushRef="#br0" timeOffset="-3955.38">28198 3569 63 0,'0'0'94'0,"0"0"-1"0,33-24-2 0,-33 24-12 0,0 0 13 15,0 0-16-15,62 26-7 0,-42-8-1 0,1 3-8 16,-2-1-15-16,1 1 9 0,-1 2-6 0,0 0-3 16,-3-3-5-16,1 2-1 0,-3-1-9 0,-14-21 4 15,21 34-10-15,-21-34 2 0,10 29 6 0,-10-29-10 16,0 0-6-16,0 0 2 0,4 32-1 0,-4-32-5 16,0 0 3-16,0 0 1 0,0 0-1 0,0 0-8 15,0 0 1-15,0 0-8 0,0 0-5 0,0 0-9 16,0 0 6-16,0 0-16 0,0 0 5 0,0 0-3 15,0 0 6-15,0 0-3 0,0 0-2 0,0 0-6 16,0 0 16-16,0 0 3 0,0 0 5 0,0 0 9 16,0 0 9-16,0 0 10 0,0 0 5 0,0 0 7 15,0 0 15-15,0 0 2 0,0 0 0 0,0 0 4 16,0 0-6-16,0 0-9 0,0 0-4 0,0 0-5 16,0 0-5-16,0 0 0 0,0 0-4 0,0 0-3 15,0 0 2-15,0 0-2 0,0 0-7 0,0 0 0 16,0 0 1-16,0 0-1 0,19-80 0 0,-19 80-2 15,0 0 1-15,39-1 2 0,-39 1-10 0,0 0 3 0,43-12-3 16,-43 12 0-16,31-14-3 0,-31 14 1 0,23-17 3 16,-23 17-5-16,0 0-6 0,19-26 4 15,-19 26-2-15,0 0-1 0,0 0 3 0,0 0-7 16,-19-49 5-16,19 49-7 0,0 0 0 0,-37-25 2 0,37 25-2 16,-33-4 3-16,33 4 4 0,0 0-1 0,-52 8-5 15,52-8 8-15,0 0-6 0,-39 12-2 0,39-12-1 16,0 0 1-16,0 0 5 0,-21 15-3 0,21-15-2 15,0 0 1-15,0 0 8 0,0 0-4 0,0 0 4 16,0 0-2-16,0 0-13 0,0 0 14 0,0 0 1 16,91-27-6-16,-91 27 1 0,42-22 1 15,-20 13 14-15,-22 9-8 0,44-14-24 0,-44 14 17 16,33-7 5-16,-33 7-1 0,35 0 5 0,-35 0-8 0,0 0 3 16,43 19 0-16,-43-19-2 0,23 23 13 0,-23-23-9 15,21 25-3-15,-21-25 1 0,12 25-2 0,-12-25 14 16,0 0-13-16,8 25-1 0,-8-25 0 0,0 0 0 15,0 0 5-15,0 0 0 0,0 0 2 0,0 0 1 16,0 0 0-16,0 0 3 0,0 0-7 0,0 0 3 16,0 0 1-16,0 0-1 0,0 0-1 0,0 0 2 15,0 0 2-15,0 0-5 0,0 0-4 0,-22-94 0 16,22 94 5-16,0 0-1 0,0 0-2 0,0 0-4 16,0 0 0-16,0 0 2 0,6-37-3 0,-6 37 4 15,0 0-3-15,0 0 4 0,39-6-2 0,-39 6 3 16,35-3 1-16,-35 3 2 0,58-8-3 0,-29 4 8 15,2-2-6-15,-31 6 3 0,77-17-1 0,-32 5-3 16,-14 5-4-16,-2-4 1 0,-2-1 6 0,0 2 0 16,0-1-5-16,-27 11 1 0,29-22-3 0,-29 22 3 15,20-23-2-15,-20 23 2 0,0 0-1 0,2-35 1 16,-2 35-5-16,0 0-2 0,-27-35 7 0,27 35-3 0,-28-16-4 16,28 16 2-16,-36-6 3 0,36 6 2 0,-43 3-1 15,43-3 0-15,-50 17-5 0,26-5 1 16,24-12 1-16,-36 25 0 0,36-25-3 0,-24 20 7 0,24-20-4 15,-9 20 2-15,9-20 1 0,0 0 0 0,0 0 1 16,0 0 5-16,50 48-3 0,-19-41-7 0,17-4 6 16,1-2 3-16,3-1-3 0,2-4-25 0,-3 0-10 15,3-3-11-15,4 0-27 0,0-2-23 0,-2-6-23 16,4 2-37-16,-7 1-82 0,1-2-254 16,-2 3 112-16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6-07T10:53:39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6811 4634 33 0,'0'0'94'0,"0"0"-13"0,15 42 1 16,-15-42-1-16,8 27-8 0,-8-27 1 0,0 0 4 15,12 39-3-15,-12-39-5 0,0 0-1 0,9 24-8 16,-9-24 3-16,0 0-5 0,0 0 8 0,0 0 1 16,0 0 10-16,14 23 14 0,-14-23 7 0,0 0-2 15,0 0-4-15,0 0-11 0,0 0-10 0,58-48-4 16,-23 12-9-16,4-6-3 0,5 0-10 0,3-7 1 16,1-5-8-16,6-1-4 0,1-2-5 0,3 1 0 15,0-1-6-15,0 6-1 0,4 1-3 0,-6 8-3 0,0 6-2 16,-11 2-3-16,-6 5 0 0,-14 12-3 0,-4 4 1 15,-21 13-4-15,23-15 1 0,-23 15-3 16,0 0-4-16,0 0-19 0,0 0-4 0,24-13-13 16,-24 13-10-16,0 0-20 0,0 0-8 0,0 0-13 0,0 0-19 15,0 0-12-15,0 0-22 0,0 0-126 16,7 63-289-16,-7-63 128 0</inkml:trace>
  <inkml:trace contextRef="#ctx0" brushRef="#br0" timeOffset="4250.29">20068 5753 50 0,'0'0'113'0,"0"0"-12"16,0 0-11-16,0 0-6 0,0 0-14 0,0 0-6 15,16 90 0-15,-10-61-13 0,7 16 10 0,-3 2 1 16,2 3 0-16,-1 3 7 0,-7 4 4 0,4 1-5 16,0 0 0-16,-3-2-5 0,1 5-6 0,2-6-4 15,-8-3-7-15,4-1-5 0,-4-5-2 0,0-4 6 16,4-14 4-16,-4-28-7 0,0 39-11 0,0-39 7 16,0 0-6-16,4 33-7 0,-4-33 6 15,0 0-2-15,0 0 11 0,0 0 3 0,0 0-6 0,0 0-8 16,0 0 2-16,0 0-3 0,0 0-5 0,-8-133 1 0,4 80-7 15,-4-12 1-15,-3-3-6 0,-1-2-8 16,4-9 1-16,-3 4-1 0,3 6 5 0,4 4-8 16,-2 7 2-16,6 7-1 0,-4 1-1 0,4 4-3 15,0 2 1-15,4 2 0 0,0 12 3 0,-4 30-5 0,10-69 1 16,-1 45 1-16,-3-1-2 0,-6 25-2 0,16-46 5 16,-16 46 0-16,15-30-6 0,-15 30 2 0,20-20 0 15,-20 20-7-15,0 0 8 0,29-10 0 16,-29 10 3-16,0 0-3 0,0 0 3 0,52 52 0 0,-33-14 1 0,-9 2 3 15,-2 8-6-15,-8-5 7 0,-4-1-4 16,0-1 5-16,-2 2 0 0,-2-15-8 0,3 1 4 16,5-29-6-16,-26 64-1 0,17-42-18 0,9-22-18 15,-14 29-30-15,14-29-22 0,-13 18-27 0,13-18-166 0,0 0-311 16,0 0 138-16</inkml:trace>
  <inkml:trace contextRef="#ctx0" brushRef="#br0" timeOffset="5277.05">20462 6017 138 0,'0'0'140'0,"0"0"-10"0,0 0-2 0,0 0 0 16,0 0 7-16,0 0 4 0,0 0-3 0,0 0-8 15,0 0-4-15,0 0-11 0,0 0-7 0,0 0 4 0,0 0-9 16,54-46-14-16,-54 46-7 0,15-50-7 0,-11 21-11 15,0 1 0-15,0-2-10 0,-4-12-6 16,4 2-3-16,-4 40-4 0,-4-56-8 0,0 28 1 0,4 28-8 16,-10-54 0-16,1 32-3 0,9 22 2 0,-8-30-6 15,8 30 2-15,0 0 3 0,-19-28-1 16,19 28-4-16,0 0 2 0,0 0-5 0,0 0-2 16,-31-3-3-16,31 3 1 0,0 0-3 0,0 0 2 0,-35 43-2 15,35-43-4-15,-6 30 2 0,6-30 1 0,0 0-9 16,0 0 6-16,2 38-3 0,-2-38 0 0,0 0 4 15,0 0-2-15,0 0-2 0,66 2 2 0,-66-2-2 16,0 0 3-16,69-28-4 0,-47 15 5 0,1-3-4 16,-23 16 2-16,31-29-3 0,-14 18 3 0,-17 11-2 0,18-21 0 15,-18 21 0-15,0 0-2 0,0 0 2 16,23-20-5-16,-23 20 3 0,0 0 2 0,0 0 0 16,0 0 3-16,0 0-2 0,0 0 1 0,0 0 1 15,31 70 0-15,-31-44-1 0,0-26 0 0,10 57 0 16,-8-31 0-16,-2-26-2 0,6 48 2 0,-6-48 0 15,9 28-2-15,-9-28 4 0,18 24-4 0,-18-24 2 0,0 0 5 16,23 18 1-16,-23-18 2 0,0 0-3 0,0 0 1 16,0 0-1-16,62-29-1 0,-43 9-2 0,-1 1-2 15,-5-6 2-15,-13 25-1 0,31-61 1 0,-23 38-2 16,-2 0-4-16,-6 23 2 0,8-52-3 0,-3 27 2 16,-5 25 1-16,6-39-3 0,-6 39 3 0,0 0 1 15,0 0 1-15,0 0 0 0,0-33-4 0,0 33-1 16,0 0 0-16,0 0-2 0,0 0 0 0,0 0 5 15,0 0-1-15,0 0 0 0,-33 92 0 0,24-49 3 16,5-3-2-16,0-12-1 0,4-28 1 0,0 54 2 0,0-54-4 16,0 41 3-16,0-41-2 0,8 29 2 0,-8-29 2 15,17 25 3-15,-17-25 1 0,0 0 3 16,33 14 1-16,-33-14 3 0,0 0-5 0,50-10 6 0,-50 10 4 16,35-24 4-16,-35 24 6 0,31-32-1 0,-21 11-3 15,-10 21 4-15,13-46-3 0,-7 19 2 0,-6 27-8 16,-11-54 1-16,11 54-7 0,-10-48-1 0,2 32 2 15,8 16-4-15,-19-34 0 0,19 34-4 0,-20-19 0 16,20 19 0-16,0 0-4 0,-27-10 1 0,27 10-8 16,0 0-7-16,0 0-10 0,-54 20-14 0,54-20-20 15,-23 25-19-15,23-25-15 0,-18 36-23 0,18-36-22 16,-13 33-23-16,13-33-8 0,-4 28-8 0,4-28-12 16,0 0-139-16,0 0-350 0,0 0 156 0</inkml:trace>
  <inkml:trace contextRef="#ctx0" brushRef="#br0" timeOffset="5501.92">21209 5441 81 0,'0'0'166'0,"0"0"-10"16,27-25-10-16,-27 25-19 0,0 0-17 0,0 0 10 15,0 0 4-15,0 0-10 0,0 0 4 16,31 61-7-16,-21-35-9 0,-2 17-4 0,0 0-4 0,-3 3-10 16,-1-2-7-16,-2 2-5 0,-4-1-4 0,4-3-6 15,0-13-6-15,-2-29-8 0,2 53-9 16,6-25 5-16,-8-28-3 0,4 46-7 0,-4-46-4 0,4 31 0 15,-4-31-6-15,0 0 1 0,0 0-1 0,-4 35 5 16,4-35 0-16,0 0 0 0,0 0-5 0,-35 9-4 16,35-9-2-16,0 0-15 0,-76-41-15 15,53 23-32-15,-4-15-30 0,13 11-34 0,5-4-32 0,5-4-42 16,-2-12-155-16,6 42-363 0,10-59 161 16</inkml:trace>
  <inkml:trace contextRef="#ctx0" brushRef="#br0" timeOffset="6299.07">21428 5518 38 0,'0'0'195'0,"0"0"10"0,0 0-13 0,0 0-13 16,0 0-11-16,0 0-11 0,0 0-19 0,68-14-11 0,-68 14-11 16,31-19-11-16,-31 19-9 0,33-27-9 0,-21 15-10 15,-12 12-10-15,27-34-3 0,-27 34-6 0,15-27-7 16,-15 27 0-16,6-28-7 0,-6 28-1 15,0 0-5-15,0 0-3 0,0-34-4 0,0 34-2 0,0 0-7 16,0 0-1-16,0 0-5 0,0 0 0 0,0 0-1 16,0 0 1-16,0 0-2 0,-79 44-3 0,69-19 0 15,-11 12-4-15,7-8 2 0,6 11 0 0,4-15-8 16,4-25 5-16,-7 35-1 0,7-35-2 0,0 0-3 16,7 45 2-16,-7-45-1 0,0 0-1 0,16 25 3 15,-16-25 5-15,0 0 3 0,41 8 8 0,-41-8 0 16,0 0 4-16,58-22-2 0,-35 6-1 0,4-4-6 15,-4-1 4-15,12-10-2 0,-2 3-5 0,-12 6-2 16,-7 0 2-16,7 3-4 0,-21 19 1 0,27-34-4 16,-17 20 1-16,-10 14 4 0,27-26-1 15,-27 26-4-15,20-19 1 0,-20 19-2 0,0 0-4 0,25-14 0 16,-25 14-4-16,0 0 3 0,0 0 0 0,0 0 4 0,0 0-3 16,54 32 4-16,-54-32-3 0,14 18-1 0,-14-18 2 15,0 0-1-15,0 0 0 0,11 28 2 0,-11-28-2 16,0 0 1-16,0 0 4 0,0 0 3 15,0 0 23-15,0 0 5 0,0 0-2 0,0 0-3 0,0 0-3 16,0 0 0-16,0 0-5 0,0 0-4 0,0 0 2 16,0 0-9-16,0 0 3 0,0 0 1 15,0 0-4-15,0 0-1 0,-52-64-5 0,52 64-3 16,0 0-1-16,0 0-5 0,0 0 4 0,0 0-4 0,0 0-3 16,0 0 3-16,-64 37 2 0,56-14-5 0,8-23 0 15,-11 51 0-15,3-26 3 0,8-25 2 0,-8 51 0 16,8-51 1-16,4 40-1 0,-4-40-3 0,15 30 0 15,-15-30 1-15,16 24 4 0,-16-24-5 0,27 11 7 16,-27-11 0-16,0 0 1 0,64-7 3 0,-19-8 0 16,-18 2-1-16,9-11-4 0,-10 6 1 0,5-10 0 15,-8 7-2-15,-4-4 0 0,1 0-2 0,1-16 2 16,-4-6 1-16,-7 3-4 0,-6-6-2 0,-2 3-5 0,-2-3-13 16,-4-4-6-16,0-5-9 0,-4 1 2 0,-5 5 1 15,9 9 6-15,-2 16 2 0,2 3 13 16,4 25 7-16,-11-33 9 0,11 33 9 0,0 0 7 0,-12-28-3 15,12 28-3-15,0 0-4 0,0 0 3 16,0 0-3-16,0 0 1 0,-31 68-3 0,19-22-1 0,5 1 3 16,7 5 2-16,0-2-2 0,0-2-1 0,7 0-3 15,1-3 0-15,0 0 3 0,5-3 2 0,-3 1-5 16,6-5 4-16,-5-10 2 0,1-3 2 16,3-2-5-16,5 1-3 0,-3-4-12 0,-17-20-14 0,29 31-26 15,-29-31-34-15,25 16-37 0,-25-16-42 0,0 0-55 16,0 0-202-16,0 0-450 0,0 0 199 0</inkml:trace>
  <inkml:trace contextRef="#ctx0" brushRef="#br0" timeOffset="6449.33">22048 5258 105 0,'0'0'216'0,"0"0"-23"0,0 0-16 0,0 0-21 15,0 0-13-15,83-52-12 0,-30 39-16 0,-3-2-14 16,4-2-12-16,-1 0-46 0,3 2-57 0,0 1-68 15,-4 1-148-15,-7 0-247 0,-3-3 110 0</inkml:trace>
  <inkml:trace contextRef="#ctx0" brushRef="#br0" timeOffset="10503.46">22771 5192 21 0,'0'0'129'0,"0"0"-9"0,0 0-8 0,0 0 1 16,0 0-22-16,0 0-5 0,0 0-2 15,0 0-11-15,0 0-10 0,0 0-7 0,0 0-16 16,0 0 12-16,0 0-3 0,0 0 1 0,0 0-10 0,0 0 0 16,0 0-9-16,0 0 0 0,0 0-1 0,0 0-10 15,0 0 6-15,0 0-4 0,-18 43 1 0,18-43-2 16,0 0 4-16,0 0 0 0,0 0-2 0,0 0 0 15,35 38 9-15,-35-38-1 0,0 0 8 0,39 11-2 16,-39-11 7-16,0 0-1 0,52-2 1 0,-52 2 0 16,58-13-5-16,-27 0 0 0,-4-1-1 0,16-7 2 15,-4 1 2-15,1-2-2 0,-3-3-3 0,4-4 6 16,-6 1-1-16,-4-4 2 0,4-2-1 0,-4-5-6 16,-4-5-3-16,0-3-4 0,-2 0-1 0,-4 0-3 15,-1-4-4-15,1-4-3 0,4 6 1 0,-5 2-4 16,1 5-3-16,-11 15-2 0,9 2 1 0,0 0-3 0,10-10-3 15,-2 3 1-15,-7 12-1 0,15-9-1 0,-8 10 3 16,8-8-2-16,11 6 5 0,1 1-3 16,-1 1 2-16,-1 2 5 0,-1 2 5 0,7 5-6 15,-1-4 3-15,6 7-1 0,2-2-1 16,-7 4 2-16,-5 2-3 0,-15 3-2 0,-31 0 4 0,58 3-10 0,-58-3 5 16,35 5-2-16,-35-5-2 0,31 11 0 0,-31-11-1 15,0 0 0-15,31 14 2 0,-31-14 0 16,0 0-5-16,23 18 2 0,-23-18-2 0,0 0 0 15,0 0 0-15,20 19 1 0,-20-19 1 0,0 0-1 0,0 0-1 16,0 0-2-16,0 0-4 0,17 20-9 0,-17-20-18 16,0 0-23-16,0 0-22 0,0 0-20 0,0 0-19 15,0 0-22-15,0 0-22 0,0 0-40 0,0 0-138 16,0 0-362-16,0 0 161 0</inkml:trace>
  <inkml:trace contextRef="#ctx0" brushRef="#br0" timeOffset="10783.97">24210 4077 106 0,'0'0'104'0,"0"0"-11"0,44-29-9 0,-44 29-14 0,43-7-5 15,-43 7-8-15,52 1-7 0,-52-1 11 0,53 11-1 16,-28-4-5-16,0 6-7 0,-25-13-6 0,39 32 3 15,-24-12-12-15,-5 1 5 0,-10-21 1 0,8 42-3 16,-8-42 0-16,-6 51 1 0,6-51 1 0,-18 49 7 16,5-26-1-16,-3 4-4 0,-1-4-4 0,0-3 7 15,-1 2-1-15,18-22-9 0,-27 33-1 0,27-33-4 16,-19 25-3-16,19-25-9 0,0 0 1 0,-10 22-24 16,10-22-30-16,0 0-34 0,0 0-50 0,0 0-106 15,0 0-247-15,0 0 110 0</inkml:trace>
  <inkml:trace contextRef="#ctx0" brushRef="#br0" timeOffset="13366.95">19873 6632 13 0,'0'0'214'16,"0"0"-3"-16,0 0-13 0,0 0-20 0,0 0-14 15,0 0-14-15,0 0-21 0,0 0-10 0,0 0-11 16,0 0-16-16,0 0-5 0,0 0-12 0,0 0-10 0,0 0-1 15,0 0-8-15,0 0-3 0,0 0-4 0,69 44-3 16,-69-44-6-16,26 14 0 0,-26-14-1 16,27 12 3-16,-27-12-5 0,35 5 0 0,-35-5-3 0,0 0 1 15,50-8-4-15,-50 8-5 0,37-20-5 16,-14 5 3-16,-23 15-4 0,35-32 0 0,-20 11-4 16,1 2-3-16,-16 19 0 0,23-33-2 0,-23 33-3 0,14-31-4 15,-14 31 3-15,17-21 0 0,-17 21-2 0,0 0-1 16,18-18-1-16,-18 18-1 0,0 0 2 0,0 0 2 15,0 0-5-15,46 5 4 0,-46-5-3 0,0 0 2 16,50 28 0-16,-50-28 1 0,31 17-5 0,-31-17 4 16,39 18 3-16,-39-18 4 0,41 9 3 0,-41-9 0 15,46 2 5-15,-46-2-4 0,45-6 2 0,-45 6 2 16,52-20 0-16,-25 6 1 0,-5-2-4 0,5 1-3 16,-4 0-1-16,-4-7-1 0,-1 4-1 0,-18 18 0 15,25-25-5-15,-25 25 6 0,21-20-6 0,-21 20 0 0,0 0-3 16,0 0 2-16,20-18-1 0,-20 18 2 0,0 0-3 15,0 0 0-15,0 0-4 0,0 0 5 16,0 0-2-16,58 33 0 0,-58-33 2 0,27 22-1 16,-27-22 2-16,27 16 0 0,-27-16 0 0,29 10 2 0,-29-10 0 15,0 0 2-15,47 0-1 0,-47 0 3 16,42-11-3-16,-42 11 3 0,35-25-2 0,-16 13 1 0,3-3-1 16,-22 15-1-16,27-28-1 0,-27 28 1 0,19-20-2 15,-19 20-1-15,20-15 1 0,-20 15-1 16,0 0-2-16,0 0-4 0,0 0 1 0,0 0-1 0,0 0 4 15,29-10 3-15,-29 10-3 0,0 0-1 0,0 0 3 16,0 0-2-16,0 0-2 0,0 0 2 0,0 0-4 16,58 16 4-16,-58-16-1 0,0 0 4 0,50-11-4 0,-27 0-3 15,-23 11 3-15,45-26 1 0,-24 12-1 16,-21 14 4-16,37-31-4 0,-16 14 2 0,-3-1-3 16,-18 18 2-16,19-19-4 0,-19 19-1 0,0 0 0 15,27-15 3-15,-27 15-5 0,0 0 4 0,0 0 1 0,0 0 0 16,0 0 1-16,66 28 1 0,-66-28 1 0,37 28 6 15,-18-13 4-15,5-2 5 0,-24-13 8 0,44 17 4 16,-17-12 2-16,-27-5 9 0,58-2-5 0,-58 2 1 16,72-18 0-16,-43 4-7 0,12-10-2 15,-14 5-2-15,4-10-6 0,-8 10-1 0,-4-3 1 0,-3 1 0 16,-1 0-5-16,-15 21 2 0,26-41-4 0,-26 41 1 16,13-21-5-16,-13 21-1 0,0 0 0 0,0 0 1 15,10-23-7-15,-10 23 2 0,0 0-2 0,0 0 1 16,0 0-1-16,0 0 2 0,0 0-4 0,0 0 5 15,0 0-2-15,0 0-3 0,39 52-1 0,-39-52-4 16,0 0-6-16,33 19 0 0,-33-19-11 0,36 4-20 0,-36-4-30 16,49-5-25-16,-49 5-39 0,54-14-61 15,-27 2-46-15,-27 12-225 0,33-17-506 0,-33 17 225 16</inkml:trace>
  <inkml:trace contextRef="#ctx0" brushRef="#br0" timeOffset="17497.82">25275 3912 17 0,'0'0'202'0,"0"0"-14"0,0 0-11 0,0 0-11 15,0 0-16-15,0 0-17 0,0 0-16 0,0 0-14 16,0 0-5-16,0 0-6 0,0 0 0 0,0 0-1 16,0 0-5-16,0 0-14 0,27 106 2 0,-23-59 5 15,0 2-5-15,0 5 0 0,-2 3-5 0,4 1-5 16,-6-4-5-16,4-3-4 0,-2-4-8 0,-2 2 0 16,2-5 2-16,1-2-2 0,-3-15-2 0,0-27-2 15,2 41-7-15,-2-41-3 0,0 0-1 16,0 33-4-16,0-33-1 0,0 0 17 0,0 0 17 15,0 0-5-15,0 0-4 0,0 0-12 0,0 0-1 0,0 0-1 16,0 0-5-16,10-112-6 0,-14 70-2 0,0-1-4 0,-3-3-14 16,-3-7-15-16,4 2-8 0,0-3-4 15,-5 1-1-15,1 3 8 0,0 6 2 0,4-1-3 16,-1 18-1-16,-5-13 3 0,4 16-2 0,8 24 4 16,-17-50-2-16,13 25 4 0,4 25 0 0,-4-31-1 0,4 31-2 15,0 0 0-15,2-46 5 0,-2 46-5 0,10-27 2 16,-10 27 2-16,19-21 1 0,-19 21-3 0,25-19 0 15,-25 19 1-15,0 0 4 0,35-5-1 0,-35 5 8 16,0 0-14-16,0 0 4 0,49 36 0 16,-34-15 2-16,1 1 1 0,-1 5-4 0,-5-1-1 0,-1 2-6 15,-9-28-8-15,6 54-1 0,-4-28-2 16,-2-26 1-16,-8 55-3 0,1-32 2 0,7-23 6 16,-14 33 2-16,14-33-1 0,-17 28 1 0,17-28 4 0,-14 17 5 15,14-17 1-15,0 0 0 0,0 0-2 16,-37 4 0-16,37-4 4 0,0 0-1 0,0 0-1 0,-42-31 1 15,42 31-2-15,0 0 1 0,-18-23 3 0,18 23 0 16,0 0 1-16,0 0-3 0,0 0 4 0,0 0-2 16,0 0 0-16,0 0-6 0,0 0 4 15,0 0-1-15,0 0 1 0,0 0 3 0,0 0-1 0,0 0-1 16,0 0 6-16,0 0-1 0,0 0 0 0,0 0-2 16,0 0 0-16,58 59 5 0,-58-59 1 0,0 0 1 0,33 15 4 15,-33-15 5-15,0 0 1 0,41 2-1 0,-41-2 0 16,0 0 5-16,56-22-5 0,-36 8-1 0,-1-2-1 15,-19 16-2-15,35-34-1 0,-18 15-3 16,-5-6 1-16,-2 2 3 0,-10 23-1 0,19-50-5 16,-11 22 0-16,-4 2 1 0,-4 26 2 0,3-50-5 0,-3 50 4 15,-3-30-2-15,3 30 15 0,0 0 1 0,0 0-4 16,-10-38 1-16,10 38-1 0,0 0-5 0,0 0 1 16,0 0-2-16,-27-13-1 0,27 13-3 0,0 0 0 15,0 0-1-15,0 0 2 0,0 0-6 0,-51 36 5 16,51-36-10-16,0 0-4 0,0 0-2 0,0 0 3 15,0 0-1-15,0 0 5 0,0 0 2 0,0 0-5 16,0 0 1-16,0 0 3 0,0 0 0 0,101-27 0 16,-101 27 0-16,41-11 1 0,-41 11 0 0,37-5 4 15,-37 5-3-15,0 0-1 0,54 11 1 0,-54-11 2 16,31 16 0-16,-12 0-2 0,-19-16 5 0,20 30-1 16,-20-30-2-16,15 39 2 0,-9-17 0 0,-6-22-2 15,2 33 0-15,-2-33 2 0,6 30 0 0,-6-30-4 0,0 0-5 16,0 0-6-16,7 34-7 0,-7-34 0 15,0 0 3-15,0 0-11 0,0 0 3 0,0 0-8 16,0 0 0-16,0 0-2 0,0 0 0 0,57-53-5 16,-57 53 0-16,17-38 0 0,-7 15 1 0,-10 23 2 15,17-40 6-15,-17 40 1 0,10-29 0 0,-10 29 7 0,0 0 8 16,9-24 19-16,-9 24 2 0,0 0 2 16,0 0-2-16,0 0-3 0,0 0-1 0,0 0-1 0,0 0 7 15,0 0 3-15,0 0 0 0,0 0 2 0,0 0-3 16,-25 95 1-16,25-95 5 0,-4 48 2 0,4-48 2 15,2 35-1-15,-2-35 0 0,0 0 1 0,8 42 5 16,-8-42 7-16,10 21 1 0,-10-21 15 0,0 0 7 16,25 13-1-16,-25-13-2 0,0 0-5 0,0 0-1 15,0 0-3-15,70-27-6 0,-49 11-2 0,-21 16-4 16,21-33 4-16,-21 33-9 0,12-37 0 0,-6 13-6 16,-6 24 1-16,2-50-2 0,-2 50-1 0,-8-48-3 15,8 48-5-15,-10-32 1 0,10 32 0 0,-11-21-6 16,11 21-3-16,0 0-11 0,-20-18-1 0,20 18-3 15,0 0-8-15,0 0-12 0,0 0-5 0,-64 27-2 16,64-27-1-16,-31 41-13 0,16-16-15 0,3-2-16 16,12-23-7-16,-11 34 7 0,11-34 1 0,-4 27-15 15,4-27 17-15,0 0 10 0,0 0 5 0,0 0 4 16,38 20 5-16,-38-20 5 0,0 0 7 0,0 0 6 16,74-31 3-16,-53 16 2 0,1-1 7 0,-1-3-2 15,-4 1 3-15,-17 18 15 0,26-35 11 0,-11 16 20 0,-15 19 4 16,21-31 10-16,-21 31 20 0,16-27 16 0,-16 27 7 15,0 0 4-15,10-27 4 0,-10 27 1 16,0 0 0-16,0 0-11 0,0 0-12 0,0 0-9 16,0 0-1-16,0 0-11 0,0 0-3 0,0 0-2 0,0 0-4 15,0 0-2-15,0 0 4 0,5 91-6 16,-3-48-5-16,-2 1-2 0,0-2-2 0,4-1-2 0,-2-12-1 16,-2-29 0-16,6 57-2 0,-2-28 0 0,0 0-2 15,-4-29-3-15,6 41 3 0,-6-41-3 0,3 32 3 16,-3-32 2-16,0 0-2 0,0 0 2 0,-11 41 1 15,11-41-2-15,-20 16 0 0,20-16-2 0,-31 7-6 16,31-7-3-16,0 0-26 0,-62-14-26 0,62 14-35 16,-46-32-43-16,17-2-52 0,8-6-70 0,5 3-165 15,10-7-447-15,4 16 199 0</inkml:trace>
  <inkml:trace contextRef="#ctx0" brushRef="#br0" timeOffset="18284.66">26300 3817 42 0,'0'0'207'0,"0"0"-15"0,0 0-18 0,72-15-18 0,-72 15-15 0,33-17-12 16,-8 2-16-16,-25 15-9 0,29-20-11 0,-29 20-8 16,25-25-8-16,-25 25-6 0,21-24-11 15,-21 24-6-15,14-22-6 0,-14 22-1 0,0 0-6 0,10-24-2 16,-10 24-3-16,0 0-2 0,0 0-2 0,0 0-6 15,0 0-6-15,0 0-3 0,0 0-1 0,0 0-1 16,0 0-3-16,0 0 4 0,0 0-7 0,-103 43 2 16,84-19-3-16,3 3-3 0,-7 6-4 0,11-7 2 15,12-26-6-15,-15 33 0 0,15-33-1 16,-6 27 2-16,6-27-3 0,0 0 0 0,0 0 1 0,0 0 7 16,0 0 4-16,29 32 9 0,-29-32 11 15,0 0 1-15,0 0-2 0,70-25 3 0,-70 25 3 0,46-34-2 16,-21 14-2-16,-5 1-3 0,1-2 0 0,0 2-2 15,-3-1-7-15,3-1 0 0,0 3-5 0,-21 18-1 16,26-25 1-16,-26 25-4 0,29-22 0 0,-29 22-5 0,25-18 6 16,-25 18-4-16,0 0-2 0,0 0 5 15,29-8-5-15,-29 8-1 0,0 0-4 0,0 0 4 16,0 0 4-16,0 0-7 0,39 30 7 0,-39-30-5 16,0 0-1-16,0 0 2 0,15 23-1 0,-15-23 0 0,0 0 1 15,0 0 4-15,0 0 3 0,0 0 18 16,0 0 7-16,0 0-5 0,0 0-3 0,0 0-2 15,0 0 5-15,0 0-6 0,0 0-3 0,0 0-3 0,0 0 0 16,0 0-2-16,0 0 1 0,0 0-1 0,0 0-3 16,0 0-7-16,0 0 0 0,-64-56 1 0,64 56-4 15,0 0-3-15,0 0 1 0,0 0-2 0,-56 29 2 16,56-29-1-16,-25 32 0 0,15-8 2 0,2 1 0 16,8-25-4-16,-9 54 4 0,9-26-1 15,0-28 3-15,2 49-1 0,-2-49 1 0,13 32-3 0,-13-32-2 16,18 22 4-16,-18-22 9 0,25 13 5 0,-25-13 18 15,44 5-2-15,-44-5-3 0,47-16 0 0,-22 1-3 16,-2-4 1-16,1-1 0 0,7-10-6 0,-12 6 1 16,0-1-1-16,3-16-2 0,-3 1 2 0,-7 0-10 15,-5-2 0-15,-3 0-1 0,-2-1-2 0,0-1-12 16,-4-3-1-16,0 5-5 0,-2 15 3 0,4 27-1 16,-9-54 2-16,9 54 1 0,-4-32 5 0,4 32 1 15,0 0 0-15,-10-27 3 0,10 27-6 0,0 0 3 0,0 0-1 16,0 0 2-16,0 0-1 0,-75 71 1 0,53-27 0 15,-1 6 3-15,4 0-2 0,7 0 0 16,2-2-1-16,6-1 2 0,1-19 0 0,3 12 2 16,0-40 1-16,13 55 5 0,-3-32 1 0,9 13-3 0,-3-19 3 15,3 1-1-15,4-1 2 0,-23-17 0 0,41 19-4 16,-41-19-8-16,37 5-19 0,-37-5-36 0,46-5-41 16,-46 5-49-16,41-27-55 0,-22 13-43 15,-19 14-174-15,14-32-449 0,-12 3 198 0</inkml:trace>
  <inkml:trace contextRef="#ctx0" brushRef="#br0" timeOffset="18436.98">26800 3542 117 0,'0'0'182'0,"108"3"-27"16,-108-3-7-16,80-14-15 0,-30 1-13 0,2 4-13 15,-1 0-7-15,-1 2-52 0,-7-5-46 0,-12 8-61 16,-31 4-117-16,44-5-190 0,-44 5 84 0</inkml:trace>
  <inkml:trace contextRef="#ctx0" brushRef="#br0" timeOffset="19168.34">25552 4633 149 0,'0'0'165'0,"0"0"-4"0,0 0 2 16,0 0 6-16,0 0 1 0,0 0-5 0,64-2-9 15,-64 2-7-15,0 0-12 0,39-14-14 0,-39 14-12 16,27-20-7-16,-27 20-12 0,31-17-9 0,-31 17-8 15,23-18-4-15,-23 18-12 0,0 0-6 0,24-17-4 16,-24 17-7-16,0 0-5 0,0 0-6 0,25-17-1 16,-25 17-4-16,0 0-5 0,0 0-2 0,0 0-1 0,0 0-3 15,46 3 2-15,-46-3-2 0,0 0 0 16,45 3-2-16,-45-3 5 0,42-8 2 0,-14-1 0 16,-1-1-1-16,2-1 1 0,-2-1 4 0,2-3-2 0,-2-2-2 15,0 2 2-15,-2 4-5 0,-25 11-3 0,33-16-2 16,-33 16 2-16,27-15-3 0,-27 15 0 0,0 0-4 15,29-9 4-15,-29 9-6 0,0 0 2 0,0 0-3 16,43 23 1-16,-24-5 1 0,-19-18-1 0,37 34 7 16,-19-13-7-16,7-5 2 0,-4 3-1 0,2-8 0 15,3 3 5-15,-26-14-3 0,52 16 14 0,-23-11 3 16,-29-5 9-16,58-13 0 0,-27 5-5 0,8-12-2 16,-2-4 2-16,-10 7-4 0,-2-4-1 15,8-10-3-15,-10 11-2 0,0-3-3 0,-1 4-1 0,-3 1-4 16,-19 18 4-16,23-24-4 0,-23 24-3 0,18-14-3 15,-18 14-2-15,0 0 6 0,0 0-6 0,0 0-3 16,0 0 1-16,0 0 1 0,0 0 1 0,42 0-1 16,-42 0 0-16,0 0-1 0,37 19 5 0,-37-19-9 15,41 13 4-15,-41-13-3 0,46 6 3 0,1-6-5 16,-47 0-9-16,60-3-11 0,-33 1-17 0,-27 2-13 16,44-9-16-16,-44 9-17 0,37-11-47 0,-37 11-44 0,27-14-50 15,-27 14-212-15,18-19-477 0,-18 19 212 0</inkml:trace>
  <inkml:trace contextRef="#ctx0" brushRef="#br0" timeOffset="20940.32">20669 5893 87 0,'0'0'135'0,"0"0"-8"0,0 0-18 16,0 0-11-16,0 0-4 0,0 0-15 0,0 0-9 15,0 0-16-15,0 0 4 0,0 0-7 0,0 0 0 16,0 0-22-16,0 0-23 0,0 0-35 0,0 0-27 0,0 0-105 15,0 0-174-15,0 0 77 0</inkml:trace>
  <inkml:trace contextRef="#ctx0" brushRef="#br0" timeOffset="26316.48">25134 2663 47 0,'0'0'172'0,"0"0"-14"0,0 0-2 15,0 0-7-15,0 0-9 0,0 0-8 0,-29-28-7 16,29 28-13-16,0 0-13 0,0 0-6 0,0 0-7 16,0 0 2-16,-58 36-6 0,38-13-5 0,-7 9-3 15,4 5-3-15,4 0-4 0,-1 2-3 16,5 8-6-16,3-2 0 0,4-1-7 0,3 3-4 0,3-6-3 0,2-12-6 16,0-29 0-16,7 58-5 0,-1-31-5 15,-6-27-4-15,23 42-3 0,-13-29 3 0,-10-13-12 0,29 19-24 16,-29-19-20-16,51 10-50 0,-51-10-42 0,52-13-31 15,-25 2-190-15,-2-7-372 0,0-2 166 0</inkml:trace>
  <inkml:trace contextRef="#ctx0" brushRef="#br0" timeOffset="27283.17">25403 2764 106 0,'0'0'83'0,"0"0"21"0,0 0-19 0,0 0 5 0,0 0-12 16,0 0-8-16,0 0-6 0,0 0 2 15,-66 30-5-15,66-30-5 0,-23 28-2 0,6-10 0 16,5 5 3-16,0 2 4 0,12-25-12 0,-23 49 4 0,17-22-20 16,2-2 15-16,4-25-3 0,-7 33-3 15,7-33-13-15,0 0 9 0,0 0 8 16,11 39 21-16,-11-39 7 0,0 0 3 0,0 0 1 0,45 3-8 16,-45-3-6-16,0 0-2 0,56-34-5 0,-35 16-6 0,-1 0-5 15,-1 1 0-15,-19 17-6 0,27-40-6 0,-19 23 0 16,-8 17-4-16,12-45-3 0,-12 45-3 15,5-41-5-15,-3 14-1 0,-2 27 2 0,-7-51-5 16,7 51-1-16,-6-35-1 0,6 35 1 0,0 0-1 0,-8-35 5 16,8 35 2-16,0 0 2 0,0 0 4 0,-8-26-9 15,8 26-2-15,0 0-1 0,0 0-6 0,0 0 2 16,0 0-1-16,0 0-4 0,0 0-2 0,-27-15 4 16,27 15 0-16,0 0-3 0,0 0 1 0,0 0-2 15,0 0 5-15,0 0-8 0,0 0-3 0,0 0-1 16,0 0 4-16,0 0-3 0,0 0 2 0,0 0 3 15,0 0 2-15,0 0-5 0,4 83-4 0,-4-83 8 16,14 47-1-16,-3-23-3 0,-11-24 3 0,16 49 0 16,-7-24 1-16,-1-2 0 0,-8-23 1 0,18 46-5 15,-18-46-2-15,15 29-10 0,-15-29-6 0,21 24-17 16,-21-24-19-16,20 15-20 0,-20-15-23 16,0 0-39-16,46-2-37 0,-46 2-172 0,37-23-376 0,-12 7 167 15</inkml:trace>
  <inkml:trace contextRef="#ctx0" brushRef="#br0" timeOffset="27482.96">25767 2785 180 0,'0'0'232'0,"0"0"-17"0,0 0-21 0,0 0-21 15,0 0-17-15,0 0-23 0,0 0-34 16,0 0-42-16,0 0-32 0,0 0-36 0,0 0-46 0,0 0-49 16,0 0-109-16,0 0-234 0,0 0 104 0</inkml:trace>
  <inkml:trace contextRef="#ctx0" brushRef="#br0" timeOffset="28100.04">25988 2598 94 0,'0'0'187'0,"0"0"-15"0,0 0-16 15,0 0-11-15,0 0-19 0,0 0-19 0,0 0-11 0,0 0-2 16,0 0-10-16,0 0-6 0,0 0-16 15,0 0-5-15,0 0-3 0,-2 77-9 0,2-77-3 16,2 52 0-16,2-29-6 0,-4-23-6 16,4 34 3-16,-4-34-4 0,0 0-4 0,6 45 1 0,-6-45 3 15,0 0-3-15,2 30-9 0,-2-30 8 0,0 0-4 16,0 0 9-16,0 0 20 0,0 0 28 0,0 0-4 16,0 0-5-16,0 0-10 0,0 0-5 0,0 0-7 15,0 0-2-15,0 0-5 0,0 0-5 0,0 0-6 0,0-107-3 16,0 107-5-16,-6-70-1 0,4 28-3 0,0 13-1 15,2 29-6-15,0-54-2 0,0 54 1 16,0-40-1-16,0 40-1 0,2-30 0 0,-2 30-1 16,0 0 1-16,0 0-6 0,6-36 6 0,-6 36 1 0,0 0-1 15,0 0-6-15,0 0 1 0,0 0 0 0,0 0 1 16,0 0 1-16,0 0-1 0,0 0-5 0,0 0 7 16,0 0-2-16,81 62 1 0,-67-39 0 15,-1-4 1-15,5 2 0 0,-3 0 2 0,-15-21-6 0,27 34 1 16,-27-34 4-16,18 31 0 0,-18-31-3 0,15 25 0 15,-15-25-24-15,10 20-27 0,-10-20-37 0,0 0-28 16,0 0-39-16,0 0-36 0,0 38-178 0,0-38-396 16,0 0 176-16</inkml:trace>
  <inkml:trace contextRef="#ctx0" brushRef="#br0" timeOffset="28250.29">26058 2695 118 0,'0'0'132'0,"46"-27"-14"16,-46 27-6-16,33-19-39 0,-33 19-54 0,29-18-65 15,-29 18-42-15,26-21-95 0,-26 21 42 0</inkml:trace>
  <inkml:trace contextRef="#ctx0" brushRef="#br0" timeOffset="28415.96">26335 2524 90 0,'0'0'245'0,"0"0"-19"0,0 0-23 16,0 0-18-16,0 0-19 0,0 0-23 0,0 0-13 16,0 0-31-16,0 0-29 0,0 0-51 0,0 0-46 15,0 0-45-15,0 0-175 0,0 0-266 0,0 0 118 16</inkml:trace>
  <inkml:trace contextRef="#ctx0" brushRef="#br0" timeOffset="28699.83">26238 2167 213 0,'0'0'246'0,"0"0"-21"0,0 0-22 0,0 0-24 16,0 0-17-16,0 0-12 0,0 0-16 0,0 0-14 15,0 0-12-15,0 0-7 0,120 42-10 16,-77-12-8-16,-3 0-5 0,-1 2-1 0,-4 3-11 0,-4 3-5 16,-8 1 1-16,-9 4-12 0,1-4-5 0,-11 5-18 15,-2-1-22-15,-6 2-18 0,0-17-8 16,-7 12-26-16,-3-2-19 0,1-14-12 0,-3 1-30 15,-5-2-29-15,0-1-20 0,-1-3-154 0,-3 2-334 0,0-9 147 16</inkml:trace>
  <inkml:trace contextRef="#ctx0" brushRef="#br0" timeOffset="35194.61">23034 5425 73 0,'31'31'94'0,"-10"-12"-8"16,-3 0-11-16,7-2-6 0,0 0 1 0,2-3-8 0,0 1-6 15,-1-1 0-15,16 6-1 0,-13-8-4 0,0-2-3 16,2 0-10-16,0-1-1 0,0 0-7 0,14-4-1 15,-45-5 3-15,79 0-8 0,-28-5-4 16,-5-3 0-16,3-2 5 0,3-1-6 0,-2-3-8 0,-1 1 3 16,-1 1-4-16,-1 1 1 0,-16 3-5 0,3 2 1 15,-6 0 0-15,-28 6 0 0,60-5-1 16,-60 5 1-16,46 4 1 0,-46-4 0 0,35 12 0 0,-35-12-3 16,31 21-2-16,-10-2-2 0,-5 4 8 0,3 2-7 15,4 8-5-15,-7-9 14 0,5-1-14 0,10 10 13 16,-11-15-4-16,7 1 1 0,0-3-3 0,17 4 3 15,-15-11 0-15,2-3 9 0,20-2 0 0,-1-3 4 16,-1-6 5-16,1-3 10 0,0-5-4 0,1 0 3 16,5-4 1-16,-4-3-4 0,-3-3 1 0,1 2 0 0,-9 0-5 15,3 2 1-15,-19 10-1 0,-1 0-3 16,-24 9-6-16,31-9-2 0,-31 9-2 0,0 0 3 16,0 0-8-16,31-9 4 0,-31 9-8 0,0 0 3 0,0 0 2 15,0 0 0-15,0 0-2 0,0 0-12 0,0 0-15 16,0 0-5-16,0 0-24 0,0 0-18 15,0 0-29-15,0 0-21 0,0 0-120 0,0 0-256 0,0 0 114 16</inkml:trace>
  <inkml:trace contextRef="#ctx0" brushRef="#br0" timeOffset="35684.14">25138 5588 19 0,'0'0'173'15,"0"0"-10"-15,0 0-15 0,0 0-13 0,0 0-15 16,0 0-12-16,0 0-13 0,0 0-8 0,0 0-7 15,0 0-14-15,0 0-7 0,0 0-6 0,0 0 2 16,0 0-9-16,0 0 0 0,0 0-2 0,0 0-11 16,0 0 6-16,68 43-1 0,-68-43 3 0,0 39-5 0,0-39 4 15,-10 49-5-15,10-49-3 16,-14 39-3-16,14-39 3 0,-23 36-2 0,13-22-1 0,10-14-2 16,-25 27-2-16,25-27-3 0,-19 22 1 0,19-22-10 0,0 0-1 15,-18 22-13-15,18-22-22 0,0 0-5 0,0 0-23 16,0 0-39-16,0 0-68 0,0 0-123 15,0 0-303-15,0 0 134 0</inkml:trace>
  <inkml:trace contextRef="#ctx0" brushRef="#br0" timeOffset="38050.96">25645 5553 160 0,'0'0'184'0,"0"0"-2"16,0 0-21-16,0 0-20 0,0 0-17 0,0 0-7 0,0 0-13 16,0 0-10-16,0 0-8 0,0 0-9 0,0 0-12 15,0 0-10-15,0 0 3 0,49 67 2 16,-38-42-5-16,1 3-5 0,5 9 1 0,-7-9-6 0,2 0-3 15,1-3-2-15,-3 0-7 0,-10-25-1 0,17 38-6 16,-17-38 1-16,12 28-3 0,-12-28 4 16,0 0-12-16,12 25 7 0,-12-25 5 0,0 0 10 0,0 0 23 15,0 0 14-15,0 0-3 0,0 0-6 0,0 0-4 16,0 0-12-16,0 0 4 0,0 0-11 0,0 0 1 16,40-68-8-16,-40 68-4 0,2-54-4 0,0 27-3 15,-2 27-5-15,2-55 0 0,-2 31-3 0,0 24-1 16,0 0-4-16,4-44-2 0,-4 44 0 0,0 0-1 15,0 0-4-15,6-27-4 0,-6 27 3 0,0 0-1 0,0 0-3 16,0 0 3-16,0 0-3 0,0 0 6 16,0 0-4-16,58 52 0 0,-58-52-1 0,23 36 1 15,-23-36 2-15,16 29-1 0,-16-29-1 0,17 29 4 16,-17-29-5-16,10 22 5 0,-10-22-4 16,0 0-1-16,0 0 1 0,0 0 3 0,11 25 3 0,-11-25 23 15,0 0 5-15,0 0-1 0,0 0-7 0,0 0-2 16,0 0-3-16,0 0 1 0,0 0-4 0,33-84-3 15,-25 56-3-15,-2 1-4 0,-6 27-3 0,17-52 1 0,-7 30-1 16,-10 22 0-16,17-32-3 0,-17 32 2 0,10-22-2 16,-10 22-1-16,0 0 0 0,0 0-2 0,0 0-3 15,0 0 1-15,0 0 1 0,0 0-4 16,0 0 3-16,0 0 5 0,60 39-1 0,-60-39-3 16,18 45-3-16,-13-19 5 0,-5-26-4 0,18 44 0 0,-10-29 2 15,-8-15-2-15,21 25 1 0,-21-25-5 0,19 23-1 16,-19-23-1-16,25 15-6 0,-25-15-3 0,0 0-13 15,41 5-15-15,-41-5-6 0,0 0-8 0,49-15-3 0,-49 15-3 16,36-21 1-16,-16 4 7 0,-3-1 2 16,-17 18-5-16,20-36 10 0,-20 36 8 0,15-40 6 15,-9 17-3-15,-6 23 8 0,8-39 0 0,-8 39 1 0,7-28-1 16,-7 28 8-16,0 0 9 0,0 0 8 16,0 0 9-16,-7-40-2 0,7 40 1 15,0 0-3-15,0 0 4 0,0 0-1 0,0 0 1 0,-43-3 4 0,43 3-1 16,0 0-5-16,0 0 6 0,-52 48-6 15,36-28 2-15,1-1-1 0,15-19 6 0,-16 31-6 16,16-31 2-16,-15 26-1 0,15-26-3 0,0 0 2 0,-6 33 1 16,6-33-3-16,0 0-1 0,0 0 5 0,0 0 6 15,0 0 9-15,0 0 3 0,0 0-1 0,0 0 1 16,0 0-2-16,41 16-1 0,-41-16-2 0,0 0-5 16,0 0 1-16,50-36-4 0,-50 36 5 0,21-27-5 15,-21 27-4-15,18-27 5 0,-18 27-4 0,13-20 2 16,-13 20-1-16,0 0 1 0,16-28-8 15,-16 28 5-15,0 0-2 0,0 0-2 0,0 0 1 16,0 0-1-16,0 0-2 0,0 0 0 0,0 0 0 0,0 0 0 16,0 0-1-16,0 0 4 0,0 0 3 0,0 0-2 15,0 0-2-15,0 0 2 0,0 0-3 0,27 58-1 0,-27-58 3 16,0 0-1-16,0 0 4 0,21 20 2 0,-21-20-2 16,0 0 2-16,39-1-1 0,-39 1 2 15,0 0-1-15,46-19-1 0,-46 19-3 0,26-21 2 0,-26 21-1 16,25-25 2-16,-10 6-1 0,-15 19-3 0,20-29 0 15,-20 29 2-15,19-38-1 0,-19 38 0 0,17-37-1 16,-17 37 0-16,8-29-1 0,-8 29-1 0,8-27-2 16,-8 27 3-16,0 0 0 0,0 0 1 0,0 0-4 15,0 0 4-15,10-25-4 0,-10 25 1 0,0 0-1 16,0 0 4-16,0 0-5 0,0 0 3 0,0 0 3 16,0 0-5-16,17 86 2 0,-17-86 1 0,8 42-2 15,-8-42 4-15,6 34-3 0,-6-34 5 0,11 32-5 16,-11-32-1-16,12 28 2 0,-12-28 0 0,0 0 0 0,10 30-2 15,-10-30 3-15,0 0-1 0,0 0 3 16,0 0 7-16,0 0 10 0,11 23 13 0,-11-23 6 16,0 0-1-16,0 0-2 0,0 0-4 15,0 0 1-15,0 0-11 0,0 0-5 0,0 0-3 0,0 0-1 0,29-86-5 16,-23 64-9-16,-6 22 0 0,10-32 0 0,-10 32 0 16,13-28-3-16,-13 28 2 0,0 0-1 15,10-25-1-15,-10 25 0 0,0 0-3 0,0 0-1 0,0 0 0 16,0 0 0-16,0 0 4 0,0 0-5 0,0 0 5 15,0 0-3-15,0 0 2 0,62 42 1 0,-62-42 7 16,12 23-7-16,-12-23 3 0,17 23-3 0,-17-23 1 16,19 18-1-16,-19-18 3 0,0 0 0 0,0 0 0 15,26 22-2-15,-26-22 5 0,0 0-4 0,0 0-2 16,38-3 1-16,-38 3 1 0,0 0-4 0,39-20 5 16,-39 20-3-16,25-22 4 0,-25 22-2 0,20-27 0 15,-20 27-11-15,23-38-3 0,-10 19 1 0,-13 19 4 16,10-31 1-16,-10 31 2 0,0 0 0 0,10-31 2 0,-10 31 0 15,0 0-3-15,0 0 2 0,0 0 1 16,0 0 1-16,0 0-3 0,0 0 0 0,0 0 4 16,0 0-2-16,-49-13 3 0,49 13-3 0,0 0 4 0,0 0-5 15,-48 48 3-15,48-48 0 0,-16 26 1 0,16-26 2 16,-17 23-2-16,17-23-2 0,0 0-2 0,0 0 4 16,-10 29-1-16,10-29-2 0,0 0 6 0,0 0-3 15,0 0 5-15,0 0-3 0,0 0 3 0,0 0-1 16,0 0-1-16,0 0 1 0,0 0-1 0,0 0-2 15,0 0 5-15,0 0-1 0,91-33 0 0,-91 33-4 16,18-27 3-16,-18 27-2 0,17-23 2 0,-17 23 1 16,0 0-3-16,16-24 1 0,-16 24-1 0,0 0 0 15,0 0 1-15,0 0-3 0,0 0 3 0,0 0-4 16,0 0 1-16,0 0 1 0,0 0 2 0,0 0-4 16,0 0 6-16,0 0-1 0,27 52-4 0,-27-52 4 15,0 0-3-15,23 28 1 0,-23-28-1 0,21 12-4 16,-21-12 5-16,0 0 1 0,47 3-3 0,-47-3 5 15,0 0 0-15,64-18-1 0,-41 5 2 0,0-2-5 16,-1 1-2-16,-3-4 1 0,2 0 7 0,-21 18-6 16,20-29 1-16,-7 8 1 0,-13 21 2 15,12-29 0-15,-12 29 0 0,6-30-3 0,-6 30 3 0,0 0-1 16,0 0-1-16,0 0-2 0,0 0 2 0,-16-50-2 16,16 50 1-16,0 0-1 0,-39-2 2 0,39 2-4 0,0 0-4 15,-67 29 6-15,49-12 0 0,-5 5 1 0,4 2 0 16,1-1-2-16,3 1 5 0,1 1-6 15,14-25 2-15,-12 36-1 0,12-36 2 0,-7 24-4 0,7-24 0 16,0 0 1-16,0 0 5 0,0 0 1 0,0 0-2 16,0 0-1-16,0 0 2 0,0 0 1 0,54 12 2 15,-54-12-3-15,0 0 1 0,54-40 2 0,-54 40 8 16,33-31-1-16,-15 14 5 0,-18 17 3 0,23-20-4 16,-23 20 1-16,23-18 2 0,-23 18-7 0,0 0 2 15,23-14-2-15,-23 14-4 0,0 0 0 16,0 0 3-16,0 0-5 0,0 0 1 0,0 0 0 0,0 0 2 15,33 61-5-15,-27-36 0 0,0 17 1 0,-2-1 0 16,0 0-1-16,-6 1 4 0,4 1 0 0,-2 0-4 16,-6-2 2-16,6-41 2 0,6 52 0 0,-6-29-2 15,0-23 0-15,0 0 0 0,0 49-6 0,0-49 2 0,0 0-5 16,-6 25-6-16,6-25-6 0,0 0-10 0,0 0-21 16,0 0-25-16,0 0-30 0,0 0-15 0,0 0-29 15,-62-95-27-15,50 48-24 0,2-1-200 0,5 0-428 16,3-4 190-16</inkml:trace>
  <inkml:trace contextRef="#ctx0" brushRef="#br0" timeOffset="38395.33">27594 5291 110 0,'0'0'140'0,"0"0"-2"0,0 0-6 16,0 0 3-16,0 0-3 0,0 0-2 0,27 62 1 15,-27-62-2-15,0 0 6 0,21 17-1 0,-21-17-4 16,0 0-9-16,0 0-8 0,0 0-15 0,43-3-10 0,-43 3-5 15,0 0-9-15,0 0-5 0,43-34-8 16,-43 34-7-16,21-22-4 0,-21 22-5 0,14-23-2 16,-14 23-4-16,11-24-2 0,-11 24-7 0,0 0-1 0,8-30-1 15,-8 30-4-15,0 0 2 0,0 0-1 0,0 0 3 16,0 0-13-16,0 0 2 0,0 0-7 16,0 0 3-16,0 0-2 0,0 0 0 0,0 0-7 0,-47-16 1 15,47 16-1-15,0 0-1 0,-50 48-2 0,35-23 4 16,3-3-7-16,12-22 5 0,-14 33-5 0,14-33 4 15,-9 31-1-15,9-31-2 0,0 0 1 0,4 37 1 16,-4-37 3-16,0 0 2 0,19 27 2 0,-19-27 6 16,25 15-2-16,-25-15 2 0,0 0-3 0,47 6-1 15,-47-6-4-15,40 0-1 0,-40 0-29 0,0 0-44 0,51-9-43 16,-51 9-54-16,31-17-83 0,-31 17-138 16,23-19-419-16,-23 19 186 0</inkml:trace>
  <inkml:trace contextRef="#ctx0" brushRef="#br0" timeOffset="38555.54">27993 5312 216 0,'0'0'208'16,"0"0"-11"-16,0 0-17 0,0 0-22 0,0 0-16 15,0 0-23-15,0 0-48 0,0 0-49 0,0 0-37 0,0 0-35 16,0 0-56-16,0 0-85 0,0 0-206 0,0 0 91 15</inkml:trace>
  <inkml:trace contextRef="#ctx0" brushRef="#br0" timeOffset="39017.43">28187 5152 92 0,'0'0'279'0,"0"0"-6"0,0 0-19 15,0 0-15-15,0 0-24 0,0 0-22 0,0 0-24 16,0 0-19-16,0 0-13 0,0 0-15 0,0 0-12 16,0 0-10-16,0 0-11 0,0 0-7 0,0 0-10 15,17 77-7-15,-17-77-3 0,2 55-9 0,2-28-2 0,-4 4-9 16,0-31-1-16,4 56-3 0,-2-30-4 0,-2-26-3 16,0 42-6-16,0-42 0 0,4 28-4 15,-4-28-2-15,0 0-2 0,0 0 3 0,0 0-1 0,0 0 1 16,0 0 11-16,0 0 18 0,0 0-1 0,0 0-10 15,0 0-2-15,0 0-2 0,0 0-10 0,0 0 3 16,0 0-5-16,-33-96-4 0,23 56-6 0,2 12-8 16,1-14-1-16,-3 3 0 0,6 13-7 0,4 26 5 15,-4-42-4-15,4 42 3 0,2-33-2 0,-2 33 1 16,0 0-1-16,6-40-3 0,-6 40-2 0,0 0 7 16,15-23-4-16,-15 23-1 0,0 0-3 0,31-21 2 15,-31 21 2-15,26-4-2 0,-26 4-8 16,0 0-1-16,0 0-3 0,52 21-3 0,-52-21-4 0,19 26-1 15,-19-26-5-15,12 33 0 0,-12-33-1 0,0 34 2 16,0-34 2-16,0 0 0 0,-14 54 0 0,14-54 0 16,-19 27-9-16,19-27-7 0,-19 20-15 0,19-20-12 15,0 0-3-15,0 0-15 0,0 0-13 0,0 0-30 16,0 0-17-16,0 0-16 0,0 0-30 0,0 0-135 16,-26-64-358-16,26 64 158 0</inkml:trace>
  <inkml:trace contextRef="#ctx0" brushRef="#br0" timeOffset="39383.83">28258 5066 28 0,'0'0'119'15,"0"0"-19"-15,0 0-7 0,0 0-8 0,0 0 1 16,0 0 11-16,0 0 5 0,0 0 3 0,0 0 3 16,0 0-8-16,37 65-4 0,-37-65 14 0,14 28-5 15,-14-28-5-15,17 19-3 0,-17-19 5 0,22 22 0 16,-22-22 4-16,0 0-2 0,27 14-5 0,-27-14-5 16,0 0-8-16,46 5-3 0,-46-5-4 0,0 0-9 15,49-15-7-15,-49 15-6 0,36-19-3 0,-36 19-7 16,33-27-2-16,-21 14-7 0,-12 13-1 0,21-34-5 15,-21 34-1-15,14-32-5 0,-14 32-1 0,8-25 2 16,-8 25 14-16,0 0 5 0,0 0 10 0,0 0-7 16,5-31-6-16,-5 31-4 0,0 0-12 0,0 0 0 15,0 0-2-15,0 0-3 0,0 0-4 0,0 0-1 0,0 0-1 16,0 0-2-16,-2 113-1 0,10-68 0 0,-4-17-2 16,4 1 0-16,9 12-2 0,-9-12 2 15,2-4 0-15,9 15 6 0,-11-15-8 0,3 0 2 16,-11-25-2-16,14 48-4 0,-14-48 3 0,2 33-3 15,-2-33 6-15,0 0-9 0,-23 51 0 0,5-35-11 16,-3-2-9-16,-6 0-12 0,-2-2-7 16,-16 5-10-16,-3-1-9 0,-1 1-14 0,-3-5-11 0,-2 3-15 0,0 1-29 15,-1 0-38-15,5-8-50 0,-8 1-220 0,13-3-467 16,-1-3 207-16</inkml:trace>
  <inkml:trace contextRef="#ctx0" brushRef="#br0" timeOffset="44251.17">27032 6168 72 0,'0'0'146'0,"0"0"-6"0,0 0-7 0,0 0-5 0,0 0-6 0,6-54 9 16,-6 54-7-16,0 0-5 0,0 0 6 0,0 0-1 16,0 0 3-16,0 0-4 0,0 0-5 0,0 0-10 15,0 0-11-15,-8-33-8 0,8 33-10 0,0 0-5 16,0 0-7-16,0 0-5 0,0 0 0 0,0 0-7 16,-60 74-5-16,45-49 0 0,3 15-5 0,-1-1-2 15,1 4-4-15,4 4 0 0,-3-1-2 0,1-3-2 16,8 1-3-16,0-4-4 0,2-11-2 0,0-29 1 15,8 52-6-15,1-26-4 0,-9-26-3 0,22 35-4 16,-11-20 2-16,-11-15-4 0,35 21-13 0,-35-21-14 16,37 9-24-16,-37-9-22 0,45-6-33 0,1-7-9 15,-19 0-27-15,-2-3-16 0,-3-2-22 0,1-3-190 0,-6-2-390 16,-1-2 173-16</inkml:trace>
  <inkml:trace contextRef="#ctx0" brushRef="#br0" timeOffset="44495">27305 6286 121 0,'0'0'141'0,"0"0"-4"0,0 0 1 0,0 0-11 16,0 0 6-16,0 0-4 0,0 0 7 0,0 0-1 15,0 0 3-15,0 0-3 0,0 0-7 0,0 0-14 16,0 0-12-16,0 0-8 0,0 0-11 0,0 0-7 16,0 0 2-16,0 0-8 0,0 0-6 0,0 0-7 15,0 0 0-15,0 0-4 0,31 73-2 0,-25-47-5 16,4 17-7-16,-4-15 3 0,3 1-8 0,-9-29 0 0,12 54-4 15,-8-29-2-15,-4-25-5 0,10 32-2 16,-10-32-5-16,7 27 1 0,-7-27-12 0,0 0-14 16,0 0-16-16,0 0-7 0,0 0-34 0,0 0-45 0,0 0-46 15,0 0-37-15,0 0-179 0,0 0-405 16,0 0 179-16</inkml:trace>
  <inkml:trace contextRef="#ctx0" brushRef="#br0" timeOffset="44667.38">27259 6286 118 0,'0'0'198'0,"0"0"-10"0,0 0-12 0,0 0-8 16,0 0-20-16,0 0-12 0,0 0-15 0,0 0-11 16,0 0-9-16,35-44-6 0,-35 44-6 0,42-15-9 15,-16 4-12-15,-26 11-3 0,48-12-5 0,-23 5-5 16,-25 7-10-16,33-10-5 0,-33 10-36 0,33-7-38 16,-33 7-43-16,0 0-36 0,0 0-38 0,0 0-131 15,0 0-305-15,33-4 135 0</inkml:trace>
  <inkml:trace contextRef="#ctx0" brushRef="#br0" timeOffset="44817.68">27292 6435 91 0,'0'0'197'0,"0"0"4"0,0 0 3 16,0 0-11-16,0 0-7 0,0 0-29 0,0 0-14 15,81 7-9-15,-81-7-15 0,58-21-15 0,-17 4-11 16,-12 6-39-16,-2-1-48 0,0-2-52 0,10-8-61 15,-18 9-182-15,-1-5-311 0,-18 18 138 0</inkml:trace>
  <inkml:trace contextRef="#ctx0" brushRef="#br0" timeOffset="45067.21">27555 6041 140 0,'0'0'186'0,"0"0"-25"0,0 0-5 16,76-10-10-16,-76 10-13 0,60 16-18 0,-21 4-8 15,-1 5-4-15,-5 10-8 0,0-1-7 0,-4 9-10 16,-2 0-8-16,-7 1-7 0,-5 4-5 0,-5 4-5 16,-6 2-4-16,-10-3-11 0,0 2-19 0,-11-2-17 15,1 1-19-15,-5-4-8 0,-2-2-24 0,5-6-16 16,1-15-12-16,1 2-19 0,-11 7-48 0,8-17-88 15,19-17-250-15,-33 18 111 0</inkml:trace>
  <inkml:trace contextRef="#ctx0" brushRef="#br0" timeOffset="68069.78">27466 3515 100 0,'0'0'122'0,"0"0"7"0,0 0-6 0,0 0-5 16,0 0-10-16,0 0-4 0,0 0-6 0,0 0 1 0,0 0 2 15,0 0-7-15,0 0 1 0,0 0-4 0,0 0 5 16,0 0-6-16,-58-3 0 0,58 3 1 0,0 0 2 16,0 0-1-16,0 0-2 0,0 0-8 0,0 0 3 15,0 0-7-15,0 0-2 0,0 0-8 0,0 0-4 16,0 0-3-16,0 0-8 0,0 0-1 0,0 0-5 16,0 0-6-16,0 0-4 0,0 0-3 0,0 0 4 15,0 0-5-15,0 0 2 0,0 0-2 0,0 0-3 16,101-17 4-16,-47 9-7 0,4-2 1 0,2-1-5 15,8-5 2-15,-4 4-2 0,4-1 10 0,5 4-10 16,-5-4-1-16,2-2-1 0,-4 5-3 0,-2-4-2 16,-2 4 1-16,-10-2-4 0,-4 2-4 0,-24 6 0 15,-24 4 3-15,36-4 1 0,-36 4 1 0,0 0 4 16,0 0-4-16,0 0 4 0,35-4-4 0,-35 4-3 16,0 0-5-16,0 0-5 0,0 0-13 0,0 0-11 15,0 0-20-15,0 0-20 0,0 0-22 0,0 0-19 16,0 0-26-16,0 0-15 0,0 0-24 0,0 0-8 15,0 0-18-15,0 0-22 0,0 0-128 0,0 0-374 0,-118 8 165 16</inkml:trace>
  <inkml:trace contextRef="#ctx0" brushRef="#br0" timeOffset="68335.14">28162 3224 109 0,'0'0'208'0,"0"0"-3"0,0 0-10 16,0 0-19-16,0 0-13 0,0 0-19 0,0 0-15 0,0 0-14 15,0 0-11-15,0 0-14 0,65-37-4 0,-65 37-10 16,62 8-6-16,-62-8-9 0,72 20-2 0,-29-2-11 16,-14-2 0-16,-2-1-7 0,-2 2-3 0,-4 2-6 15,-5 0-3-15,-16-19-6 0,15 41-2 0,-15-41 3 16,0 40-4-16,0-40-3 0,-21 38 1 0,4-18-2 16,-7-2 12-16,-3-1 4 0,-10 7 0 0,-5-6 1 15,1 0 2-15,16-6-6 0,-4-4-2 0,0 2-2 16,29-10-1-16,-41 12-8 0,41-12-13 0,-23 11-23 15,23-11-24-15,0 0-25 0,0 0-37 16,0 0-24-16,-25 12-28 0,25-12-196 0,0 0-383 0,0 0 169 16</inkml:trace>
  <inkml:trace contextRef="#ctx0" brushRef="#br0" timeOffset="70570.42">28785 3137 132 0,'0'0'133'0,"0"0"-7"16,0 0-2-16,0 0-10 0,0 0 7 0,0 0-9 15,0 0-3-15,0 0-5 0,0 0-2 0,0 0 0 16,0 0-1-16,0 0 0 0,0 0-2 0,0 0 3 15,0 0-1-15,0 0 3 0,0 0 4 0,-19-42 0 16,19 42 1-16,0 0 4 0,0 0-14 0,0 0 0 16,0 0-4-16,0 0 0 0,0 0-4 0,0 0-3 15,0 0-4-15,0 0-8 0,0 0-10 0,0 0-11 16,0 0-4-16,-8-30-9 0,8 30-6 16,0 0-7-16,0 0-1 0,0 0-9 0,0 0 2 0,0 0 2 15,0 0-4-15,0 0 0 0,20 91-3 0,-20-91-2 16,11 51 0-16,-7-24 0 0,-4-27 1 0,14 47-3 15,-3-23-1-15,-11-24-1 0,12 44-4 0,-12-44-4 16,8 29-6-16,-8-29-1 0,15 25-1 0,-15-25 3 16,0 0 5-16,16 21-20 0,-16-21 5 0,0 0 2 15,0 0 2-15,0 0 3 0,33 9 1 0,-33-9 3 0,0 0-2 16,0 0 0-16,0 0 1 0,42-40 3 0,-42 40-6 16,10-30 6-16,-10 30-3 0,8-31 0 15,-8 31-2-15,5-32 5 0,-5 32 2 0,0 0 1 16,-3-43 2-16,3 43 3 0,0 0 6 0,0 0 4 0,0 0-1 15,-2-37 3-15,2 37 0 0,0 0 2 0,0 0-4 16,0 0-3-16,0 0-5 0,0 0-2 0,0 0-1 16,0 0-6-16,0 0 0 0,0 0 1 0,0 0-1 15,0 0-3-15,0 0-2 0,0 0 4 0,0 0 2 16,0 0-4-16,0 0-1 0,0 0 0 16,0 0 3-16,0 0 1 0,0 0-1 0,0 0 3 0,0 0 1 15,0 0-3-15,0 0 3 0,36 79-4 0,-36-79 5 16,0 0-5-16,0 0 7 0,22 23 2 0,-22-23-8 15,0 0 5-15,25 7-1 0,-25-7-3 0,0 0 2 16,0 0 0-16,56-8 4 0,-56 8-2 0,0 0 1 16,33-26-1-16,-33 26-6 0,17-27 5 0,-17 27-4 15,14-31-1-15,-8 8 4 0,-6 23-6 0,4-33 2 16,-4 33 0-16,0-37-2 0,0 37-1 0,0 0-2 0,0 0 0 16,-10-39-3-16,10 39-6 0,0 0 2 15,0 0-5-15,-29-20 0 0,29 20-6 0,0 0-5 16,-31-4 0-16,31 4-5 0,0 0 4 0,0 0-1 15,0 0-1-15,0 0-3 0,0 0 8 0,-56 14-4 0,56-14 1 16,0 0 2-16,0 0 6 0,0 0 0 0,0 0 2 16,0 0 4-16,0 0 2 0,0 0 3 15,0 0 4-15,0 0 1 0,0 0 7 0,0 0-1 0,0 0 0 16,0 0 6-16,110-16-1 0,-110 16 0 0,0 0-4 16,27-9 9-16,-27 9-9 0,0 0-4 0,0 0 1 15,0 0-1-15,0 0 4 0,47 17-5 0,-47-17 7 16,0 0-6-16,19 34 3 0,-19-34-3 0,14 39 1 15,-14-39 1-15,6 33 0 0,-6-33-2 0,9 39 2 16,-9-39 2-16,6 33-3 0,-6-33 4 0,8 27 6 16,-8-27-10-16,0 0 3 0,11 26 1 0,-11-26 2 15,0 0 5-15,0 0 6 0,22 14 3 0,-22-14 0 16,0 0 0-16,0 0 0 0,60-9-4 0,-60 9 0 16,35-21-1-16,-10 8 1 0,-25 13-4 15,35-31 9-15,-18 11-9 0,1-2-5 0,-5-2-3 0,1-16 0 16,-7 13-9-16,1-11 3 0,-8 38-5 0,4-55 2 15,-4 33-3-15,0 22 4 0,-4-44-1 0,4 44 2 16,-6-37-2-16,6 37 5 0,-11-23 1 16,11 23 0-16,0 0 3 0,-14-27-4 0,14 27-1 0,0 0-1 15,0 0 8-15,0 0-11 0,-23-17-2 0,23 17 2 0,0 0-2 16,0 0-4-16,0 0-1 0,0 0 1 16,0 0-3-16,0 0 0 0,0 0 3 0,0 0 2 0,0 0-1 15,0 0 2-15,-45 45 1 0,45-45-1 0,0 0 5 16,4 40 2-16,-4-40-5 0,0 0 6 15,14 55-1-15,-14-55 3 0,17 47-3 0,-13-21 1 0,4-1 1 16,-8-25 0-16,19 45 1 0,-11-30-2 0,-8-15-3 16,17 32 0-16,-17-32-5 0,20 27 3 0,-20-27-1 15,21 20-4-15,-21-20 4 0,18 15 1 0,-18-15-2 16,0 0 6-16,42 4-5 0,-42-4 4 0,0 0-2 16,49-14 0-16,-49 14 1 0,25-22 3 0,-25 22-4 15,27-25 4-15,-27 25 4 0,17-23 4 0,-17 23 3 16,14-21 8-16,-14 21 1 0,0 0 4 0,0 0 2 15,0 0 3-15,10-29-1 0,-10 29-3 0,0 0-5 16,0 0-7-16,0 0-3 0,0 0 3 0,0 0-4 16,0 0-2-16,0 0-3 0,0 0 4 0,0 0-10 15,0 0 0-15,0 0-1 0,0 0-3 0,0 0 2 16,0 0 3-16,0 0-3 0,0 0 2 0,0 0 4 16,0 0 2-16,0 0-1 0,0 0 4 0,0 0-3 15,0 0 2-15,0 0 1 0,0 0 4 0,0 0 3 16,0 0-2-16,0 0-2 0,0 0 2 0,48-6-1 0,-48 6-2 15,8-28-2-15,-8 28-1 0,9-29 0 16,-9 29 0-16,0 0 0 0,4-36-2 0,-4 36 3 16,0 0-1-16,0 0-6 0,0 0 1 15,4-31 0-15,-4 31 0 0,0 0-4 0,0 0-2 0,0 0-8 0,0 0 0 16,0 0-1-16,0 0 0 0,0 0 3 0,0 0-2 16,0 0 3-16,0 0 5 0,0 0 0 15,0 0 4-15,0 0 8 0,0 0 5 0,0 0-3 16,0 0-2-16,0 0 1 0,-25-27 0 0,25 27 7 0,0 0-10 15,0 0-2-15,0 0 6 0,0 0-8 0,0 0 6 16,0 0-8-16,0 0 6 0,0 0-1 0,0 0 7 16,0 0-12-16,0 0 0 0,0 0-4 0,-14-23 4 15,14 23-2-15,0 0-1 0,0 0-2 0,0 0 6 16,0 0-2-16,0 0-3 0,0 0 6 0,-62 47-2 16,62-47-2-16,-11 26-2 0,11-26 1 0,-8 25 4 15,8-25-1-15,0 0 1 0,0 0 1 0,10 46 4 16,-10-46 0-16,0 0 4 0,37 29 0 0,-14-18-3 15,2-1-3-15,-25-10 3 0,56 16 0 0,-13-3-2 16,-16-7 0-16,0 0-1 0,-27-6-6 0,41 14-6 16,-41-14-7-16,21 10 0 0,-21-10 0 0,0 0 2 15,0 0-1-15,19 20 12 0,-19-20-6 0,0 0 5 16,0 0-2-16,0 0 0 0,-71 43 0 0,42-35 4 16,3 0-4-16,26-8 7 0,-54 13-9 0,27-9-10 15,27-4-17-15,-44 5-22 0,44-5-28 0,-37 0-27 16,37 0-43-16,0 0-49 0,0 0-236 0,-37-10-478 15,37 10 211-15</inkml:trace>
  <inkml:trace contextRef="#ctx0" brushRef="#br0" timeOffset="70772.88">30110 3104 109 0,'0'0'283'0,"0"0"-14"0,0 0-15 16,0 0-19-16,0 0-23 0,0 0-22 0,0 0-25 16,0 0-19-16,0 0-30 0,0 0-29 0,0 0-26 15,0 0-29-15,0 0-29 0,0 0-51 0,0 0-32 16,0 0-51-16,0 0-51 0,0 0-106 0,0 0-310 16,0 0 138-16</inkml:trace>
  <inkml:trace contextRef="#ctx0" brushRef="#br0" timeOffset="71285.28">30354 3018 37 0,'0'0'258'0,"0"0"-28"15,0 0-23-15,0 0-24 0,0 0-22 0,0 0-4 16,0 0-21-16,0 0-13 0,0 0-4 0,0 0-17 15,0 0-9-15,0 0-5 0,12 69-4 0,-12-69-13 16,10 45 1-16,-6-21-8 0,-4-24-4 0,13 51-5 16,-5-24 0-16,-2-1 5 0,3 3-6 0,-1-1-12 15,-8-28 6-15,16 49-4 0,-9-27-3 0,-7-22-5 16,12 37-1-16,-12-37-5 0,10 27-2 0,-10-27-3 0,0 0 1 16,7 27-3-16,-7-27 2 0,0 0-6 15,0 0 6-15,0 0 18 0,0 0 12 0,0 0 2 16,0 0 0-16,0 0-9 0,0 0-5 0,0 0-5 15,0 0-2-15,0 0-10 0,-60-81-9 0,43 43-3 0,1 0-11 16,1-3-6-16,7 14-1 0,-5-14-2 0,7 16 3 16,6 25-1-16,-4-50 2 0,2 25-3 15,2 25-1-15,0 0 0 0,4-50 2 0,-4 50-1 16,4-32 0-16,-4 32 0 0,15-25-1 0,-15 25 0 0,20-21 0 16,-20 21 0-16,0 0-2 0,31-18-2 15,-31 18 1-15,0 0-6 0,38 0-5 0,-38 0-2 0,0 0-3 16,0 0 1-16,39 36-7 0,-39-36 1 0,14 28 6 15,-14-28-6-15,0 34 2 0,0-34 2 0,0 0 2 16,-16 48 6-16,16-48 6 0,-17 26-6 0,17-26 5 16,-16 23-4-16,16-23-9 0,0 0 2 0,-19 21-6 15,19-21 2-15,0 0-18 0,0 0-25 0,0 0-20 16,0 0-24-16,0 0-18 0,0 0-16 0,0 0-8 16,0 0-5-16,0 0-2 0,0 0-115 0,15-100-301 15,-15 100 133-15</inkml:trace>
  <inkml:trace contextRef="#ctx0" brushRef="#br0" timeOffset="71676.4">30469 3047 802 0,'0'0'-38'0,"0"0"26"0,0 0 18 0,0 0 20 15,27-22 3-15,-27 22 7 0,0 0-8 0,0 0 16 16,0 0 15-16,0 0 14 0,0 0 4 0,0 0 15 16,0 0 9-16,0 0 2 0,0 0 1 0,0 0 1 15,0 0 3-15,42 49-2 0,-42-49 5 0,0 0 5 16,0 0 4-16,18 20-2 0,-18-20 3 0,0 0-13 16,35 6-4-16,-35-6-7 0,0 0-12 0,0 0-1 15,58-10-4-15,-58 10-7 0,27-15-3 16,-27 15-9-16,29-22-4 0,-29 22-6 0,23-27 1 0,-23 27-6 15,16-26-4-15,-16 26 13 0,9-27-13 0,-9 27 5 16,0 0 2-16,0 0 5 0,0 0 2 0,8-29-14 16,-8 29-6-16,0 0-11 0,0 0 2 0,0 0-6 0,0 0-7 15,0 0 6-15,0 0-3 0,0 0-2 0,-6 94 1 16,6-94 0-16,8 73-9 0,0-32 4 0,2 1-1 16,1 1 13-16,1-3-22 0,1 2-4 15,1-3 6-15,-8-16-3 0,5 2-15 0,-3 4-7 16,-8-29-6-16,12 47-2 0,-10-23-2 0,-2-24 2 15,0 0 4-15,-20 45 0 0,20-45 8 0,-27 19 7 0,27-19 4 16,-33 10 7-16,33-10 11 0,0 0 6 16,-48-7 1-16,48 7 16 0,0 0-13 0,-37-35-8 0,27 14-2 15,10 21-3-15,-4-36-8 0,4 36-17 0,8-46-14 16,-8 46-18-16,23-42-21 0,-3 22-19 0,1 0-30 16,2 1-25-16,6 4-19 0,-3-2-42 0,20-3-27 15,1 5-238-15,-5-5-509 0,5 6 225 0</inkml:trace>
  <inkml:trace contextRef="#ctx0" brushRef="#br0" timeOffset="75736.92">27458 3617 28 0,'0'0'145'0,"0"0"-12"16,0 0-3-16,0 0-3 0,0 0-4 0,0 0-2 16,0 0 6-16,0 0 2 0,0 0 4 0,0 0 0 15,0 0-2-15,0 0-1 0,0 0 2 0,0 0-2 0,0 0-4 16,0 0-14-16,0 0-6 0,0 0-2 15,0 0-5-15,0 0-3 0,0 0-8 0,0 0-8 16,0 0-7-16,0 0-8 0,0 0-15 0,0 0-7 16,0 0-6-16,0 0 2 0,0 0-9 0,0 0-4 0,0 0-3 15,0 0 3-15,-3 72-3 0,3-72-1 0,11 71-2 16,-7-30 3-16,2 1-3 0,2-1-2 0,3-1 4 16,-5-11-2-16,11 10-1 0,-3-13 6 15,9 12-6-15,-1 0 0 0,-5-13 1 0,20 7-2 16,2-2 0-16,1-8-1 15,3-1 3-15,7-4-1 0,1-5-2 0,5-4-2 0,0-2 4 0,6-5-6 0,-6-4 0 16,4-1 13-16,2-1-13 0,-2-2-1 0,-4-2 4 16,-3 1-3-16,-3 3 2 0,-21 1 4 0,-29 4-4 15,50-6 3-15,-50 6 3 0,24-5 2 0,-24 5 1 16,0 0-1-16,0 0 3 0,0 0 1 16,0 0-3-16,0 0 0 0,0 0-6 0,35-5-7 0,-35 5 1 15,0 0-3-15,0 0 1 0,0 0-4 0,0 0-3 16,0 0-5-16,0 0-10 0,0 0-8 0,0 0-7 15,0 0-4-15,0 0-7 0,0 0-4 0,0 0-6 16,0 0-5-16,0 0-9 0,0 0-32 0,0 0-46 16,0 0-34-16,0 0-38 0,0 0-49 0,0 0-190 15,0 0-490-15,0 0 217 0</inkml:trace>
  <inkml:trace contextRef="#ctx0" brushRef="#br0" timeOffset="76048.84">28375 4034 236 0,'0'0'232'0,"0"0"-6"0,0 0-11 16,0 0-21-16,0 0-25 0,0 0-19 0,0 0-13 16,0 0-15-16,0 0-11 0,64-17-13 0,-64 17-11 15,44 7-12-15,-44-7 1 0,45 16-11 0,-22-4-7 16,-23-12-4-16,41 28-7 0,-22-11-6 0,-2 1-4 15,-17-18-6-15,16 32-1 0,-16-32-4 0,10 32-1 16,-10-32-2-16,-2 32-2 0,2-32 1 0,-20 37 7 16,20-37 13-16,-31 32 3 0,10-19 4 0,0 4 7 15,21-17-5-15,-41 18 3 0,18-10-7 0,23-8 0 16,-31 9-9-16,31-9 1 0,0 0-8 0,-33 13-6 16,33-13-19-16,0 0-19 0,0 0-24 0,0 0-25 15,0 0-29-15,0 0-34 0,0 0-51 0,0 0-72 16,0 0-155-16,0 0-436 0,0 0 193 0</inkml:trace>
  <inkml:trace contextRef="#ctx0" brushRef="#br0" timeOffset="76671.53">28874 4081 164 0,'0'0'193'0,"0"0"0"0,0 0-3 16,0 0-12-16,0 0 2 0,-5-56-4 0,5 56-2 15,0 0-3-15,0 0-2 0,0 0-6 0,0 0 0 16,0 0-13-16,0 0-7 0,0 0-14 0,0 0-19 16,0 0-11-16,0 0-13 0,0 0-9 0,0 0-8 15,0 0-5-15,0 0 3 0,0 0-4 0,0 0-5 16,0 0-6-16,69 79-5 0,-57-53-2 0,0 0-9 16,-1 0-5-16,-1-1 2 0,2-1-5 0,-12-24 1 15,23 44-4-15,-12-31-2 0,-11-13-1 0,16 23 8 16,-16-23-8-16,0 0 11 0,0 0 15 0,23 21 15 0,-23-21 20 15,0 0 10-15,0 0-5 0,0 0-2 0,0 0 2 16,54-40-4-16,-54 40-7 0,14-42-7 16,-8 17-10-16,-6 25-3 0,4-65-10 0,-6 35-2 0,2 30-11 15,-6-57-5-15,4 33-16 0,2 24-1 0,-6-39-16 16,6 39-16-16,0 0-13 0,-4-33-20 0,4 33-20 16,0 0-24-16,0 0-35 0,0 0-42 15,0 0-29-15,0 0-25 0,0 0-23 0,0 0-19 0,0 0-268 16,0 0-582-16,0 0 258 0</inkml:trace>
  <inkml:trace contextRef="#ctx0" brushRef="#br0" timeOffset="76909.36">29283 3988 126 0,'0'0'219'16,"0"0"-20"-16,0 0-4 0,0 0-17 0,0 0-7 15,0 0-11-15,0 0-8 0,0 0-15 0,-8 69-11 0,8-69-7 16,0 40-9-16,0-40-8 0,2 46-8 0,-2-46-8 16,2 35-7-16,-2-35-6 0,4 34-8 0,-4-34-4 15,0 0-10-15,6 41 1 0,-6-41-20 0,0 0-14 16,0 0-26-16,10 27-18 0,-10-27-17 0,0 0-25 16,0 0-34-16,0 0-41 0,0 0-40 15,0 0-156-15,0 0-367 0,0 0 162 0</inkml:trace>
  <inkml:trace contextRef="#ctx0" brushRef="#br0" timeOffset="77719.48">29390 4053 34 0,'0'0'208'0,"0"0"7"16,0 0 3-16,0 0 11 0,0 0-1 0,0 0 0 15,0 0-9-15,0 0-10 0,19 64-9 0,-19-64-19 16,0 0-22-16,0 0-11 0,0 0-17 0,0 0-10 15,68-36-10-15,-68 36-12 0,21-18-11 0,-21 18-6 16,20-20-14-16,-20 20-6 0,17-19-15 0,-17 19-9 0,0 0-5 16,19-26-3-16,-19 26-9 0,0 0 6 0,0 0-9 15,0 0-1-15,12-24-5 0,-12 24 1 16,0 0-7-16,0 0-4 0,0 0-4 0,0 0-3 16,0 0-4-16,0 0-4 0,0 0-2 0,0 0-4 0,0 0-8 15,0 0 5-15,0 0-4 0,0 0 4 0,0 0-1 16,0 0 5-16,-87 36 0 0,87-36 2 0,0 0-4 15,-12 23 4-15,12-23 3 0,0 0 1 0,0 0 1 16,-4 35 2-16,4-35 1 0,0 0 6 0,0 0-1 16,0 0-2-16,27 48 3 0,-27-48 3 0,18 22 1 15,-18-22-1-15,0 0 0 0,23 17 0 0,-23-17 7 16,0 0 9-16,0 0-5 0,27 9 5 0,-27-9-5 16,0 0 2-16,0 0 4 0,0 0-3 0,0 0 2 15,56-26-4-15,-56 26 0 0,18-20-3 16,-18 20 0-16,17-26-2 0,-17 26 2 0,12-30-4 0,-12 30 0 15,13-26 2-15,-13 26 5 0,0 0 11 0,0 0 4 16,12-24 2-16,-12 24-10 0,0 0 0 0,0 0-12 16,0 0 1-16,0 0-1 0,0 0-1 0,0 0 0 15,0 0-2-15,0 0 4 0,0 0-3 0,0 0-2 16,0 0 4-16,0 0 5 0,33 56 3 0,-33-56 1 16,0 0 4-16,17 22 7 0,-17-22 2 0,0 0 4 15,26 19 3-15,-26-19 6 16,0 0-3-16,25 11 2 0,-25-11 1 0,0 0-1 0,0 0-8 0,46-5-2 15,-46 5 0-15,0 0 2 0,0 0-9 0,43-19-2 16,-43 19-6-16,0 0-2 0,23-12-2 0,-23 12 6 16,0 0-7-16,0 0-4 0,0 0-20 0,0 0-12 15,0 0-13-15,0 0 6 0,0 0 3 0,0 0 2 0,0 0 5 16,0 0-2-16,0 0 1 0,35 23-3 0,-35-23-1 16,0 0-4-16,0 0 9 0,0 0 7 0,0 0 3 15,25 13 4-15,-25-13 8 0,0 0 5 16,0 0 8-16,43-21 1 0,-43 21 1 0,21-25 3 0,-21 25 1 15,16-31-6-15,-16 31-2 0,13-38 1 0,-13 38-4 16,4-41-1-16,-4 41 6 0,-2-40-5 16,2 40-4-16,-8-40 1 0,-1 16 0 0,9 24-3 0,-16-47 3 15,3 26-3-15,13 21-5 0,-16-28 0 0,16 28 6 16,0 0-5-16,-15-23-13 0,15 23-11 0,0 0-12 16,0 0-8-16,0 0-12 0,0 0 2 0,0 0 4 15,0 0 3-15,0 0 10 0,0 0 14 0,0 0-4 16,0 0-1-16,0 0-7 0,0 0-3 0,0 0-18 15,81 4-19-15,-81-4-31 0,45 5-46 0,-45-5-30 16,44-5-32-16,-44 5-32 0,35-5-176 0,-35 5-459 16,29-9 203-16</inkml:trace>
  <inkml:trace contextRef="#ctx0" brushRef="#br0" timeOffset="78092.67">30306 3734 164 0,'0'0'232'0,"0"0"-11"15,0 0-3-15,0 0-11 0,0 0-13 0,0 0-14 16,0 0-12-16,0 0-21 0,0 0-12 0,0 0-14 16,0 0-12-16,0 0-9 0,0 0-13 0,-52-37 1 15,52 37-15-15,0 0-6 0,0 0-5 0,-64 46-8 16,50-33-5-16,14-13-5 0,-21 27-9 0,21-27 3 15,-8 26-4-15,8-26-1 0,0 0-5 16,0 0-3-16,18 51 7 0,-18-51-11 0,27 24-3 16,-4-9 8-16,0-4-13 0,-23-11-9 0,49 25-2 15,-24-12-11-15,-25-13-7 0,37 24-2 0,-24-13-6 0,-13-11-5 16,21 18 1-16,-21-18 0 0,0 0 1 0,10 30 4 16,-10-30 6-16,0 0 0 0,0 0 3 0,-44 46 5 15,20-36 2-15,-1 0 1 0,25-10 0 0,-48 15 3 16,48-15 0-16,-43 7 1 0,43-7-2 0,-35-1-7 15,35 1-31-15,0 0-32 0,0 0-52 16,-42-13-21-16,42 13-49 0,0 0-162 0,0 0-386 16,0 0 171-16</inkml:trace>
  <inkml:trace contextRef="#ctx0" brushRef="#br0" timeOffset="78269.17">30473 3943 25 0,'0'0'302'0,"0"0"-16"16,0 0-18-16,0 0-20 0,0 0-26 0,0 0-26 0,0 0-26 15,0 0-42-15,0 0-44 0,0 0-46 0,0 0-35 16,0 0-27-16,0 0-39 0,0 0-33 0,0 0-34 16,0 0-147-16,0 0-298 0,0 0 132 0</inkml:trace>
  <inkml:trace contextRef="#ctx0" brushRef="#br0" timeOffset="78735.86">30678 3935 118 0,'0'0'228'0,"0"0"-19"0,0 0-7 15,0 0-4-15,0 0-10 0,0 0-14 0,0 0-16 16,0 56-17-16,0-56-6 0,6 43-9 0,1-19-7 15,-7-24-7-15,6 51-5 0,2-23-6 0,-8-28-6 16,10 52-5-16,-6-25-6 0,-4-27-6 0,11 45-8 16,-3-23-7-16,-8-22-3 0,6 30-2 0,-6-30-8 15,0 0-7-15,6 36-1 0,-6-36-3 0,0 0 6 16,0 0-11-16,0 0 0 0,0 0 3 0,0 0 12 0,0 0 9 16,0 0-5-16,0 0-9 0,0 0-9 15,0 0-3-15,0 0-9 0,0 0-4 0,0 0-11 16,-43-109-14-16,27 60-6 0,9 4-5 0,3-2-2 15,-2 7-3-15,6 11 4 0,0 29 2 0,0-55 4 0,0 55 4 16,2-29 0-16,-2 29 4 0,12-29-4 16,-12 29 3-16,17-24 0 0,-17 24-1 0,25-21 2 15,-25 21-1-15,27-10 0 0,-27 10 3 0,0 0-2 0,45 4 0 16,-45-4-1-16,0 0-1 0,39 28-2 0,-39-28 0 16,15 32 2-16,-11-9-4 0,-4-23 0 0,2 49 4 15,-2-49 1-15,-14 45 3 0,14-45-4 0,-25 37 1 16,12-25 0-16,13-12-5 0,-24 23-7 0,24-23-12 15,-25 17-20-15,25-17-5 0,0 0-15 0,0 0-22 16,0 0-22-16,0 0-20 0,0 0-22 0,0 0-19 16,0 0-18-16,-31-52-176 0,31 52-396 0,6-41 175 15</inkml:trace>
  <inkml:trace contextRef="#ctx0" brushRef="#br0" timeOffset="79068.39">30870 3862 90 0,'0'0'160'15,"0"0"1"-15,0 0 10 0,0 0 3 0,0 0 3 16,0 0 4-16,0 0 0 0,36 48-12 0,-36-48-2 16,0 0-6-16,14 25-8 0,-14-25-2 0,17 20-9 15,-17-20-10-15,0 0-8 0,31 18-1 0,-31-18-18 16,0 0 2-16,31 5-6 0,-31-5-2 0,0 0-5 16,0 0-8-16,55-20-8 0,-55 20-5 0,21-19-8 15,-21 19-8-15,10-27-1 0,-10 27-5 0,13-31-6 16,-13 31-1-16,4-28-6 0,-4 28-9 0,0 0 2 0,0 0-4 15,0 0-3-15,8-30-4 0,-8 30-15 0,0 0-6 16,0 0 1-16,0 0 10 0,0 0-12 0,0 0-3 16,0 0 5-16,0 0 0 0,6 101 0 0,-2-61-4 15,-1-12 5-15,-1 14 3 0,0-13-8 16,-2-29-1-16,0 59 8 0,0-31 8 16,0-28-20-16,-4 53-5 0,-3-31-10 0,7-22-5 0,-22 36-8 0,5-17-5 15,-2-2-6-15,19-17-25 0,-47 24-17 0,18-17-37 16,29-7-43-16,-60 0-51 0,60 0-51 0,-74-15-179 15,28 3-488-15,15 3 215 0</inkml:trace>
  <inkml:trace contextRef="#ctx0" brushRef="#br0" timeOffset="79690.03">30504 3885 63 0,'0'0'168'0,"0"0"-7"16,0 0-4-16,0 0-8 0,0 0-8 0,0 0-7 15,0 0-6-15,38 32-2 0,-38-32 0 0,0 0-5 16,0 0 4-16,0 0 2 0,0 0-3 0,0 0 2 16,0 0 4-16,0 0-2 0,0 0 3 0,0 0 5 15,0 0 8-15,0 0 4 0,0 0-10 0,0 0-6 16,0 0-14-16,0 0-19 0,0 0-5 0,0 0-9 16,0 0-8-16,0 0-9 0,0 0-7 0,0 0-15 15,0 0-8-15,0 0-3 0,0 0-18 0,0 0 8 16,0 0 1-16,0 0-3 0,0 0-5 0,0 0 0 15,0 0 1-15,0 0-8 0,0 0 12 0,0 0-15 16,0 0 4-16,0 0 5 0,0 0 4 0,0 0 13 16,0 0 22-16,0 0 12 0,0 0-3 0,0 0-2 15,0 0-1-15,0 0-9 0,0 0 1 0,0 0-5 16,0 0-8-16,0 0 0 0,0 0-12 0,0 0 2 16,0 0-4-16,0 0-6 0,0 0-13 0,0 0-28 15,0 0-39-15,0 0-31 0,0 0-42 0,0 0-26 0,0 0-35 16,0 0-50-16,0 0-64 0,0 0-280 15,0 0-637-15,0 0 282 0</inkml:trace>
  <inkml:trace contextRef="#ctx0" brushRef="#br0" timeOffset="85582.22">31472 3913 171 0,'0'0'170'0,"0"0"-8"0,0 0-3 0,0 0-10 0,0 0-12 15,0 0-2-15,0 0-4 0,0 0-2 0,0 0-3 16,0 0 1-16,0 0-1 0,0 0-7 0,0 0-1 16,0 0-8-16,0 0-5 0,0 0-5 0,0 0-6 15,0 0-10-15,0 0-5 0,0 0-9 0,0 0-4 16,0 0-8-16,0 0-6 0,0 0-3 0,0 0-8 16,0 0-5-16,0 0 2 0,0 0 0 0,0 0 12 15,0 0-10-15,0 0 1 0,0 0 5 0,0 0 7 16,0 0 5-16,0 0 0 0,0 0 1 0,0 0-3 15,-15 52-2-15,15-52 0 0,0 0-3 0,0 0 13 16,0 0 1-16,0 0 9 0,0 0 20 0,0 0 2 16,0 0-4-16,0 0-12 0,0 0 0 0,0 0-15 15,98-35-2-15,-61 13-9 0,-8 7-4 16,-2 0-5-16,-1 0-6 0,-1 3 3 0,-25 12-9 0,40-20-6 16,-40 20-14-16,29-15 14 0,-29 15 5 0,0 0-17 0,24-14 7 15,-24 14-10-15,0 0-6 0,0 0-23 16,0 0-27-16,0 0-30 0,0 0-40 0,0 0-31 15,0 0-37-15,0 0-20 0,0 0-42 0,0 0-35 16,0 0-59-16,0 0-187 0,0 0-569 0,0 0 251 16</inkml:trace>
  <inkml:trace contextRef="#ctx0" brushRef="#br0" timeOffset="91201.47">29157 4510 134 0,'0'0'164'0,"0"0"-11"0,0 0-5 16,0 0-21-16,0 0-6 0,0 0-4 0,0 0-12 0,0 0-3 15,0 0-2-15,0 0-4 0,0 0-1 16,0 0-3-16,0 0-1 0,0 0 0 0,0 0-7 16,0 0 1-16,0 0-2 0,0 0-3 0,97-10 0 0,-64 4-6 15,10 0 3-15,5-1-8 0,2-3 1 0,-1-2-9 16,5 1-4-16,4-1-3 0,-4 2-4 15,5-2-4-15,1 1-3 0,-2 2 1 0,0 1-7 0,-4-2 1 16,-4 6-8-16,-5-5 2 0,-16 6-3 0,-29 3-5 16,41-5-3-16,-41 5 1 0,0 0-4 0,0 0-1 15,33-4 2-15,-33 4-2 0,0 0 2 0,0 0-7 16,0 0-3-16,0 0-4 0,0 0 1 0,0 0-6 16,0 0-3-16,0 0-11 0,0 0-7 0,0 0-14 15,-120-3-9-15,120 3-8 0,-62 5-10 16,34 2-6-16,28-7-9 0,-65 12 3 0,34-6-5 0,-16 8-7 15,-1 0-1-15,-3-2 9 0,3 2 0 0,1 3 7 16,-1-6 2-16,17-4 4 0,-17 2 7 16,3 0 3-16,16 1 11 0,0-2 2 0,-14 7 7 15,12-7 3-15,4-2 10 0,27-6 7 0,-56 16 13 0,29-9-2 16,27-7 10-16,-33 11 12 0,33-11 2 0,-25 10 7 16,25-10 6-16,0 0 5 0,0 0 8 0,0 0-2 0,0 0 2 15,0 0 3-15,0 0-1 0,0 0-5 0,0 0-2 16,0 0-2-16,0 0 1 0,0 0 5 15,0 0-1-15,124-27 3 0,-78 17-3 0,5 2 1 0,3-3-3 16,6 1-1-16,-2-2 0 0,4-2-6 16,4 1 2-16,-2 2-5 0,-4 0-1 0,-4 0-5 15,-2-1-1-15,-7 6-5 0,-1-3-1 0,-17 4-3 0,-29 5-3 16,43-10 0-16,-43 10 2 0,0 0 2 0,29-3-7 16,-29 3-1-16,0 0-3 0,0 0 0 0,0 0-1 15,0 0-3-15,0 0-3 0,0 0 0 0,0 0-4 16,-136 10 2-16,90-2-1 0,1 3-3 0,-1-3 3 15,-8 5-2-15,1-1 1 0,3 2 1 0,0-2 5 16,3 1-4-16,18-4 0 0,0-1-1 0,0 3-2 16,29-11 3-16,-37 14-1 0,37-14 0 0,0 0-2 15,0 0 3-15,0 0-2 0,0 0 4 0,0 0 1 16,0 0-2-16,0 0 4 0,0 0 1 0,0 0 0 16,134-13-6-16,-82-1 3 0,0-1 0 0,3 3 0 15,-1-1-6-15,-2-3-4 0,0 4-13 0,-5 1-20 0,-16 5-27 16,-2 0-33-16,-29 6-44 0,46-10-40 15,-46 10-203-15,26-5-421 0,-26 5 188 0</inkml:trace>
  <inkml:trace contextRef="#ctx0" brushRef="#br0" timeOffset="107524.72">27396 3729 45 0,'0'0'49'0,"0"0"-8"16,0 0-1-16,0 0 1 0,0 0-5 0,0 0 8 0,0 0 2 16,0 0 11-16,0 0 6 0,0 0 2 0,0 0 9 15,0 0-2-15,0 0 7 0,0 0 1 16,0 0 0-16,0 0 6 0,0 0-13 0,0 0-4 15,0 0-2-15,0 0-9 0,0 0-6 0,0 0-4 0,0 0-2 16,0 0-13-16,0 0 1 0,0 0 0 0,0 0-3 16,0 0-2-16,0 0 1 0,0 0 3 0,0 0 7 15,0 0-6-15,0 0 3 0,0 0 4 0,41 71 2 16,-35-47-2-16,-6-24-3 0,15 40 8 0,-9-16-2 16,4 1-5-16,-10-25-1 0,21 66 2 0,-11-40-2 15,0 2-2-15,1 1 2 0,5 11-8 0,-7-12 4 16,7 11-8-16,3-1 0 0,-9-10-2 0,2-2-2 15,5 1 1-15,6 9 0 0,-3 0-1 0,5-1-5 16,0-3-1-16,-8-10 1 0,3 0 3 0,11 12-1 16,-8-13 2-16,14 9-4 0,5-2 2 0,-3-2-2 15,4-6 0-15,1 3 5 0,3-8-2 0,3 5-3 16,1-8 2-16,1 5-1 0,0-7-2 0,-1 2-2 16,3-6 1-16,0 4 2 0,-2-4-1 0,-3-2 2 15,3-1 3-15,-5 2-3 0,3-4 1 0,-19 3-2 16,21-3-1-16,-5 3 1 0,-1-1-2 0,-15-2 0 15,14-2-2-15,-45 1-1 0,60 3-1 16,-29-2-1-16,-31-1 0 0,58-1 3 0,-58 1-1 0,54-3 2 16,-54 3-3-16,45-1 2 0,-45 1 0 0,38 2 1 0,-38-2-6 15,0 0 4-15,41-1-2 0,-41 1 3 0,0 0-7 16,0 0 2-16,0 0-3 0,0 0 5 0,37-1 0 16,-37 1 8-16,0 0 0 0,0 0 2 15,0 0 4-15,0 0 8 0,0 0 5 16,0 0 0-16,0 0 6 0,0 0-5 0,0 0-1 0,0 0 5 15,0 0 1-15,0 0-5 0,0 0-2 0,0 0 3 0,0 0-4 16,0 0-4-16,0 0-4 0,0 0 0 16,0 0-2-16,0 0 1 0,0 0-6 0,0 0-9 15,0 0-26-15,0 0-27 0,0 0-26 0,0 0-28 0,0 0-31 16,0 0-29-16,0 0-28 0,0 0-26 0,0 0-14 16,0 0-23-16,0 0-176 0,0 0-456 0,0 0 202 15</inkml:trace>
  <inkml:trace contextRef="#ctx0" brushRef="#br0" timeOffset="107763.08">29179 4710 96 0,'0'0'161'0,"0"0"-10"16,0 0-8-16,0 0-7 0,0 0-2 0,0 0-4 16,29-35-14-16,-29 35-5 0,0 0-13 0,0 0-5 15,38-3-11-15,-38 3-2 0,0 0-7 0,0 0-3 0,43 27 0 16,-43-27-5-16,14 27 1 0,-14-27 1 15,0 0-4-15,7 41 1 0,-7-41-5 0,-4 40-6 16,4-40-3-16,0 0-4 0,-15 46-4 0,15-46-3 0,-14 30-1 16,14-30-9-16,-15 23-19 0,15-23-25 0,0 0-26 15,-12 25-31-15,12-25-47 0,0 0-30 16,0 0-46-16,0 0-113 0,0 0-332 16,0 0 147-16</inkml:trace>
  <inkml:trace contextRef="#ctx0" brushRef="#br0" timeOffset="108609">29514 4874 112 0,'0'0'228'16,"0"0"-10"-16,0 0-10 0,0 0-20 0,0 0-21 16,0 0-15-16,0 0-16 0,0 0-12 0,0 0-12 15,0 0-7-15,38-25-9 0,-38 25-8 0,0 0-3 16,0 0 0-16,49 53-5 0,-49-53-6 0,21 38-2 15,-9-16-3-15,-3 1-5 0,-9-23-6 0,14 40 0 16,-14-40-5-16,12 33-2 0,-12-33-3 0,7 30-5 16,-7-30-1-16,8 26 0 0,-8-26 1 0,0 0-7 15,0 0 2-15,0 0-3 0,2 35-1 0,-2-35 8 16,0 0 3-16,0 0 14 0,0 0 14 0,0 0 17 0,0 0-8 16,0 0-9-16,0 0-8 0,0 0-6 15,0 0-19-15,0 0-3 0,0 0-10 0,-10-122-7 16,10 122-7-16,4-42-4 0,-4 42-5 15,8-34 1-15,-8 34 0 0,10-24-2 0,-10 24 1 0,0 0-8 0,0 0 1 16,17-24-3-16,-17 24 2 0,0 0 0 16,0 0-4-16,0 0 1 0,0 0 3 0,56 13-1 15,-56-13-3-15,0 0 4 0,37 32 1 16,-37-32-1-16,23 25 7 0,-23-25-7 0,20 23-1 0,-20-23 2 0,17 21 4 16,-17-21-3-16,0 0 7 0,14 25-5 15,-14-25-4-15,0 0 2 0,0 0-1 0,0 0 2 16,0 0-1-16,13 25 3 0,-13-25 5 0,0 0-2 0,0 0 15 15,0 0 5-15,0 0-4 0,0 0-6 0,0 0-10 16,0 0 1-16,0 0-7 0,0 0-5 0,0 0-2 16,0 0 1-16,0 0-5 0,-4-88-2 0,4 88 1 15,0 0-3-15,0 0-5 0,0 0-4 0,0 0-6 16,12-25-1-16,-12 25 0 0,0 0-1 0,0 0 2 16,0 0 0-16,0 0 5 0,0 0 1 0,0 0 3 0,54 44 4 15,-54-44 4-15,0 0 0 0,22 25 4 16,-22-25-3-16,0 0 5 0,17 23 0 0,-17-23 0 15,0 0 1-15,17 18 1 0,-17-18-6 0,0 0-14 0,0 0-14 16,0 0-15-16,0 0-25 0,14 24-27 0,-14-24-22 16,0 0-43-16,0 0-18 0,0 0-27 15,0 0-158-15,0 0-408 0,0 0 181 0</inkml:trace>
  <inkml:trace contextRef="#ctx0" brushRef="#br0" timeOffset="109501.22">30325 4965 193 0,'0'0'257'0,"0"0"-18"15,0 0-24-15,0 0-22 0,0 0-20 0,0 0-15 16,0 0-15-16,0 0-14 0,0 0-13 0,0 0-5 16,0 0-9-16,0 0-7 0,0 0-9 0,-93 28-5 15,93-28-4-15,-27 14-3 0,27-14-4 0,-23 16-6 16,23-16 1-16,0 0-6 0,-25 20-2 0,25-20-4 15,0 0-1-15,-16 18-5 0,16-18 3 0,0 0-8 16,0 0-4-16,0 0-5 0,0 0 0 0,-13 24 1 16,13-24-1-16,0 0 0 0,0 0 8 0,0 0 2 0,0 0 1 15,0 0 2-15,0 0 0 0,0 0-8 16,0 0 6-16,0 0-9 0,0 0-4 0,0 0 0 16,0 0-7-16,0 0 9 0,0 0-7 0,0 0 6 0,0 0-7 15,0 0 1-15,0 0 2 0,0 0 2 0,0 0-5 16,0 0-4-16,0 0-3 0,0 0 3 15,0 0-9-15,0 0 3 0,0 0 0 0,0 0 3 0,0 0 1 16,0 0 7-16,0 0 2 0,0 0 18 0,0 0 1 16,0 0-2-16,0 0-4 0,0 0-1 0,0 0-6 15,0 0-4-15,0 0-2 0,0 0-3 0,0 0 3 16,0 0-11-16,0 0-3 0,0 0-6 0,0 0-3 16,0 0-5-16,0 0-4 0,0 0-6 0,0 0-11 15,0 0-5-15,0 0-3 0,0 0 1 0,0 0-2 16,0 0 1-16,0 0-7 0,0 0 4 0,0 0-5 15,0 0-5-15,0 0 1 0,0 0 3 0,0 0 2 16,0 0 8-16,0 0-13 0,0 0 0 0,0 0 2 16,0 0 3-16,0 0 2 0,0 0 11 0,0 0-4 15,0 0 2-15,0 0-7 0,68-49-1 0,-68 49-2 16,0 0 0-16,0 0 0 0,0 0-2 0,0 0 1 16,0 0 0-16,9-32 2 0,-9 32 2 0,0 0 5 0,0 0-2 15,0 0 8-15,0 0 0 0,16-19 3 0,-16 19 0 16,0 0 6-16,0 0 3 0,0 0 7 0,0 0 8 15,0 0 7-15,0 0 0 0,0 0 7 16,0 0-2-16,0 0 0 0,0 0-3 0,15-23 2 0,-15 23-3 16,0 0-2-16,0 0-4 0,0 0 1 0,0 0 2 15,0 0-3-15,0 0-2 0,0 0 0 0,0 0 2 16,0 0-3-16,0 0 4 0,0 0 2 0,0 0-4 16,0 0 3-16,-58 69 4 0,58-69-5 0,-13 23 9 15,13-23-7-15,0 0 2 0,-8 31 1 0,8-31 0 16,0 0 0-16,0 0 4 0,0 0 4 0,0 0 5 15,0 0 6-15,17 43 10 0,-17-43-9 0,0 0 6 16,43 3-4-16,-43-3-5 0,46-7-3 0,-46 7 3 16,60-21-11-16,-34 9 8 0,1 0-7 0,-27 12 1 0,31-16-2 15,-31 16-7-15,33-19 0 0,-33 19-1 16,25-19 1-16,-25 19 0 0,0 0 4 0,15-18 3 16,-15 18 4-16,0 0 0 0,0 0-8 0,0 0-5 15,0 0-1-15,0 0 0 0,0 0-4 0,-44-49 2 0,44 49 5 16,-43-6-12-16,43 6 1 0,-56 6-4 0,56-6-6 15,-54 7-12-15,54-7-4 0,-37 8-22 16,37-8-9-16,-31 6-15 0,31-6-10 0,0 0-11 0,0 0-7 16,0 0-9-16,0 0-10 0,0 0-13 0,0 0-10 15,0 0-19-15,0 0-13 0,0 0-24 0,0 0-25 16,0 0-198-16,0 0-455 0,0 0 202 16</inkml:trace>
  <inkml:trace contextRef="#ctx0" brushRef="#br0" timeOffset="110636.13">30750 4924 101 0,'0'0'235'15,"0"0"-11"-15,0 0-16 0,0 0-11 0,0 0-16 16,0 0-15-16,0 0-16 0,0 0-13 0,0 0-11 16,0 0-10-16,0 0-10 0,0 0-9 0,0 0-6 15,-105 14-6-15,105-14-7 0,-23 21-3 0,23-21-8 16,-27 22-1-16,27-22-7 0,-20 27-1 0,20-27-2 15,-13 23-7-15,13-23-1 0,0 0-5 0,0 0-2 16,-8 25 3-16,8-25 2 0,0 0 4 0,0 0 3 16,0 0 6-16,0 0 4 0,0 0 2 0,0 0-5 0,50 18-1 15,-50-18-7-15,0 0-6 0,0 0-3 0,0 0-3 16,64-36 1-16,-64 36-12 0,20-29 11 0,-7 6-12 16,-3 1 5-16,-10 22-16 0,15-49 4 15,-11 22-6-15,-4 27-4 0,0-57-2 0,0 27 3 0,0 30-7 16,-6-50 0-16,6 50-2 0,-9-38 0 0,9 38 0 15,-6-28 5-15,6 28-3 0,0 0 0 0,-14-29-1 16,14 29-1-16,0 0-3 0,0 0-2 0,0 0 1 16,-21-13-3-16,21 13-3 0,0 0 0 0,0 0 1 15,0 0-3-15,0 0 3 0,0 0 0 16,0 0-2-16,0 0-3 0,-41 45 1 0,41-45 6 0,0 0-3 16,0 0 2-16,0 46-1 0,0-46 4 0,0 0-3 15,6 46 5-15,-6-46-1 0,8 34-2 0,-8-34-2 16,10 41 7-16,-10-41-2 0,11 33 0 0,-3-10 1 15,-8-23-3-15,15 39 7 0,-15-39-3 0,12 28 0 16,-12-28-1-16,19 28 7 0,-19-28-8 0,18 22 5 16,-18-22-4-16,21 16 7 0,-21-16-3 0,0 0-2 15,37 8-2-15,-37-8 0 0,0 0-2 0,0 0 1 0,58-17-3 16,-58 17-1-16,27-22-8 0,-27 22-14 0,27-33 1 16,-15 12-15-16,0 0 4 0,-12 21 8 15,19-38-6-15,-19 38 3 0,10-34 8 0,-10 34 2 0,5-25 5 16,-5 25 5-16,0 0 17 0,0 0-7 0,0 0-4 15,0 0 2-15,0 0-2 0,0 0 2 0,0 0-3 16,0 0 1-16,-27-34-1 0,27 34 4 16,0 0-4-16,0 0-3 0,0 0 0 0,0 0 5 0,-54 60-3 15,54-60-5-15,-10 30 7 0,10-30 2 0,0 0 1 16,-5 35-4-16,5-35 1 0,0 0 3 0,0 0 6 16,0 0 6-16,34 39 10 0,-34-39-9 0,28 9 2 15,-28-9 1-15,36 6 0 0,-36-6 2 0,37-1 1 16,-37 1-1-16,0 0-3 0,51-15 3 0,-51 15-3 15,31-16-2-15,-31 16 1 0,27-23-3 0,-27 23-5 16,25-32 3-16,-17 16-9 0,-8 16 0 0,19-47 4 0,-17 20-10 16,-2 27-4-16,6-56-1 0,-8 30 4 15,2 26-4-15,-6-42 1 0,6 42 2 0,-8-40 0 16,8 40 9-16,-8-25-10 0,8 25 2 0,0 0 0 16,0 0-3-16,-15-23 1 0,15 23 2 0,0 0 1 15,0 0-4-15,0 0 1 0,0 0-3 0,0 0 11 16,-45 4-11-16,45-4 1 0,0 0-1 0,0 0 4 15,0 0-1-15,-25 49 2 0,25-49-1 0,-2 30 2 0,2-30 3 16,4 41 7-16,-4-41-5 0,6 40-3 0,-6-40 3 16,14 38 0-16,-14-38 0 0,11 32 4 15,-1-10-4-15,-10-22 1 0,17 28 2 0,-17-28 2 16,18 20 8-16,-18-20-7 0,23 16-2 0,-23-16 3 0,0 0 0 16,41 8 3-16,-41-8-6 0,0 0 0 0,52-15 3 15,-52 15 0-15,39-22-1 0,-26 10 0 0,-13 12-1 16,29-35-3-16,-17 12 0 0,-12 23 0 15,17-45-4-15,-13 27 8 0,-4 18 0 0,0 0 2 16,6-42 10-16,-6 42 1 0,0 0 1 0,4-27 9 0,-4 27-14 16,0 0-2-16,0 0-4 0,0 0 1 0,0 0-1 15,0 0-3-15,0 0 4 0,0 0-8 0,0 0-1 16,0 0-3-16,0 0 1 0,0 0 1 0,0 0-2 16,0 0 4-16,0 0-3 0,0 0 4 0,0 0 0 15,0 0 2-15,0 0-2 0,23 82 0 0,-23-82-3 0,23 23 1 16,-23-23-2-16,20 20 1 0,-20-20-2 15,0 0 5-15,15 33-2 0,-15-33-1 0,0 0-1 16,-2 34 7-16,2-34-6 0,0 0 6 0,-33 37-1 0,33-37-1 16,-36 24-9-16,14-11-6 0,22-13-13 0,-42 17-24 15,42-17-28-15,-33 8-35 0,33-8-38 16,-33-1-62-16,33 1-243 0,0 0-495 0,-43-16 220 16</inkml:trace>
  <inkml:trace contextRef="#ctx0" brushRef="#br0" timeOffset="110853.09">31617 4739 146 0,'0'0'314'0,"0"0"-26"0,0 0-18 0,0 0-19 0,0 0-21 15,0 0-23-15,0 0-20 0,0 0-23 0,0 0-15 16,0 0-16-16,0 0-20 0,0 0-20 0,0 0-25 15,0 0-30-15,0 0-34 0,0 0-37 0,0 0-29 16,0 0-35-16,0 0-39 0,0 0-36 0,0 0-188 16,0 0-389-16,0 0 173 0</inkml:trace>
  <inkml:trace contextRef="#ctx0" brushRef="#br0" timeOffset="111470.33">31832 4659 118 0,'0'0'118'0,"0"0"-10"0,0 0-5 16,0 0 0-16,0 0-13 0,0 0-3 0,0 0 10 16,0 0-3-16,0 0 10 0,0 0 7 0,0 0 11 15,0 0 4-15,0 0 7 0,0 0-4 0,0 0 1 16,0 0-5-16,0 0-3 0,0 0-11 0,0 0-2 15,0 0-11-15,0 0-7 0,0 0-12 0,0 0-7 0,0 0-7 16,0 0-5-16,0 0-11 0,0 0-5 0,0 0-3 16,0 0-6-16,0 0-7 0,0 0 1 15,0 0-10-15,0 0 4 0,0 0-1 0,0 0-4 16,0 0 4-16,0 0 0 0,0 0 3 0,0 0 4 0,0 0-1 16,0 0-5-16,0 0-3 0,0 0 5 0,0 0-5 15,0 0-3-15,0 0-6 0,0 0-2 0,0 0 2 16,0 0 2-16,0 0-1 0,0 0 1 0,0 0-3 15,14 74 2-15,-14-74 3 0,10 48-5 0,-5-24-1 16,-5-24 2-16,10 51 1 0,-6-27 1 16,-4-24-4-16,6 39 4 0,-6-39-7 0,4 36 3 15,-4-36 1-15,4 28-1 0,-4-28-2 0,0 0 1 0,0 0-1 16,0 0 0-16,0 0 4 0,5 38-1 0,-5-38 23 16,0 0 6-16,0 0 0 0,0 0-6 0,0 0-5 15,0 0 9-15,0 0-18 0,0 0-4 16,0 0-5-16,-44-79-10 0,28 42-4 0,5 8-9 0,1-12-9 15,0 0-9-15,1 0-1 0,3 1 1 0,4 13 4 16,2 27 3-16,2-41 3 0,-2 41-2 0,0 0 5 16,11-40 0-16,-11 40 4 0,16-25-2 0,-16 25-4 15,19-19 8-15,-19 19 1 0,27-13-2 0,-27 13 0 16,33-5-1-16,-33 5 3 0,0 0-2 0,47 5 2 16,-47-5-2-16,0 0 1 0,37 30 9 0,-37-30-10 15,13 21 0-15,-13-21-1 0,6 32 1 0,-6-32-2 16,-8 41-5-16,8-41-6 0,-27 41-1 15,10-23-7-15,-1 0-10 0,18-18-15 0,-33 24-22 0,33-24-16 16,-23 17-32-16,23-17-16 0,0 0-31 0,0 0-49 16,0 0-141-16,0 0-396 0,0 0 176 0</inkml:trace>
  <inkml:trace contextRef="#ctx0" brushRef="#br0" timeOffset="111837.95">32013 4538 115 0,'0'0'249'15,"0"0"-23"-15,0 0-28 0,0 0-11 0,0 0-5 0,0 0-1 16,0 0-5-16,0 0-11 0,0 0 6 0,38 34-17 16,-38-34-13-16,16 21-7 0,-16-21 3 0,23 21-19 15,-23-21-11-15,0 0-10 0,0 0-4 0,33 19 4 16,-33-19-21-16,0 0-6 0,29 2-7 0,-29-2-5 16,0 0-1-16,0 0-12 0,0 0 0 0,39-36-3 15,-39 36-11-15,9-28-1 0,-9 28-4 0,4-39-3 16,-4 39-3-16,-4-40 1 0,4 40-6 15,0 0 2-15,-5-47-6 0,5 47-2 0,0 0 2 0,0 0-4 16,-4-29 1-16,4 29-9 0,0 0 0 0,0 0 1 16,0 0-3-16,0 0 4 0,0 0-1 0,0 0 0 15,0 0 4-15,29 130 13 0,-14-83-10 0,-1-7 8 16,1-15-2-16,-3 23 2 0,2-2-4 16,-1-2 14-16,-3 3-1 0,1-7 4 0,-9-12-8 0,-7 13 0 15,5-41 12-15,-2 51-20 0,-8-28-4 0,10-23-8 16,-29 42-9-16,8-25-13 0,21-17-15 0,-37 23-16 15,8-12-20-15,0-5-34 0,29-6-45 0,-78 6-51 16,47-6-45-16,-21 4-245 0,5-4-534 0,-1 1 237 16</inkml:trace>
  <inkml:trace contextRef="#ctx0" brushRef="#br0" timeOffset="112456.97">29566 5460 25 0,'0'0'244'0,"0"0"-15"0,0 0-9 15,0 0-4-15,0 0-14 0,0 0-11 0,0 0-4 0,0 0-8 16,103-1-7-16,-43-4 2 0,9-1-9 0,9-6-2 15,5 3-2-15,8-1-9 0,6-2-5 16,4-2-8-16,5 1-12 0,3-2-2 16,3 0-19-16,6-2-11 0,1 7-7 0,3-1-10 0,-2-1-8 0,-10 0-9 15,-7-3-2-15,-12 4 5 0,-8-3 3 0,-11 0 13 16,-8 1 7-16,-10 1-7 0,-23 4-4 0,-4 1 5 0,-27 7 2 16,29-8-1-16,-29 8-9 0,0 0-7 15,0 0-8-15,0 0-9 0,23-17-24 0,-23 17-37 16,0 0-31-16,0 0-50 0,0 0-25 0,0 0-29 15,0 0-47-15,0 0-49 0,-102-18-59 0,73 18-297 16,29 0-650-16,-60 1 288 0</inkml:trace>
  <inkml:trace contextRef="#ctx0" brushRef="#br0" timeOffset="136363.54">27458 3443 18 0,'0'0'105'0,"0"0"-11"15,0 0-13-15,0 0-5 0,0 0-2 0,0 0-9 16,0 0 4-16,0 0-12 0,0 0-1 0,0 0-2 16,0 0-1-16,0 0-3 0,0 0 0 0,0 0 11 15,0 0-11-15,0 0 7 0,0 0-7 0,0 0-2 16,0 0-4-16,0 0 1 0,0 0-10 0,0 0 8 16,0 0-3-16,0 0 4 0,0 0 6 0,0 0-4 15,0 0-4-15,0 0 5 0,0 0 1 0,0 0 2 16,0 0-4-16,0 0 9 0,0 0-1 0,0 0 3 15,0 0 2-15,0 0 7 0,0 0 7 0,0 0 6 16,0 0 7-16,0 0 2 0,0 0-4 0,0 0-8 16,0 0-5-16,0 0-9 0,0 0-6 0,0 0-7 15,0 0-5-15,-9-55-1 0,9 55-7 0,9-42-6 16,-1 14-3-16,2-12-3 0,0 14-4 0,13-13-5 16,-2-1-2-16,0-6 0 0,3 11 2 0,5-9-4 15,0 6-2-15,4-2-3 0,11 1 0 0,-1 0-3 0,3 6 0 16,3-4-2-16,1 3-3 0,4 3 7 15,-1 0-4-15,7-3 3 0,-4 6 2 0,6 0-2 16,0-1 0-16,0-1-1 0,0 2 5 0,2 3-5 16,0 2-1-16,0-2 3 0,-2 0 1 0,-2 5-1 0,-6 4 3 15,-10 5-1-15,-16 2 0 0,-3 1-4 0,-25 8 1 16,37-11 1-16,-37 11 0 0,0 0-5 16,31-6-3-16,-31 6 1 0,0 0 3 0,0 0-2 15,0 0 1-15,0 0-3 0,0 0 3 0,0 0 0 0,0 0 0 16,31 25-5-16,-31-25 2 0,0 0-6 0,0 0-18 15,0 0-11-15,0 0-17 0,5 34-22 0,-5-34-19 16,0 0-19-16,0 0-20 0,0 0-8 16,0 0-42-16,0 0-37 0,0 0-122 0,0 0-370 0,-60 27 163 15</inkml:trace>
  <inkml:trace contextRef="#ctx0" brushRef="#br0" timeOffset="136645.94">28778 2244 99 0,'0'0'86'0,"0"0"-4"16,0 0-6-16,48-12-9 0,-48 12-5 0,0 0-8 15,0 0 0-15,0 0-5 0,0 0 15 0,54 17-14 16,-54-17 6-16,18 17-2 0,-18-17 0 0,19 29 0 15,-9-7-2-15,-10-22-4 0,9 51 0 0,-1-24 7 16,-8-27-3-16,0 70-1 0,-4-40 0 0,-5 11-5 16,-7-4 0-16,6-9-1 0,-3-2-1 15,1 1-1-15,-3-4-6 0,3 0-3 0,12-23 0 0,-21 30-6 16,21-30-10-16,-16 24-22 0,16-24-27 0,0 0-14 16,0 0-67-16,0 0-139 0,0 0-271 0,0 0 121 15</inkml:trace>
  <inkml:trace contextRef="#ctx0" brushRef="#br0" timeOffset="139304.59">29353 2174 182 0,'0'0'217'16,"0"0"-5"-16,0 0-11 0,0 0-5 0,0 0-16 0,6-47-10 15,-6 47-2-15,0 0-14 0,0 0-7 16,0 0-15-16,0 0-16 0,0 0-12 0,-41-20-10 16,41 20-5-16,0 0-12 0,-62 15-7 0,62-15-3 15,-52 24-8-15,25-9-4 0,7-1-6 0,20-14-6 0,-37 24-2 16,37-24-10-16,-23 23 1 0,23-23-2 16,-13 25-5-16,13-25-1 0,0 0-2 0,0 0 2 15,0 0-3-15,31 48-3 0,-10-36 3 0,-21-12-4 16,56 13-4-16,-7-7 1 0,-18-7-5 0,-31 1 0 15,79 4-3-15,-52-3 2 0,-27-1-2 0,54 5-4 0,-54-5-2 16,33 9 1-16,-33-9 2 0,0 0-6 16,33 8-2-16,-33-8 0 0,0 0 1 0,0 0 2 15,0 0-2-15,14 22 4 0,-14-22 0 0,0 0-3 16,0 0 6-16,0 0-1 0,0 0 3 0,-62 46-7 16,62-46-17-16,-45 14-17 0,20-7-25 0,25-7-22 15,-43 15-36-15,43-15-37 0,-34 7-39 0,34-7-31 16,-31 7-149-16,31-7-406 0,0 0 181 0</inkml:trace>
  <inkml:trace contextRef="#ctx0" brushRef="#br0" timeOffset="140663.9">29572 2189 98 0,'0'0'139'16,"0"0"-2"-16,0 0-14 0,0 0 9 0,21 64-13 15,-21-64-2-15,10 25-3 0,-10-25-11 0,17 21 3 16,-17-21-2-16,0 0 11 0,20 18 6 0,-20-18 4 16,0 0 5-16,0 0-7 0,0 0-8 0,0 0-8 0,0 0-6 15,75-35-5-15,-75 35-14 0,16-28-2 16,-16 28-8-16,13-33-7 0,-7 11-9 0,-6 22-5 15,4-33-7-15,-4 33-6 0,-4-40-5 0,4 40-7 0,-17-40-7 16,17 40 1-16,-14-25-3 0,14 25-6 0,-19-24-2 16,19 24-1-16,0 0-5 0,-29-13 2 0,29 13-4 15,0 0-5-15,0 0-4 0,0 0 3 16,-57 32 2-16,40-12-5 0,17-20 3 0,-27 44 1 0,21-30 0 16,6-14 3-16,-4 40-3 0,4-40 3 0,8 40 0 15,-8-40-3-15,15 30 5 0,-15-30-2 0,22 23 12 16,-22-23 3-16,40 17 4 0,-16-12 5 0,-24-5 7 15,44 0-3-15,-44 0-2 0,51-13 2 16,-30 1-1-16,-21 12-4 0,41-20-1 0,-20 0-3 0,-21 20 2 16,29-31-3-16,-14 8 0 0,-3 2 1 0,-2-4-9 15,-10 25-4-15,21-53-27 0,-17 24-1 0,2-14 1 16,-4 18 3-16,-2 25-3 0,0-52 2 0,0 52 4 16,-8-42 2-16,8 42-1 0,-6-33 0 15,6 33 5-15,-4-31 4 0,4 31-2 0,-11-27 8 0,11 27 0 16,0 0 0-16,0 0 3 0,-14-26-3 0,14 26-1 15,0 0 2-15,0 0-1 0,0 0-3 0,0 0-7 16,0 0 9-16,0 0-13 0,0 0 1 0,0 0 0 16,0 0 5-16,0 0 4 0,0 0-7 0,0 0 4 15,0 0-1-15,0 0 1 0,0 0 4 0,-10 84-2 16,10-84-1-16,12 52 2 0,-2-11 3 0,1-15-1 16,1 2 2-16,3 12 0 0,-3-17-1 0,-2 2 10 15,7 0-2-15,-3-1-16 0,-1-3-10 0,-13-21-17 16,31 41-13-16,-31-41-12 0,22 20-6 0,-22-20-7 15,21 13-7-15,-21-13-2 0,0 0-20 0,0 0-18 16,0 0-20-16,64-32 10 0,-64 32-2 0,19-38 5 16,-11 13 5-16,-6-4-6 0,2-14 4 15,-4 43-3-15,-4-71 23 0,2 43 8 0,-6-12 29 0,6 14 30 16,2 26 25-16,-13-55 20 0,7 30 30 0,6 25 11 16,-10-38 30-16,10 38 11 0,-11-23 6 0,11 23 5 15,0 0 8-15,0 0-4 0,0 0-14 0,-12-26-12 16,12 26-8-16,0 0-10 0,0 0-3 0,0 0-2 15,0 0-6-15,0 0-5 0,0 0-2 0,-6 106-4 16,6-106 4-16,8 55 6 0,-4-29-2 0,-4-26-3 0,13 49 0 16,-3-25-3-16,-10-24-4 0,10 33 0 0,1-10-1 15,-11-23-5-15,14 26-6 0,-14-26-8 16,10 24-23-16,-10-24-25 0,0 0-22 0,0 0-25 16,0 0-8-16,0 0-26 0,0 0-24 0,0 0-27 15,0 0-153-15,0 0-344 0,0 0 153 16</inkml:trace>
  <inkml:trace contextRef="#ctx0" brushRef="#br0" timeOffset="140973.79">29855 2064 25 0,'0'0'146'16,"0"0"-3"-16,0 0-22 0,0 0-2 0,96-9-6 16,-68-1-12-16,18-6-9 0,-9-6-9 0,-8 7-6 15,12-4-16-15,-16 4 4 0,14-5-9 16,-14 3-9-16,-4 2-1 0,-21 15-4 0,39-24-8 0,-39 24-3 15,27-18-2-15,-27 18-7 0,23-18 1 0,-23 18-1 16,25-13-2-16,-25 13 1 0,0 0-6 16,0 0-7-16,0 0 7 0,0 0-1 0,27-10-9 15,-27 10 9-15,0 0 2 0,0 0 5 0,0 0 4 0,0 0 9 16,41 39 0-16,-41-39 5 0,16 28-2 0,-16-28-2 16,13 32 8-16,-13-32-4 0,16 38-3 15,-16-38-1-15,13 34-7 0,-13-34 0 0,12 30-2 0,-12-30 2 16,13 30-3-16,-13-30-12 0,14 27-6 0,-14-27-15 15,10 22-29-15,-10-22-33 0,0 0-28 0,0 0-15 16,0 0-23-16,0 0-148 0,0 0-305 0,0 0 135 16</inkml:trace>
  <inkml:trace contextRef="#ctx0" brushRef="#br0" timeOffset="141885.29">30515 1801 104 0,'0'0'213'0,"0"0"-24"0,0 0-7 16,0 0-9-16,0 0-21 0,0 0-12 0,0 0-15 15,0 0-9-15,0 0-11 0,0 0-5 0,0 0-9 0,0 0-8 16,0 0-3-16,54 18-4 0,-54-18-6 15,14 19-4-15,-14-19-3 0,12 24 1 0,-12-24-8 16,17 26-6-16,-17-26-7 0,0 0-2 0,17 30-2 16,-17-30-4-16,0 0-2 0,10 21-1 0,-10-21-2 0,0 0-3 15,0 0 2-15,0 0 3 0,0 0 6 16,29 13-11-16,-29-13 3 0,0 0-5 0,0 0-2 16,0 0 0-16,0 0-3 0,0 0-1 0,39-38-3 15,-39 38-6-15,0 0 9 0,0 0-10 0,0 0-2 16,0 0-9-16,0 0-7 0,0 0 1 0,0 0-1 15,0 0 2-15,0 0-3 0,0 0 0 0,0 0 3 0,0 0 5 16,33 26-4-16,-33-26 0 0,0 0 4 0,25 20 1 16,-25-20 4-16,33 4 6 0,-33-4-3 15,52 0 2-15,-52 0 3 0,39-7 0 0,-39 7-5 0,45-21 2 16,-28 12 3-16,-17 9-2 0,23-22 6 0,-23 22 1 16,20-24 1-16,-20 24-2 0,11-30-4 15,-11 30 1-15,0 0 2 0,0-41 0 0,0 41-9 16,0 0 6-16,-21-34-2 0,21 34-7 0,0 0 0 0,-29-17 1 15,29 17-3-15,0 0-4 0,0 0 11 0,-54 13-11 16,54-13-2-16,-41 29 1 0,20-14 0 0,7 3-4 16,14-18 2-16,-29 32-4 0,29-32 7 15,-21 23-7-15,21-23-3 0,-10 19 0 0,10-19 4 16,0 0 3-16,0 0 4 0,0 0 12 0,0 0 3 0,0 0 0 16,0 0 4-16,0 0 4 0,0 0 2 0,0 0 12 15,81-40-6-15,-63 23 1 0,-18 17 5 16,27-25-7-16,-8 8-4 0,-19 17 2 0,18-20-6 0,-18 20 1 15,0 0-3-15,0 0 0 0,21-21-7 0,-21 21-1 16,0 0-3-16,0 0-6 0,0 0 6 0,0 0-3 16,0 0 1-16,45 41 3 0,-34-17-7 0,-11-24 0 15,14 48 5-15,-6-21-4 0,-8-27-2 16,7 52 7-16,-3-24-6 0,-4-28 5 0,6 47 1 0,0-24-1 16,-6-23-2-16,0 0 3 0,-8 44-3 0,8-44 5 15,-10 31 2-15,10-31 2 0,0 0 5 0,-23 24 9 16,23-24 5-16,-27 13-2 0,27-13 10 0,-31 7-2 15,31-7 5-15,0 0-11 0,-50-3 0 0,50 3-6 16,0 0-11-16,-37-12-15 0,37 12-12 0,0 0-31 16,-31-24-24-16,31 24-42 0,0 0-53 0,-16-28-68 15,16 28-61-15,2-33-180 0,-2 33-509 0,0 0 226 16</inkml:trace>
  <inkml:trace contextRef="#ctx0" brushRef="#br0" timeOffset="142088.54">31185 1720 250 0,'0'0'335'0,"0"0"-4"16,0 0-27-16,0 0-20 0,0 0-35 0,0 0-26 16,0 0-23-16,0 0-26 0,0 0-21 0,0 0-10 0,0 0-34 15,0 0-28-15,0 0-36 0,0 0-32 16,0 0-27-16,0 0-38 0,0 0-37 0,0 0-31 15,0 0-36-15,0 0-43 0,0 0-179 0,0 0-409 16,0 0 181-16</inkml:trace>
  <inkml:trace contextRef="#ctx0" brushRef="#br0" timeOffset="142521.75">31385 1614 42 0,'0'0'217'0,"0"0"-17"0,0 0-16 16,0 0-14-16,0 0-14 0,0 0 4 0,0 0-22 0,0 0-8 15,29 55-8-15,-29-55-6 0,8 33-5 0,-8-33-3 16,13 48-3-16,-9-24-2 0,2 3-11 0,-6-27-6 16,12 45-10-16,-12-45-2 0,9 41-12 15,-9-41 1-15,6 32-7 0,-6-32 0 0,10 26-10 16,-10-26-4-16,0 0-1 0,0 0 3 0,0 0 3 0,0 0 13 15,6 27 14-15,-6-27 3 0,0 0-5 16,0 0-3-16,0 0-10 0,0 0-14 0,0 0-13 16,0 0-14-16,-39-109-19 0,31 84-12 0,-11-15-21 15,7-4-13-15,4 1-7 0,3 16-4 0,-5 0 5 0,10 27 6 16,-10-43 7-16,10 43-4 0,-4-36 6 0,4 36 5 16,0 0-3-16,10-40 7 0,-10 40 4 15,21-27-5-15,-21 27 4 0,27-20 2 0,-3 12 5 0,-24 8 0 16,36-7-1-16,-36 7 6 0,49 10 1 0,-49-10-1 15,35 14-1-15,-16 0 4 0,-19-14-1 0,23 37 7 16,-23-37-6-16,12 33-1 0,-12-33 4 0,4 49-2 16,-4-49 2-16,0 0 4 0,-21 41-2 0,21-41-6 15,-14 28-12-15,14-28-15 0,-19 20-22 0,19-20-20 16,0 0-29-16,0 0-36 0,-26 11-43 16,26-11-121-16,0 0-335 0,0 0 147 0</inkml:trace>
  <inkml:trace contextRef="#ctx0" brushRef="#br0" timeOffset="142877.37">31563 1428 78 0,'0'0'203'16,"45"48"-3"-16,-45-48-10 0,23 26-11 0,-6-7-6 16,-17-19-5-16,35 28 1 0,-13-10-10 0,1-2-13 15,2-6-9-15,-25-10-10 0,50 18-14 0,-21-10-7 16,0-3-13-16,-29-5-7 0,35 4-3 0,-35-4-7 15,0 0-13-15,0 0-11 0,0 0-12 0,37-14-12 0,-37 14-8 16,0 0-12-16,0-38-8 0,0 38-14 16,0 0-9-16,-23-52-2 0,23 52-4 0,-16-38-7 15,16 38 7-15,-19-38 1 0,19 38 4 0,-14-22 8 16,14 22 8-16,0 0 1 0,0 0 1 0,0 0-3 16,0 0-3-16,0 0 2 0,0 0 4 0,0 0 1 15,0 0 4-15,0 0 6 0,0 0 2 0,0 0 16 16,45 102-4-16,-31-63 15 0,-1 0-3 0,-1 1 0 15,-1 2 3-15,-3 1 2 0,2 2-6 0,-6 1-1 16,-2-1 2-16,3 0-2 0,-10-3-4 0,-3 0-10 0,2-14-22 16,-2-2-29-16,-11 17-35 0,3-20-50 0,-3 0-44 15,-18 7-39-15,-11-11-160 0,5 0-395 16,-3-8 175-16</inkml:trace>
  <inkml:trace contextRef="#ctx0" brushRef="#br0" timeOffset="144755.78">29523 2534 90 0,'0'0'125'0,"0"0"-8"0,0 0 4 0,0 0 2 16,0 0 0-16,0 0 6 0,0 0 3 0,0 0-11 15,-36 18-9-15,36-18-7 0,0 0-4 0,0 0-11 16,0 0-7-16,0 0-3 0,0 0 9 0,0 0-13 15,0 0-1-15,0 0-10 0,0 0-3 0,0 0 7 16,0 0-1-16,0 0 8 0,0 0 1 0,0 0-5 16,0 0-3-16,87 8 1 0,-41-16-6 0,10-2-6 15,1-1 0-15,3-5-7 0,13-2-4 0,-1-3-2 16,15-4-3-16,2 2-4 0,12-3-5 0,2 1-5 16,1-3 0-16,7-2-4 0,5-1 4 15,2 4-12-15,-8-3 8 0,1 2-9 0,-7-1-1 0,-1 2-4 16,-6 3 9-16,-6 2-6 0,-8-3-18 0,-3 4 2 15,-9 0 1-15,-9 3 3 0,-2 3 2 0,-13-2-2 16,-20 9 5-16,-6 4 1 0,-21 4 0 0,29-11-4 16,-29 11-1-16,0 0-6 0,0 0-28 0,0 0-30 15,0 0-34-15,0 0-33 0,0 0-21 0,0 0-33 16,0 0-40-16,0 0-163 0,-147 6-419 0,101 4 186 16</inkml:trace>
  <inkml:trace contextRef="#ctx0" brushRef="#br0" timeOffset="169659.02">29795 2483 8 0,'0'0'76'0,"0"0"-16"0,0 0 24 16,0 0-21-16,0 0 14 0,0 0-18 0,0 0 10 15,0 0 12-15,0 0-15 0,0 0 4 0,0 0-5 16,0 0-11-16,0 0 8 0,0 0-13 0,0 0-1 16,0 0 0-16,0 0-6 0,77-31-2 0,-46 24 1 15,17-7-4-15,-1 0 4 0,1 1 3 0,5-1 0 16,1-3-8-16,0-2 2 0,0 3 1 0,-1-2-5 0,-7 11-8 15,1-1 4-15,-18-2-15 0,2 4 1 16,-4-3-6-16,-27 9 1 0,44-6-4 0,-44 6-3 16,0 0-15-16,29-8 10 0,-29 8-6 0,0 0 5 15,0 0-5-15,0 0 1 0,0 0 6 0,0 0-4 0,0 0-1 16,0 0 3-16,0 0 1 0,-127 56 11 0,74-36-14 16,-3-1-3-16,0-3 4 0,-6 7-7 15,-2-1 10-15,0-2-1 0,8 2-2 0,-2-2 7 16,7-2 4-16,7-5 10 0,19-4 1 0,25-9 9 0,-25 10-2 15,25-10-4-15,0 0-2 0,0 0 0 0,0 0-4 16,0 0 4-16,0 0-4 0,0 0-4 0,110-31 0 16,-52 15-6-16,2-2 0 0,0 0 2 0,4-4-2 15,4 2-1-15,-6 0-6 0,-2-2 4 0,-4 6-1 16,-7 1 1-16,-7 0-5 0,-13 8-11 0,-29 7-18 16,33-8-21-16,-33 8-38 0,0 0-22 15,0 0-15-15,0 0-104 0,0 0-250 0,0 0 112 0</inkml:trace>
  <inkml:trace contextRef="#ctx0" brushRef="#br0" timeOffset="171959.64">23088 5493 157 0,'0'0'172'0,"0"0"-6"0,0 0-6 16,0 0 3-16,0 0-7 0,0 0-6 0,-11-47-3 0,11 47-13 16,0 0-13-16,0 0-10 0,0 0-17 0,0 0-12 15,0 0-9-15,0 0-11 0,0 0-3 0,0 0-3 16,0 0-12-16,0 0-2 0,23 110-2 0,-8-60-4 15,-1 0-4-15,5 4-4 0,3 3 1 0,-3 0-4 16,10 5 0-16,0 1-6 0,0 5 0 0,2 4 2 16,0 0-4-16,0 2 1 0,0-2-2 0,2 1-2 15,-8-1-1-15,-1 0-8 0,1-4 4 0,2-3-6 16,-2-2 5-16,0-4-3 0,0 2 0 0,-3-8-2 16,-1-6 2-16,8-7-5 0,4 6-3 0,0-3-3 15,-2-3 1-15,0-2 2 0,2-5-3 0,2-4-3 16,0 0-1-16,3-6 2 0,3-1-3 0,2-2 4 15,5-3-4-15,-1-6 9 0,3 0 2 0,-2-6 1 16,3 1 7-16,3-6 3 0,0-2-2 0,0-3 7 0,6-6 1 16,2-3 5-16,0 0 1 0,6-3-2 0,-4-2-1 15,4 1 5-15,-4-6-8 0,0 2 2 0,-6 5-3 16,-4 2 0-16,-9 4-4 0,-16 6 0 16,4-2-6-16,-4 1-4 0,-29 6 1 0,46-6 0 15,-46 6-4-15,35-5-4 0,-35 5-3 0,0 0-4 0,37-8-8 16,-37 8-6-16,0 0-9 0,0 0-10 0,0 0-9 15,27-10-22-15,-27 10-8 0,0 0-29 0,0 0-38 16,0 0-47-16,6-32-121 0,-6 32-347 0,0 0 154 16</inkml:trace>
  <inkml:trace contextRef="#ctx0" brushRef="#br0" timeOffset="172235.67">25211 6955 15 0,'0'0'184'0,"0"0"-6"15,0 0-19-15,0 0-11 0,0 0-10 16,0 0-3-16,53 52-4 0,-53-52-6 0,15 27-7 16,-15-27-2-16,14 29-9 0,-14-29 5 0,6 30-9 0,-6-30-6 15,-6 42-5-15,6-42-4 0,-18 68-4 0,7-43-6 16,-5 2-4-16,1-2-5 0,-1-2-10 0,1 1-5 15,-1-3-8-15,16-21-8 0,-23 34-21 0,23-34-17 16,-19 28-25-16,19-28-23 0,-10 24-17 0,10-24-37 16,0 0-21-16,0 0-18 0,0 0-60 15,0 36-109-15,0-36-337 0,0 0 149 0</inkml:trace>
  <inkml:trace contextRef="#ctx0" brushRef="#br0" timeOffset="173010.14">25630 7262 128 0,'0'0'201'16,"0"0"-15"-16,0 0-21 0,0 0-12 0,0 0-11 15,0 0-8-15,0 0-5 0,0 0-5 0,37 58-14 16,-37-58-4-16,31 32-10 0,-16-13-11 0,-1 1-2 16,-14-20-5-16,23 37-11 0,-10-17-4 0,-13-20-5 0,20 38-5 15,-20-38-7-15,13 29-1 0,-13-29-1 16,12 28-3-16,-12-28-2 0,2 29-3 0,-2-29 0 16,0 0-1-16,0 0 5 0,0 0 4 0,0 0 7 0,0 0-11 15,0 0-3-15,0 0-6 0,0 0-6 0,0 0-10 16,0 0-5-16,0 0-2 0,0 0 1 15,-74-59-2-15,74 59 0 0,-15-33 1 0,15 33-2 16,-10-31 1-16,10 31-3 0,0 0-4 0,-2-30 3 0,2 30-2 16,0 0 1-16,0 0-1 0,16-37 0 0,-16 37-2 15,0 0 2-15,27-17 0 0,-27 17 1 0,0 0 0 16,39-5-4-16,-39 5 2 0,0 0 3 0,48 9-3 16,-48-9 3-16,0 0 0 0,41 17-6 0,-41-17 6 15,25 17-1-15,-25-17 0 0,21 16 1 0,-21-16 0 16,0 0 3-16,14 21 0 0,-14-21 3 0,0 0 0 15,0 0 2-15,0 0 1 0,0 0 5 0,0 0-1 0,0 0 2 16,0 0-3-16,0 0-5 0,0 0-12 16,0 0-8-16,0 0-7 0,0 0-6 0,0 0 1 0,0 0-4 15,-20-94 5-15,20 94 0 0,0 0 1 0,2-47 0 16,-2 47 1-16,10-26 1 0,-10 26 2 0,0 0 1 16,17-29 0-16,-17 29 2 0,0 0 3 0,22-15 1 15,-22 15 1-15,0 0 2 0,0 0 0 0,46 0 2 16,-46 0 1-16,0 0 0 0,0 0 0 0,49 29 0 15,-49-29 3-15,23 21 0 0,-23-21-3 0,21 23 3 16,-21-23 0-16,16 28-1 0,-16-28-3 16,13 24 1-16,-13-24-1 0,12 24-5 0,-12-24-5 0,0 0-16 0,13 29-10 15,-13-29-25-15,0 0-20 0,0 0-26 0,0 0-15 16,0 0-27-16,0 0-34 0,0 0-118 0,0 0-328 16,0 0 146-16</inkml:trace>
  <inkml:trace contextRef="#ctx0" brushRef="#br0" timeOffset="173204.84">26240 7273 136 0,'0'0'204'0,"0"0"-18"0,0 0-13 16,0 0-15-16,0 0-13 0,0 0-17 0,0 0-14 16,0 0-10-16,0 0-11 0,0 0-16 0,0 0-15 15,0 0-15-15,0 0-13 0,0 0-20 0,0 0-8 0,0 0-23 16,0 0-16-16,0 0-22 0,0 0-15 0,0 0-20 15,0 0-28-15,0 0-99 0,0 0-234 0,0 0 104 16</inkml:trace>
  <inkml:trace contextRef="#ctx0" brushRef="#br0" timeOffset="175448.06">25754 7371 149 0,'0'0'145'0,"0"0"-6"0,0 0-10 0,0 0-7 15,-35-31-10-15,35 31-10 0,0 0-4 0,0 0 5 16,0 0-7-16,0 0 7 0,-10-23-7 0,10 23 5 16,0 0 3-16,0 0 0 0,0 0 9 0,0 0-1 15,0 0 3-15,0 0-2 0,0 0-7 0,-11-28-6 16,11 28-10-16,0 0-11 0,0 0-9 0,0 0-5 15,0 0-5-15,0 0 9 0,0 0-4 0,0 0-3 16,0 0-3-16,0 0-2 0,29 114-4 0,-16-73-8 0,-3-14 0 16,3 0-4-16,-1-2-3 0,0-2-4 0,3 1-3 15,-15-24-9-15,20 37 7 0,-20-37-4 16,21 29-9-16,-21-29 2 0,19 21-2 0,-19-21 2 0,0 0-4 16,22 8-5-16,-22-8-2 0,0 0 5 0,0 0-4 15,46-39-4-15,-46 39-2 0,21-41-3 0,-11 13-7 16,-4-1-2-16,-6 29-2 0,6-57-5 0,-6 31 2 15,0 26 2-15,0-42 2 0,0 42 2 16,0 0 10-16,-4-41 6 0,4 41 5 0,0 0 4 0,0 0-10 16,0 0 6-16,0 0-5 0,0 0-3 0,0 0-1 15,0 0 1-15,0 0 6 0,0 0 4 0,0 0 0 0,0 0 0 16,0 0-3-16,40 81-3 0,-40-81 4 0,16 30-1 16,-16-30 0-16,17 27 0 0,-17-27 3 0,22 19-2 15,-22-19-4-15,0 0 8 0,31 13-4 0,-31-13 6 16,0 0-5-16,0 0-2 0,0 0 0 0,66-33-2 15,-49 14-1-15,-3-1-1 0,-14 20-2 16,21-46 5-16,-13 20-3 0,-6-5-1 0,1-8-3 0,-3 39 5 16,-9-67-1-16,3 40 10 0,6 27 4 0,-14-32 6 15,14 32 9-15,-19-28 0 0,19 28-2 0,-21-20-6 0,21 20-5 16,-20-14-4-16,20 14 0 0,0 0-3 16,0 0-11-16,0 0-11 0,-71 29-10 0,53-8-17 15,7 2-14-15,1 2-29 0,10-25-21 0,-16 50-27 16,16-50-21-16,-2 35-24 0,2-35-25 0,0 0-20 15,20 38-23-15,-20-38-218 0,27 14-492 0,-27-14 218 16</inkml:trace>
  <inkml:trace contextRef="#ctx0" brushRef="#br0" timeOffset="176072.34">26364 7290 118 0,'0'0'202'0,"0"0"-4"0,0 0-10 16,0 0 0-16,37 22-7 0,-37-22-7 0,0 0-9 15,0 0-11-15,0 0-14 0,50-5-10 0,-50 5-12 16,0 0-16-16,39-25-6 0,-39 25-12 0,23-26-6 0,-23 26-10 16,18-29-4-16,-18 29-8 0,13-31-4 0,-13 31-6 15,10-39-2-15,-10 39-7 0,2-32-3 0,-2 32-1 16,0 0 1-16,-4-37 0 0,4 37 0 0,0 0 0 16,0 0 0-16,0 0-5 0,0 0-4 15,-25-21-2-15,25 21-5 0,0 0 1 0,0 0 2 16,0 0-7-16,-53 60 0 0,40-32-1 0,3 0-2 0,-3 14-3 15,5-13-2-15,2-2-1 0,6-27-3 0,-10 49-8 16,10-49 2-16,-4 28-3 0,4-28 3 0,0 0-1 16,10 36-6-16,-10-36 4 0,0 0 2 0,0 0 0 0,45 3-2 15,-45-3 0-15,0 0-1 0,56-30-6 16,-35 12-9-16,-3-4-4 0,1 2-1 0,0-5-3 16,-5 0 2-16,-4 0 1 0,-1-3 2 0,-9 28-1 0,12-54 1 15,-8 26 4-15,-4 28-2 0,4-68 4 16,-4 41 1-16,0 27 12 0,-2-48 3 0,2 48 8 0,-2-29 6 15,2 29 7-15,0 0 8 0,0 0 1 0,0 0-4 16,0 0-5-16,-2-35 0 0,2 35 0 16,0 0-3-16,0 0 2 0,0 0 5 0,0 0-2 0,0 0 1 15,0 0-3-15,-2 106 0 0,2-63 6 0,0-43 3 16,0 56 4-16,0-30 0 0,0-26 2 0,2 54 1 16,0-29 3-16,-2-25 0 0,15 41 1 0,-15-41-1 15,12 32 2-15,-12-32-7 0,25 22-2 0,-25-22 7 16,29 14-13-16,-29-14-1 0,35 4-6 0,-35-4-5 0,0 0-9 15,62-15-6-15,-62 15-6 0,29-20-2 0,-29 20 1 16,23-27 0-16,-11 5 2 0,-12 22 4 16,8-34-4-16,-8 34 2 0,0-42 2 0,0 42 3 0,-10-39-1 15,10 39 9-15,-14-29 2 0,14 29 0 0,0 0-4 16,-31-17 0-16,31 17 3 0,0 0-5 0,-44 5-4 16,44-5-6-16,-37 24-7 0,37-24-9 0,-35 31-12 15,18-9-16-15,3 2-19 16,3-1-21-16,11-23-27 0,-16 38-19 0,16-38-11 0,-4 26-14 0,4-26-3 15,0 0-13-15,0 0-14 0,0 0-149 0,39 17-369 16,-39-17 163-16</inkml:trace>
  <inkml:trace contextRef="#ctx0" brushRef="#br0" timeOffset="176327.83">27042 7068 144 0,'0'0'224'0,"0"0"-9"15,0 0-13-15,0 0-18 0,0 0-16 0,0 0-9 16,0 0-3-16,0 0-4 0,0 0-9 0,0 0-11 15,0 0-9-15,0 0-11 0,39 39-13 0,-39-39-4 16,11 25-10-16,-11-25-6 0,14 31-5 0,-14-31 1 16,19 33-1-16,-19-33-5 0,12 29-1 0,-12-29 3 15,15 29-4-15,-15-29 1 0,4 27 0 0,-4-27 7 16,0 0-1-16,-2 42 1 0,2-42-11 0,0 0 1 16,-19 37-13-16,19-37-2 0,-19 18-8 0,19-18-10 0,0 0-13 15,0 0-18-15,-28 13-23 0,28-13-27 0,0 0-40 16,0 0-33-16,0 0-37 0,-50-38-29 15,50 38-31-15,-6-32-36 0,6 32-171 0,0-37-461 0,0 37 204 16</inkml:trace>
  <inkml:trace contextRef="#ctx0" brushRef="#br0" timeOffset="176524.83">27292 7000 149 0,'0'0'292'0,"0"0"-13"0,0 0-10 0,0 0-16 15,0 0-9-15,25 53-14 0,-25-53-14 0,2 39-19 16,-2-39-18-16,0 43-14 0,0-43-17 0,0 50-16 16,2-26-8-16,-2-24-13 0,2 47-15 0,-2-47-10 15,8 39-15-15,-8-39-24 0,5 32-15 0,-5-32-29 0,4 27-23 16,-4-27-33-16,0 0-39 0,0 0-46 0,6 36-44 16,-6-36-43-16,0 0-211 0,0 0-472 0,0 0 209 15</inkml:trace>
  <inkml:trace contextRef="#ctx0" brushRef="#br0" timeOffset="177021.69">27493 6850 296 0,'0'0'312'0,"0"0"-25"15,0 0-25-15,0 0-23 0,0 0-25 0,0 0-22 16,0 0-21-16,0 0-19 0,0 0-10 0,0 0-13 0,0 0-9 15,0 0-5-15,0 0-18 0,25 102-7 16,-21-75-8-16,-2 18-11 0,0-16-4 0,-2-29-7 0,2 58-4 16,-2-31-2-16,0-27-3 0,4 58-6 0,-4-34 1 15,0-24-2-15,0 0-7 0,4 46-5 0,-4-46-3 16,0 0 4-16,2 28-6 0,-2-28-1 0,0 0 2 16,0 0-8-16,0 0-3 0,0 0 4 0,29 14-6 15,-29-14-3-15,0 0-1 0,0 0-8 16,0 0-2-16,62-23-9 0,-62 23-5 0,0 0-3 15,37-18-4-15,-37 18-4 0,25-14-9 0,-25 14 0 0,25-15-10 16,-25 15-1-16,23-19 1 0,-23 19 1 0,33-23 3 0,-33 23 5 16,20-25 0-16,-20 25 0 0,15-25 1 15,-15 25 3-15,10-24 1 0,-10 24 9 0,0 0 12 16,0 0 7-16,0-39 12 0,0 39 6 0,0 0 0 0,0 0 8 16,0 0 5-16,0 0 8 0,0 0-1 0,0 0 2 15,-51-5 3-15,51 5-3 0,0 0-1 16,0 0-2-16,-40 44-1 0,40-44 1 0,-14 30-2 15,14-30-2-15,0 0-4 0,-4 34 3 0,4-34-4 16,0 0-7-16,0 0 3 0,31 31-6 0,-31-31-8 0,0 0-3 0,47 2-20 16,-47-2-14-16,0 0-17 0,0 0-20 15,64-23-32-15,-64 23-29 0,25-21-29 0,-25 21-35 16,19-25-32-16,-19 25-46 0,0 0-163 0,4-35-466 0,-4 35 206 16</inkml:trace>
  <inkml:trace contextRef="#ctx0" brushRef="#br0" timeOffset="177171.65">27472 7137 240 0,'0'0'255'0,"0"0"-32"16,0 0-21-16,0 0-19 0,81-43-17 0,-57 31-19 16,5-5-17-16,13 1-24 0,-15 3-38 0,2 3-49 15,-1-3-62-15,-3-2-66 0,-25 15-156 0,44-18-287 16,-44 18 128-16</inkml:trace>
  <inkml:trace contextRef="#ctx0" brushRef="#br0" timeOffset="179146.87">28450 6937 188 0,'0'0'185'0,"0"0"-1"0,0 0 1 15,0 0 1-15,0 0 2 0,0 0 1 0,0 0-8 16,0 0-3-16,0 0-4 0,0 0-8 0,0 0-6 16,0 0-9-16,0 0-5 0,0 0-7 0,0 0-9 15,0 0-12-15,0 0-5 0,0 0-11 0,0 0-2 16,0 0-12-16,0 0-12 0,0 0-2 0,0 0-7 15,0 0-13-15,0 0-3 0,0 0-2 0,0 0-6 16,0 0-3-16,0 0-3 0,0 0-8 0,0 0-5 16,0 0 2-16,80-37-7 0,-53 25 5 0,2-1-1 15,-2 1-7-15,0 2 1 0,4 2-3 0,-31 8-3 0,52-16-6 16,-30 4 2-16,-22 12 3 0,42-11-2 0,-42 11-3 16,33-7 2-16,-33 7-4 0,0 0-1 0,37-8 0 15,-37 8 7-15,0 0-6 0,0 0 6 0,0 0-1 16,25-11 9-16,-25 11-3 0,0 0 9 0,0 0-1 15,0 0 9-15,0 0-11 0,0 0 3 0,0 0-2 16,0 0-4-16,29-10-9 0,-29 10 11 0,0 0-13 16,0 0 2-16,0 0 1 0,0 0-15 15,0 0-21-15,0 0-8 0,0 0-19 0,0 0-22 0,0 0-21 16,0 0-18-16,0 0-27 0,0 0-25 0,0 0-28 16,0 0-33-16,0 0-49 0,0 0-197 0,0 0-513 0,0 0 227 15</inkml:trace>
  <inkml:trace contextRef="#ctx0" brushRef="#br0" timeOffset="179691.5">28477 7265 170 0,'0'0'204'0,"0"0"-7"0,0 0-3 16,0 0-13-16,0 0-7 0,0 0-3 0,0 0-8 15,0 0-8-15,0 0-10 0,0 0-7 0,0 0-10 16,0 0-11-16,0 0-5 0,0 0-10 0,0 0-4 15,0 0-6-15,0 0-2 0,0 0-7 0,0 0-6 16,0 0-5-16,0 0-1 0,0 0-10 0,0 0 1 16,0 0-4-16,0 0 0 0,105-8-3 0,-105 8-3 15,43-10 4-15,-18 1-2 0,-25 9-1 0,50-17-4 16,-23 5 4-16,-2 0-6 0,4-2 1 0,-1 2 0 0,-5 0 6 16,8-2 1-16,-4 1 4 0,-27 13-1 0,50-23 3 15,-28 11 2-15,-22 12-5 0,29-15-4 0,-29 15-6 16,29-12 6-16,-29 12-7 0,0 0-2 15,0 0 5-15,0 0 1 0,25-13-2 0,-25 13 4 0,0 0 1 16,0 0-8-16,0 0 3 0,0 0-7 16,0 0-6-16,0 0-1 0,0 0-6 0,0 0-5 0,0 0 10 15,0 0-9-15,0 0-5 0,0 0 0 0,0 0-9 16,0 0-11-16,0 0-14 0,0 0-7 0,0 0-11 16,0 0-14-16,0 0-14 0,0 0-13 0,0 0-5 15,0 0-13-15,0 0-21 0,0 0-18 0,0 0-25 0,0 0-23 16,0 0-31-16,0 0-34 0,0 0-14 0,0 0-32 15,0 0-209-15,0 0-539 0,0 0 239 0</inkml:trace>
  <inkml:trace contextRef="#ctx0" brushRef="#br0" timeOffset="180215.52">28487 7646 131 0,'0'0'141'0,"0"0"0"0,-35 19 6 0,35-19-6 15,0 0 2-15,0 0 3 0,-27 17 3 0,27-17-2 16,0 0 2-16,0 0-5 0,0 0 0 0,-25 13-1 16,25-13-3-16,0 0-5 0,0 0-2 0,0 0 1 15,0 0-13-15,0 0-2 0,0 0-3 0,0 0-6 16,0 0-5-16,0 0-9 0,0 0-7 0,0 0-2 16,0 0-7-16,0 0-10 0,0 0 5 0,0 0-5 15,0 0-1-15,0 0-15 0,0 0 4 0,0 0-9 16,130-39-5-16,-86 27-2 0,-5-10-2 0,-8 13 0 15,12-11-5-15,1 5-4 0,-3-1-4 0,-12 6 3 0,13-7-10 16,-11 9 7-16,-3-2-6 0,3-1-4 0,0 1 1 16,-31 10 0-16,42-16-15 0,-42 16 10 0,37-12-6 15,-37 12 1-15,29-10-3 0,-29 10 1 0,0 0-2 16,33-10 4-16,-33 10-6 0,0 0 6 0,0 0 6 16,0 0-14-16,23-13 2 0,-23 13 0 0,0 0 3 15,0 0-3-15,0 0 2 0,0 0-7 16,0 0-8-16,0 0-7 0,0 0-13 0,0 0-11 0,0 0-7 15,0 0-30-15,0 0-24 0,0 0-34 0,0 0-37 0,0 0-35 16,0 0-48-16,0 0-50 0,0 0-170 16,0 0-516-16,0 0 228 0</inkml:trace>
  <inkml:trace contextRef="#ctx0" brushRef="#br0" timeOffset="181015.7">28520 8064 92 0,'0'0'245'0,"0"0"-10"15,0 0-5-15,0 0-12 0,0 0-5 0,0 0-16 0,0 0-6 16,0 0-16-16,0 0-10 0,0 0-17 0,0 0-11 15,0 0-15-15,0 0-5 0,0 0-8 0,0 0-6 16,0 0-2-16,0 0-5 0,0 0-5 0,105-19-7 16,-80 13-12-16,-25 6-9 0,58-11-4 0,-12 2 0 15,-19 4-4-15,6-1-2 0,12-2-6 16,-12 1-10-16,8-4 3 0,-12 2-10 0,15 1 1 16,-15-1-2-16,2 2-1 0,-2-3-5 0,-29 10-6 0,56-14-2 15,-32 7 10-15,-24 7-14 0,44-11 2 0,-44 11 1 16,33-10-6-16,-33 10 7 0,27-8-5 0,-27 8-4 15,0 0-1-15,0 0 1 0,24-12 4 0,-24 12-3 16,0 0-4-16,0 0-6 0,0 0 0 0,0 0-3 16,0 0-7-16,0 0-3 0,0 0-17 0,0 0-11 15,0 0-18-15,0 0-17 0,0 0-27 0,0 0-27 0,0 0-28 16,0 0-33-16,0 0-37 0,0 0-47 0,0 0-139 16,0 0-451-16,0 0 200 0</inkml:trace>
  <inkml:trace contextRef="#ctx0" brushRef="#br0" timeOffset="182172.5">28696 8482 194 0,'0'0'265'0,"0"0"-21"0,0 0-4 0,0 0-13 15,0 0-4-15,0 0-17 0,0 0-18 0,0 0-11 0,0 0-15 16,0 0-11-16,0 0-12 0,0 0-7 0,0 0-14 16,0 0-8-16,0 0-8 0,0 0-7 0,91-41-10 15,-66 30 0-15,-1-1-11 0,-24 12-9 0,52-15-5 16,-27 9-3-16,-25 6-10 0,47-15-3 0,-47 15-15 16,35-12-5-16,-35 12-6 0,36-13-4 0,-36 13-5 15,33-12 1-15,-33 12-3 0,33-12 3 0,-33 12-3 16,33-9 2-16,-33 9-2 0,29-10-3 0,-29 10 3 15,27-10 0-15,-27 10 2 0,0 0 4 0,33-8-1 16,-33 8 1-16,0 0-2 0,0 0 4 0,0 0 2 16,31-8 0-16,-31 8-2 0,0 0 2 0,0 0-1 0,0 0-4 15,0 0 6-15,0 0-10 0,0 0-5 0,0 0 6 16,0 0-9-16,0 0-11 0,0 0-9 16,37 19-15-16,-37-19-12 0,0 0-22 0,0 0-27 0,0 0-26 15,0 0-38-15,0 0-43 0,0 0-52 0,0 0-219 16,0 0-512-16,0 0 226 0</inkml:trace>
  <inkml:trace contextRef="#ctx0" brushRef="#br0" timeOffset="188987.73">27482 3434 95 0,'0'0'152'0,"0"0"-2"0,0 0-3 15,0 0-4-15,0 0 0 0,0 0-9 0,0 0 3 16,0 0-5-16,0 0 3 0,0 0 1 0,-22 45-5 15,22-45-3-15,0 0 3 0,0 0 2 0,0 0 2 16,-23 20-4-16,23-20 4 0,0 0-7 0,0 0-2 16,0 0-10-16,0 0-9 0,0 0-2 0,0 0-9 15,-68-36-3-15,53 14-12 0,3-2-9 0,-3-15-3 16,3-3-10-16,4-4-3 0,4 2-7 0,-3-6-11 16,3 1-6-16,6-4 0 0,2-1 0 15,-4 4-4-15,7 3-8 0,3-3 9 0,4 1-13 0,3 5-8 16,4 0 4-16,5 1-5 0,1 1-3 0,8 3-1 15,3 4 0-15,-1 2 1 0,2-2-5 0,-4 5 0 16,5 1-1-16,-3 4 1 0,-8 11 3 0,12-13-1 0,-2 7-2 16,-1-4 3-16,-12 9-3 0,5 4-3 0,-2-3 2 15,15-2 0-15,-5-1 2 0,-14 8 0 0,-25 9-9 16,49-15 1-16,-32 8 0 0,-17 7-1 0,27-15 9 16,-27 15-7-16,0 0 11 0,33-14-13 0,-33 14 1 15,19-14-2-15,-19 14 0 0,0 0 0 0,33-19-3 16,-33 19-1-16,22-17 2 0,-22 17-1 15,0 0 19-15,0 0-12 0,23-15-10 0,-23 15-7 16,0 0-13-16,0 0-14 0,0 0-24 0,0 0-29 0,0 0-19 16,0 0-33-16,0 0-32 0,0 0-25 0,0 0-20 15,0 0-185-15,0 0-450 0,0 0 199 0</inkml:trace>
  <inkml:trace contextRef="#ctx0" brushRef="#br0" timeOffset="190843.89">28508 1789 116 0,'0'0'143'16,"0"0"-5"-16,0 0 4 0,0 0-9 0,0 0-11 15,0 0-2-15,0 0-13 0,0 0-15 0,0 0-6 16,0 0-3-16,0 0-2 0,0 0-11 0,0 0-5 16,0 0-14-16,0 0 2 0,-64-19-11 0,64 19 3 15,0 0-6-15,-60 31 0 0,37-16-4 0,2 3-6 16,3-1 0-16,-3 2 1 0,0-1-3 0,3 3-1 16,-1-3-1-16,3 5 6 0,16-23-2 0,-25 39-4 15,25-39 2-15,-13 31-6 0,13-31 1 0,-6 27-2 16,6-27-4-16,0 0 1 0,0 0-7 0,0 0 3 15,0 0 0-15,0 0 5 0,0 0 4 0,27 40 1 16,-27-40-6-16,0 0 5 0,0 0-5 0,0 0 0 16,83-40-3-16,-83 40 1 0,31-31-2 0,-21 17 1 15,-10 14 3-15,25-32-5 0,-13 11 1 0,-12 21-1 0,15-31-3 16,-15 31 5-16,8-33 1 0,-8 33 0 16,8-30-2-16,-8 30 9 0,0 0-1 0,9-32 1 15,-9 32-4-15,0 0 2 0,0 0-1 0,4-31 1 16,-4 31-3-16,0 0 0 0,0 0-1 0,0 0 0 0,0 0-2 15,0 0-1-15,0 0 1 0,0 0-3 16,0-40-3-16,0 40 4 0,0 0-1 0,0 0-2 0,0 0 3 16,0 0 2-16,0 0-1 0,0 0-1 15,0 0-1-15,-7-35 0 0,7 35 4 16,0 0-5-16,0 0-2 0,0 0-1 0,0 0-2 0,0 0 3 0,0 0-5 16,0 0 0-16,0 0-1 0,0 0 4 15,0 0-5-15,0 0 2 0,0 0-2 0,0 0 0 16,0 0-3-16,0 0 7 0,0 0-5 0,0 0 1 15,0 0 1-15,0 0 6 0,0 0-8 0,0 0 3 0,0 0-3 16,0 0 0-16,0 0-3 0,0 0 4 16,0 0-6-16,0 0 2 0,0 0 0 0,0 0-4 15,0 0 3-15,0 0 2 0,0 0-1 0,0 0-1 16,0 0 9-16,0 0-7 0,0 0-3 0,0 0 3 0,0 0 2 16,0 0-3-16,0 0 2 0,0 0-2 0,23 91 8 15,-23-91-8-15,0 0-5 0,19 31-1 0,-19-31 3 16,23 20 0-16,-23-20-4 0,26 12 1 0,-26-12 1 15,33 5-1-15,-33-5-2 0,0 0 8 0,58-9-6 16,-58 9 6-16,35-10-8 0,-35 10 3 0,31-16-3 16,-31 16 4-16,27-21-3 0,-27 21 4 0,25-21-3 15,-25 21 4-15,13-28 1 0,-13 28 0 0,10-29 0 16,-10 29 2-16,4-33-3 0,-4 33 1 0,0 0-4 16,-6-42 8-16,6 42 1 0,0 0-5 0,-13-38 4 15,13 38 1-15,0 0 1 0,-18-20-4 0,18 20 1 16,0 0-6-16,0 0 4 0,-31-6 0 0,31 6-3 15,0 0 0-15,0 0-2 0,-46 32 3 0,46-32-2 16,-24 31-1-16,24-31 6 0,-17 40-5 0,17-40 2 16,-10 32 3-16,6-8-5 0,4-24 3 0,0 0 3 15,0 44-8-15,0-44 5 0,0 0 0 16,8 35-1-16,-8-35 5 0,0 0-2 0,0 0 1 0,23 23 1 16,-23-23 1-16,0 0 1 0,0 0 0 0,39-1-2 15,-39 1 3-15,0 0-4 0,0 0 1 0,49-35 6 16,-49 35-4-16,23-26 1 0,-23 26 1 0,17-31-4 15,-7 7 4-15,-10 24 3 0,8-49-6 16,-8 22 9-16,0-16-10 0,-2 3 0 0,2 40-2 0,-8-68 1 16,0 25 7-16,-1 1-7 0,1 1-3 0,2 11-1 15,0 3 5-15,-3-2-6 0,9 29 0 0,-14-49 1 16,14 49 1-16,-14-38 2 0,14 38-2 0,-13-28-1 16,13 28-1-16,-10-21 3 0,10 21 3 0,0 0-7 0,0 0 7 15,0 0-9-15,0 0-7 0,-17-21 3 16,17 21-6-16,0 0 4 0,0 0-1 0,0 0 2 15,0 0-3-15,0 0 3 0,0 0 5 0,0 0-2 16,-10 87 3-16,10-87 4 0,8 42-4 0,-8-42-3 16,11 47 6-16,-3-26-1 0,-8-21 3 0,20 45 6 15,-11-30-8-15,3 9 5 0,3 0-1 0,-15-24 0 0,24 42 4 16,-11-30-3-16,-13-12 2 0,25 24-3 16,-25-24 1-16,18 14-1 0,-18-14-1 0,0 0-6 15,29 14 11-15,-29-14-1 0,0 0 1 0,0 0-5 0,0 0 1 16,46-8-2-16,-46 8 3 0,0 0-2 0,0 0 4 15,33-25 1-15,-33 25-7 0,16-17 6 16,-16 17 0-16,0 0-1 0,0 0 1 0,0 0-5 16,19-24 4-16,-19 24 7 0,0 0-3 0,0 0 1 15,0 0 5-15,0 0-5 0,0 0 0 0,0 0-1 0,0 0-2 16,14-22-6-16,-14 22 2 0,0 0-2 0,0 0-2 16,0 0 5-16,0 0-2 0,0 0 2 0,0 0 0 15,0 0 0-15,48 39 1 0,-48-39 0 0,0 0 2 16,29 23 0-16,-29-23-1 0,18 17-4 0,-18-17-1 15,23 21-14-15,-23-21-8 0,23 12-12 0,-23-12-26 16,0 0-38-16,27 13-39 0,-27-13-32 0,0 0-149 16,0 0-346-16,0 0 154 0</inkml:trace>
  <inkml:trace contextRef="#ctx0" brushRef="#br0" timeOffset="191023.31">28884 1263 45 0,'0'0'137'0,"0"0"-29"0,0 0-37 0,0 0-32 16,0 0-29-16,0 0-36 0,0 0-38 0,0 0-70 16,0 0 31-16</inkml:trace>
  <inkml:trace contextRef="#ctx0" brushRef="#br0" timeOffset="191738.37">29144 1375 146 0,'0'0'160'0,"0"0"-15"0,0 0-14 15,0 0-9-15,0 0-21 0,0 0-8 0,0 0-2 16,0 0-17-16,69 18-6 0,-69-18-3 0,20 20-1 16,-20-20-9-16,19 25-4 0,-19-25-8 0,14 21-4 15,-14-21 3-15,0 0-9 0,13 29 0 0,-13-29-10 16,0 0 5-16,0 0-3 0,0 0 1 0,8 28-1 16,-8-28 6-16,0 0 22 0,0 0 14 0,0 0 3 15,0 0-2-15,0 0-13 0,0 0-9 0,0 0 1 16,0 0-5-16,0 0-8 0,0 0 5 0,0 0-11 15,0 0-1-15,0 0-4 0,0 0-6 0,-6-95 5 16,6 95-8-16,0 0-2 0,0 0 1 0,0 0-7 16,0 0-4-16,0 0 0 0,0 0 0 0,0 0-3 15,0 0 5-15,0 0-10 0,0 0 2 0,0 0 9 16,0 0-7-16,0 0 2 0,0 0 2 0,0 0-3 16,0 0 5-16,0 0-4 0,0 0 1 0,0 0 10 15,0 0 2-15,0 0 7 0,0 0 3 0,68 22-4 16,-68-22 5-16,0 0 5 0,21-16-10 0,-21 16-1 15,0 0 0-15,22-23-3 0,-22 23 0 0,0 0-3 16,19-26-4-16,-19 26 3 0,0 0-4 0,12-21-2 16,-12 21 5-16,0 0-3 0,0 0-7 0,0 0 0 15,0 0-4-15,0 0 2 0,0 0 2 0,0 0-4 16,0 0 2-16,0 0 4 0,0 0-3 0,0 0 0 16,0 0-2-16,0 0-3 0,42 44 1 0,-42-44 5 15,0 0-7-15,0 0-6 0,0 0 1 0,0 0 12 16,18 17-10-16,-18-17-3 0,0 0 8 0,0 0-2 15,0 0-3-15,0 0 3 0,54-33-4 0,-54 33-3 16,23-22 2-16,-23 22-1 0,20-22 1 0,-20 22 1 16,17-21 0-16,-17 21-1 0,0 0 4 0,12-27-4 15,-12 27 4-15,0 0 2 0,0 0 6 0,0 0-7 16,0 0 3-16,0 0-4 0,0 0 10 0,0 0-8 16,0 0-2-16,0 0 8 0,0 0 4 0,0 0-3 15,0 0 1-15,0 0 0 0,0 0-2 0,11 80 13 16,-11-80-5-16,0 0 2 0,8 35-5 0,-8-35 5 15,0 0-3-15,8 25 0 0,-8-25 0 0,0 0-4 16,0 0-3-16,0 0-1 0,0 0-13 0,0 0-33 16,0 0-29-16,0 0-45 0,0 0-30 0,0 0-14 15,0 0-156-15,0 0-347 0,0 0 154 0</inkml:trace>
  <inkml:trace contextRef="#ctx0" brushRef="#br0" timeOffset="191872.81">29500 1120 76 0,'0'0'138'0,"0"0"-10"16,0 0-17-16,0 0-7 0,0 0-20 0,0 0 0 16,0 0-16-16,0 0-15 0,0 0-27 0,0 0-30 15,0 0-13-15,0 0-38 0,0 0-78 0,0 0-144 16,0 0 64-16</inkml:trace>
  <inkml:trace contextRef="#ctx0" brushRef="#br0" timeOffset="192342.26">29707 1252 142 0,'0'0'143'0,"0"0"-19"0,0 0-18 0,0 0 2 15,0 0-11-15,0 0-18 0,0 0 8 0,0 0-34 16,0 0 16-16,0 0-2 0,41 67-11 0,-41-67-3 16,14 27-5-16,-14-27-8 0,13 24-2 0,-13-24-3 15,0 0-1-15,18 26-3 0,-18-26 1 0,0 0-3 16,0 0 0-16,0 0 2 0,23 12 2 15,-23-12 1-15,0 0-2 0,0 0 2 0,0 0 10 0,41-39-10 16,-41 39 10-16,13-27-2 0,-13 27-8 0,8-29 1 16,-8 29 2-16,8-32-3 0,-8 32 6 15,0 0 1-15,9-29 7 0,-9 29-7 0,0 0-8 0,0 0-10 16,0 0-4-16,0 0-4 0,0 0-8 0,0 0 7 16,0 0-10-16,0 0 1 0,0 0-7 0,0 0-8 15,0 0 3-15,33 67-12 0,-33-67 0 0,14 22 0 16,-14-22-24-16,21 20-10 0,-21-20-11 0,27 16-4 15,-27-16-53-15,33 4-51 0,-33-4-106 0,0 0-299 16,0 0 133-16</inkml:trace>
  <inkml:trace contextRef="#ctx0" brushRef="#br0" timeOffset="192927.6">30211 1050 145 0,'0'0'161'0,"0"0"-18"0,21 53-8 15,-21-53-13-15,6 27-15 0,-6-27-8 0,0 0-6 16,12 29-15-16,-12-29 5 0,0 0-5 0,0 0-4 15,0 0 9-15,0 0 2 0,9 28 17 0,-9-28 19 16,0 0 10-16,0 0 14 0,0 0 4 0,0 0-8 16,0 0-18-16,0 0-12 0,0 0-6 0,0 0-11 15,0 0-9-15,0 0-1 0,0 0-10 0,0 0-9 16,0 0-10-16,0 0 0 0,0 0-5 0,0 0-7 16,0 0 0-16,0 0-9 0,0 0 4 0,0 0-15 15,0 0 1-15,0 0 1 0,0 0-5 0,0 0-3 16,0 0 2-16,0 0-3 0,0 0-6 0,0 0 4 15,0 0-6-15,0 0 6 0,0 0-3 0,0 0-2 16,0 0-6-16,0 0 6 0,0 0-4 0,0 0 1 16,-13-98-5-16,13 98 11 0,0 0-14 0,0 0 1 15,0 0 2-15,0 0-14 0,0 0-2 0,0 0 0 16,0 0-3-16,0 0-7 0,0 0-18 0,0 0-22 16,0 0-12-16,0 0-13 0,0 0-20 0,0 0-18 15,0 0-8-15,0 0-27 0,0 0-20 0,0 0-11 16,0 0-27-16,0 0-126 0,0 0-377 0,0 0 167 15</inkml:trace>
  <inkml:trace contextRef="#ctx0" brushRef="#br0" timeOffset="193355.99">30391 909 143 0,'0'0'172'0,"0"0"-17"16,0 0-19-16,0 0-10 0,0 0-9 0,0 0-12 15,0 0-2-15,0 0-9 0,0 0-9 0,33 62-2 16,-23-42-14-16,-10-20-5 0,6 34 0 16,-6-34-12-16,9 33-1 0,-9-33-6 15,6 32-9-15,-6-32 4 0,6 28-7 0,-6-28-4 0,0 0 2 0,0 0-9 16,4 32-8-16,-4-32-13 0,0 0-2 0,0 0 4 16,0 0 1-16,0 0-8 0,0 0-2 0,0 0-15 15,0 0 11-15,0 0-9 0,0 0 1 0,0 0 2 16,0 0-7-16,-66-57 5 0,54 34-3 0,12 23-3 15,-23-48 8-15,15 22-5 0,1-3 2 0,1-12 3 16,6 41 5-16,4-54-3 0,-4 54 4 16,9-37 14-16,-9 37-11 0,10-32 0 0,-10 32 0 0,19-28 9 15,-19 28 9-15,24-22 0 0,-24 22 2 0,23-9-3 16,-23 9 3-16,0 0-7 0,0 0 5 0,0 0 7 16,56 26-2-16,-56-26 1 0,12 28 3 0,-12-28-3 15,9 32-6-15,-9-32 6 0,0 41-9 0,0-41 10 16,0 0-2-16,-13 45-9 0,13-45 5 0,0 0-8 15,-16 33-2-15,16-33 3 0,0 0-12 0,0 0-4 16,-17 18-7-16,17-18-15 0,0 0-15 0,0 0-30 16,0 0-16-16,0 0-16 0,0 0-16 0,0 0-93 0,0 0-237 15,0 0 105-15</inkml:trace>
  <inkml:trace contextRef="#ctx0" brushRef="#br0" timeOffset="193656.4">30540 745 11 0,'0'0'141'0,"0"0"1"16,0 0-9-16,0 0-11 0,0 0 1 0,0 0-13 16,0 0-4-16,0 0-1 0,0 0-6 0,0 0-3 15,0 0-1-15,0 0-4 0,0 0-5 0,0 0-6 16,0 0-1-16,0 0-3 0,0 0-5 0,0 0-6 16,0 0-9-16,0 0-9 0,0 0-2 0,0 0 1 0,0 0-10 15,0 0 4-15,31 54-9 0,-31-54-1 0,22 46 2 16,-11-23-5-16,1 1 1 0,1-1-8 15,-13-23 2-15,22 48-4 0,-5-28 1 0,-1-1 2 16,-3 3-5-16,-13-22-2 0,22 28 0 0,-22-28-8 0,19 28-7 16,-19-28-5-16,8 30-10 0,-8-30-7 0,0 0-4 15,-14 50-11-15,-1-29-4 0,-7 1-23 0,-16 3-28 16,-5 3-20-16,-4-4-18 0,-3-3-30 16,-4 4-120-16,-4-6-304 0,0-2 135 0</inkml:trace>
  <inkml:trace contextRef="#ctx0" brushRef="#br0" timeOffset="208023.1">4174 6024 140 0,'0'0'188'0,"0"0"-9"0,-15-50-8 16,15 50-5-16,0 0-6 0,-12-27 1 0,12 27-5 0,0 0-2 16,0 0-1-16,0 0-15 0,0 0-13 0,-15-23-17 15,15 23-12-15,0 0-13 0,0 0-5 0,0 0-11 16,0 0-4-16,-27 73-8 0,21-33-2 0,2-11-3 16,-2 1-4-16,6-30-5 0,0 51-6 15,0-51-4-15,8 32 3 0,-8-32-7 16,25 23 3-16,-25-23-3 0,45 5-5 0,3-11 0 0,4-13-1 0,3-6-1 15,5-4-5-15,2-5-2 0,2-6-7 0,3-5-4 16,3-4-2-16,0-2-2 0,5-2 1 16,3-5-4-16,1 1 5 0,-5 2-3 0,0 5 8 0,-7 6-2 0,-10 9-10 15,-5 9-22-15,-13 4-26 0,-18 13-30 16,-21 9-45-16,21-7-32 0,-21 7-9 0,0 0-14 16,0 0-167-16,0 0-381 0,0 0 169 0</inkml:trace>
  <inkml:trace contextRef="#ctx0" brushRef="#br0" timeOffset="-212589.76">4192 7404 121 0,'0'0'126'0,"0"0"-7"0,0 0-2 0,0 0 1 15,-6-52-1-15,6 52-2 0,0 0 6 0,0 0 6 0,0 0 5 16,0 0 3-16,0 0 0 0,0 0 1 16,0 0-8-16,-6-27-8 0,6 27-11 0,0 0-6 0,0 0 1 15,0 0-4-15,0 0 4 0,-35 78-1 0,30-51-10 16,1 14-2-16,4-41-10 0,2 51 0 16,5-25-3-16,-7-26-1 0,16 48-7 0,-8-27-7 0,-8-21 3 15,17 29-7-15,-17-29-1 0,27 22-6 0,-27-22-6 16,43 14-4-16,-43-14-1 0,75-15-1 0,-26-2-4 15,-1-8-7-15,1-4-1 0,7-9-6 16,2-6-6-16,-2-8-8 0,2-5 7 0,2-3-7 16,8-6-2-16,0 1-3 0,-2 3-4 0,-2 4 5 0,-4 10-15 15,-8 4-14-15,-11 14-21 0,-18 15-21 0,-6 4-26 16,-17 11-28-16,0 0-20 0,26-6-4 0,-26 6-11 16,0 0-27-16,0 0-26 0,0 0-209 0,0 0-453 15,-47 91 202-15</inkml:trace>
  <inkml:trace contextRef="#ctx0" brushRef="#br0" timeOffset="-208867.28">5831 7382 47 0,'0'0'207'0,"0"0"-11"0,0 0-11 0,0 0-8 16,0 0-12-16,0 0-7 0,0 0-18 0,0 0 5 16,0 0-5-16,0 0-5 0,0 0-3 0,0 0-3 15,0 0 0-15,0 0-4 0,0 0-5 0,38 37-5 16,-38-37-10-16,0 0-10 0,0 0-9 0,39-59-7 15,-39 59-10-15,12-52-9 0,-6 23-4 0,-3-11-5 16,-3 10-11-16,-5-14-5 0,1 1-6 0,-8-2-9 16,1 0 0-16,-3 6-5 0,-3 0-6 0,7 17 5 15,-6-3-5-15,-1 3 3 0,17 22-1 0,-21-27 0 0,21 27 10 16,-22-24 5-16,22 24-1 0,0 0-1 0,-21-17-5 16,21 17-1-16,0 0-4 0,0 0-7 0,0 0 1 15,0 0-1-15,0 0 1 0,0 0-2 0,0 0 3 16,-27 69-4-16,27-69-1 0,6 52 5 0,-6-52-7 15,11 57 3-15,1-16-5 0,-2 0 6 0,1 2-3 16,-1 1 1-16,2 1-3 0,-1-2 4 0,1 1-1 16,-1 3-2-16,3-1 4 0,-2 1 4 0,1 0-11 15,-3 2 3-15,3 2 1 0,-1-2 7 16,0 0-10-16,-1-7 0 0,-1 3 2 0,2-3 3 0,-5-15-4 0,5 18-1 16,-6-19 3-16,0 2-1 0,-6-28-3 15,15 41 5-15,-15-41 1 0,14 25 0 0,-14-25 0 16,0 0-4-16,17 16 4 0,-17-16 1 0,0 0 3 0,0 0-2 15,0 0 1-15,0 0-6 0,60-40 4 16,-50 19-1-16,-10 21 1 0,17-49 1 0,-13 24-6 16,-4 25 3-16,-2-52-5 0,2 52-2 0,-8-53-1 15,-1 27-5-15,-1-1-3 0,-2 2-4 0,-3 2 4 0,15 23-9 16,-25-25 3-16,25 25 3 0,-33-18-6 0,33 18 0 16,-45-8 1-16,45 8 4 0,-50-1-1 0,50 1 0 15,-43 9 3-15,43-9 3 0,-42 14-1 0,42-14 2 16,-29 16 0-16,29-16 5 0,-20 10-8 0,20-10 4 15,0 0 0-15,0 0 4 0,0 0 1 0,0 0-1 16,0 0-4-16,0 0-5 0,0 0-4 0,0 0-11 16,41-87-8-16,-14 53-12 0,0-1-16 0,-9 15-11 15,1-1-18-15,-2 2-23 0,-1 0-24 0,-16 19-16 16,31-39-30-16,-21 27-200 0,-10 12-419 16,0 0 187-16</inkml:trace>
  <inkml:trace contextRef="#ctx0" brushRef="#br0" timeOffset="-207919.37">6036 7273 4 0,'0'0'214'0,"0"0"-4"0,0 0-11 16,0 0-10-16,0 0-12 0,0 0-16 15,0 0-19-15,0 0-15 0,0 0-10 0,0 0-10 16,0 0-9-16,0 0-8 0,0 0-5 0,0 0-1 0,0 0 1 15,0 0-9-15,0 0 2 0,0 0-3 0,0 0-7 16,0 0-2-16,14 78 0 0,-14-78-5 16,5 32 3-16,-5-32-7 0,10 32-4 15,-10-32-3-15,10 30-7 0,-10-30 0 0,13 30-2 0,-13-30-12 0,12 20 6 16,-12-20-5-16,0 0-2 0,25 24-5 16,-25-24 6-16,0 0-9 0,0 0 1 0,29 9-2 0,-29-9 1 15,0 0-4-15,0 0-1 0,0 0-1 0,45-36-6 16,-45 36 1-16,15-34 2 0,-15 34-2 0,6-38-1 15,-6 38 1-15,4-32-2 0,-4 32 0 0,2-31 2 16,-2 31 8-16,0 0 5 0,0 0 5 0,-6-42 8 16,6 42 8-16,0 0 15 0,0 0-7 0,0 0-10 15,0 0-4-15,0 0-8 0,0 0 2 0,0 0-7 16,0 0-3-16,0 0-3 0,0 0 0 0,0 0-3 16,0 0 15-16,0 0-16 0,0 0-5 0,0 0-2 15,0 0 5-15,0 0-7 0,0 0 4 0,-19 95 0 0,19-95 8 16,0 0-7-16,0 0 0 0,25 50-1 0,-25-50 14 15,15 18-16-15,-15-18 2 0,20 13 7 0,-20-13-10 16,0 0 2-16,33 13 0 0,-33-13 1 0,0 0 1 16,0 0-10-16,48-9 3 0,-48 9-7 0,0 0 4 15,31-25 5-15,-31 25-7 0,21-35-12 0,-21 35 8 16,14-41-7-16,-10 17-3 0,-4 24-3 0,6-40 7 16,-6 40 2-16,5-41-2 0,-5 41 2 0,2-29 2 15,-2 29 5-15,0 0-1 0,0 0 9 0,0 0-2 16,0-35-4-16,0 35 0 0,0 0-4 0,0 0 1 15,0 0-7-15,0 0 9 0,0 0 6 0,0 0-5 16,0 0 0-16,0 0-3 0,0 0 5 0,0 0-3 16,0 0 0-16,53 72 0 0,-53-72 0 0,11 28 5 0,-11-28-2 15,10 28-3-15,-10-28 3 0,8 27 1 16,-8-27 1-16,0 0-6 0,0 0 3 16,9 35 2-16,-9-35 0 0,0 0-1 0,0 0 8 0,0 0 8 0,0 0 19 15,0 0-13-15,0 0 2 0,0 0 0 0,0 0 2 16,0 0-5-16,0 0-7 0,0 0-10 0,0 0-3 15,-25-107-3-15,25 107 1 0,-2-51-4 0,2 51 4 16,4-36-3-16,-4 36-8 0,0 0 3 16,6-37 2-16,-6 37-3 0,0 0-8 0,0 0-11 15,12-19 3-15,-12 19-8 0,0 0 5 0,0 0 1 0,0 0-1 16,0 0 3-16,0 0-1 0,60 53 2 0,-60-53-2 16,19 32-3-16,-9-11 3 0,-10-21-4 0,21 29-6 15,-21-29-10-15,14 27-11 0,-14-27-12 0,11 20-10 16,-11-20-22-16,0 0-23 0,0 0-17 0,20 18-26 15,-20-18-15-15,0 0-5 0,0 0-17 0,0 0-14 16,0 0-128-16,58-38-373 0,-58 38 165 0</inkml:trace>
  <inkml:trace contextRef="#ctx0" brushRef="#br0" timeOffset="-207502.93">6857 7183 36 0,'0'0'179'0,"18"-43"12"0,-18 43 5 0,6-27 15 16,-6 27 10-16,0 0 3 0,0 0 3 0,0 0-7 15,-4-41-8-15,4 41-10 0,0 0-14 0,0 0-17 16,0 0-17-16,0 0 6 0,-35-9-37 0,35 9-4 15,0 0-7-15,0 0-17 0,-58 35-12 0,42-16-9 16,16-19-3-16,-21 38-13 0,21-38-7 0,-10 34 4 16,4-11-6-16,6-23-6 0,0 0-4 0,4 50-5 15,-4-50 2-15,12 32-7 0,-12-32 1 0,19 26-8 16,-19-26-1-16,31 17 0 0,-31-17-3 0,33 6-1 16,-33-6-6-16,47-8-1 0,-47 8-5 0,48-22 2 0,-25 4-8 15,-5-3-1-15,3-2-8 0,-3 0 3 16,-3-3 0-16,-5-2-2 0,1-1-3 0,-3-18 1 0,-6 19 0 15,0-17 0-15,-2 45 8 0,-12-73-6 0,1 31-1 16,-3 3 7-16,6 13-3 0,-3 2 9 0,11 24 8 16,-16-36 6-16,16 36 13 0,-11-25 11 0,11 25 4 15,0 0 3-15,0 0-11 0,0 0-7 16,0 0 1-16,0 0-5 0,0 0-5 0,0 0 16 16,0 0-29-16,0 0 10 0,0 0-12 0,0 0 8 0,-14 82-3 15,14-82 3-15,23 51-4 0,-11-24 17 0,0-3-20 16,3 1-1-16,3-2 2 0,-1-2-1 0,-3 1-3 15,3 0 1-15,2-2-17 0,-19-20-19 0,24 32-22 16,-24-32-19-16,17 30-27 0,-17-30-29 0,6 20-30 16,-6-20-29-16,0 0-14 0,0 0-14 0,0 0-1 15,0 0-16-15,0 0-36 0,-35 33-160 0,35-33-463 16,0 0 206-16</inkml:trace>
  <inkml:trace contextRef="#ctx0" brushRef="#br0" timeOffset="-207224.6">7026 7146 334 0,'0'0'103'15,"0"0"25"-15,0 0 8 0,0 0-1 0,0 0-3 0,0 0 1 16,0 0 15-16,0 0 14 0,0 0 9 0,0 0 4 15,0 0-9-15,0 0-8 0,52-43-10 0,-25 30-4 16,0 0-7-16,-1-4-10 0,14-7-11 0,-18 8-11 16,1-1-4-16,-2-1-14 0,-3 2-9 15,-18 16-8-15,25-26-12 0,-25 26-10 0,21-24-9 0,-21 24-13 16,14-20-10-16,-14 20-6 0,0 0-1 0,0 0-8 16,2-34 1-16,-2 34 2 0,0 0-6 15,0 0 5-15,0 0 1 0,0 0-1 0,0 0 0 0,0 0 2 16,0 0 3-16,0 0 6 0,0 0 4 0,0 0 3 15,0 0 5-15,0 0-2 0,0 0 2 0,0 0 0 16,0 97 0-16,0-97-1 0,11 48-4 0,-11-48-2 0,8 39-4 16,-8-39-2-16,10 29-16 0,-10-29-22 15,9 28-23-15,-9-28-31 0,0 0-33 0,0 0-42 16,6 28-37-16,-6-28-22 0,0 0-56 0,0 0-167 16,0 0-471-16,0 0 209 0</inkml:trace>
  <inkml:trace contextRef="#ctx0" brushRef="#br0" timeOffset="-207090.33">7204 6797 31 0,'0'0'254'0,"0"0"-23"0,0 0-22 0,0 0-21 0,0 0-24 16,0 0-41-16,0 0-39 0,0 0-25 0,0 0-29 16,0 0-31-16,0 0-41 0,0 0-34 0,0 0-133 15,0 0-227-15,0 0 100 0</inkml:trace>
  <inkml:trace contextRef="#ctx0" brushRef="#br0" timeOffset="-206438.9">7537 6848 233 0,'0'0'279'0,"0"0"-8"0,0 0-6 0,0 0-12 0,0 0-14 16,0 0-14-16,0 0-17 0,0 0-15 0,0 0-20 15,0 0-23-15,0 0-17 0,0 0-15 0,0 0-10 16,0 0-12-16,0 0-7 0,0 0-9 0,0 0-7 16,0 0-6-16,0 0 10 0,-33 71-17 0,24-49-1 15,9-22-6-15,-8 43 1 0,2-16-10 0,6-27 0 16,-6 46-1-16,6-46-5 0,2 35-3 0,-2-35 3 16,0 0-6-16,10 36-2 0,-10-36-6 0,21 17-5 15,-21-17 9-15,0 0-6 0,35 7-3 0,-35-7 2 16,0 0-1-16,0 0-1 0,66-28-5 0,-49 16 4 15,-17 12-7-15,35-38-1 0,-25 23-10 16,-10 15 0-16,15-45 1 0,-15 45-3 0,4-42-2 0,-4 42-5 0,-7-38 3 16,7 38-1-16,-12-30-1 0,12 30 3 15,-21-23 0-15,21 23 3 0,-26-18-2 0,26 18-4 0,-31-11 5 16,31 11-3-16,-31-6 1 0,31 6 2 0,0 0 12 16,-50-1-12-16,50 1-3 0,0 0 5 15,0 0 3-15,0 0 3 0,-39 0 7 0,39 0-4 0,0 0 0 16,0 0-4-16,0 0 0 0,0 0-9 0,0 0 5 15,0 0 1-15,0 0 1 0,0 0-5 0,53-68 1 16,-53 68-8-16,40-18 10 0,-13 12-2 0,-27 6-1 16,53-7 0-16,-53 7 0 0,46 5 1 0,-46-5-2 15,49 13-1-15,-49-13 2 0,38 25-2 0,-22-7 1 16,-16-18-1-16,25 33 3 0,-15-10-4 0,-10-23 0 16,11 29-2-16,-11-29-4 0,8 28 7 0,-8-28-1 15,0 0 0-15,0 0 7 0,0 0 3 0,0 0 8 16,0 0 6-16,0 0-1 0,0 0-7 0,0 0 2 15,0 0 2-15,0 0-7 0,0 0 3 0,-62-71-5 16,54 46 1-16,-1-3-5 0,9 28 1 16,-8-47-2-16,8 47 0 0,0-32-5 0,0 32 6 0,0 0 1 0,0 0-6 15,0 0-1-15,15-38 3 0,-15 38-8 0,0 0 7 16,0 0 2-16,55 15-2 0,-55-15-4 0,42 28-4 16,-20-8 2-16,-1-2-19 0,0 7-20 0,-5-2-32 15,11 18-17-15,-4-4-19 0,0-2-37 0,-9-12-65 16,-1 2-95-16,-5-4-180 0,-8-21-532 0,16 34 235 15</inkml:trace>
  <inkml:trace contextRef="#ctx0" brushRef="#br0" timeOffset="-205669.65">8227 6638 5 0,'0'0'262'16,"0"0"-14"-16,0 0-12 0,0 0-13 0,0 0-15 16,-33-24-14-16,33 24-15 0,0 0-17 0,0 0-14 15,0 0-14-15,0 0-11 0,0 0-13 0,0 0-1 16,-66 27-17-16,66-27-4 0,0 0-12 0,-12 24-3 15,12-24-6-15,0 0-5 0,0 0-7 0,0 0-4 0,0 0-3 16,31 57-5-16,-31-57-4 0,37 22-5 16,-12-12-6-16,-3 1 1 0,-22-11-2 0,42 13-4 15,-42-13-4-15,35 13-4 0,-35-13-1 0,35 11-2 0,-35-11-5 16,27 12-2-16,-27-12-10 0,0 0 2 0,20 20-3 16,-20-20-2-16,0 0-6 0,0 31-13 0,0-31-19 15,0 0-22-15,-31 32-20 0,31-32-11 0,0 0-21 16,-39 16-13-16,39-16-25 0,0 0-43 0,0 0-178 15,0 0-410-15,-70-42 181 0</inkml:trace>
  <inkml:trace contextRef="#ctx0" brushRef="#br0" timeOffset="-205531.3">8188 6639 103 0,'0'0'243'0,"0"0"-24"0,0 0-21 0,0 0-6 16,0 0-1-16,0 0-3 0,0 0-3 0,0 0-20 15,0 0-14-15,0 0-16 0,-29 83-11 0,21-56-17 16,1 14-11-16,-1 0-35 0,2 1-51 0,-2 3-55 0,2-1-61 15,1-2-67-15,-5 0-168 0,4-16-370 16,-2 0 165-16</inkml:trace>
  <inkml:trace contextRef="#ctx0" brushRef="#br0" timeOffset="-204055.48">9110 6609 185 0,'0'0'232'0,"0"0"-2"0,0 0-10 0,0 0-6 15,0 0-13-15,0 0-4 0,0 0-9 0,-44 52-8 16,44-52-2-16,-35 5-4 0,35-5-4 0,-53-3-21 15,53 3-8-15,-54-14-14 0,25 2-12 0,-10-8-13 16,-1-5-12-16,5-1-5 0,12 5-8 0,-3-16-7 0,9 11-11 16,3 0-6-16,3 1-13 0,11 25-4 15,-12-47-2-15,12 47-6 0,-2-33-5 0,2 33-5 16,0 0-6-16,14-47-7 0,-14 47 0 0,27-33-6 0,-10 13-11 16,-17 20-16-16,43-15-12 0,-16 13-6 15,-27 2-6-15,0 0-6 0,68 26-9 0,-39 6-3 16,-6 4-11-16,-5 8-11 0,-7 8 1 0,-5 0-4 0,-6 7 6 15,-4 3 1-15,-7 1 9 0,-5-3 7 0,1-3 8 16,-1 0 9-16,-1-3 14 0,1-4 20 0,-1-6 14 16,1-4 18-16,5-13 16 0,-1-1 22 15,4 4 7-15,8-30 5 0,-11 35-3 0,11-35-5 0,0 0-2 16,0 0-2-16,0 0-4 0,17 35-1 0,-17-35-4 16,0 0-6-16,81-33-7 0,-42 8-9 0,2 0-7 15,3-3-12-15,1-6-12 0,1 4-6 0,1-3-8 16,1 3-22-16,-3 3-33 0,-1 4-61 0,-5-3-51 15,-16 11-223-15,14-7-450 0,-12 5 200 0</inkml:trace>
  <inkml:trace contextRef="#ctx0" brushRef="#br0" timeOffset="-202603.95">9881 6545 42 0,'0'0'157'15,"0"0"-2"-15,27-42 1 0,-27 42-4 0,6-25 6 16,-6 25-1-16,0 0 3 0,2-42 1 16,-2 42-1-16,0 0-3 0,0 0 1 0,-12-47-3 15,12 47-6-15,0 0-11 0,-19-22-8 0,19 22-13 0,0 0-12 16,-29-7-9-16,29 7-11 0,0 0-6 0,0 0-8 15,-58 25-5-15,58-25-11 0,-31 34-5 0,17-11-2 16,1 4-11-16,3 1-1 0,4 1-8 0,0 14 5 16,3-2-2-16,3-41-6 0,7 53-2 0,5-13-4 15,-4-15 8-15,5-2-6 0,1 1-3 0,5-4 1 16,-1-1-4-16,-18-19-5 0,42 30 5 0,-24-24-6 16,-18-6-1-16,46 13 4 0,-46-13-4 0,52-6 0 15,-52 6 5-15,51-22-4 0,-26 8 0 0,10-14-2 0,-16 6 6 16,-1 0-9-16,7-14-1 0,-8-1-5 0,-7 9 2 15,4-16-6-15,-9 0 1 0,-5-4-3 16,-2 3 2-16,-3-4-5 0,-1 5 1 0,-4 3 0 0,2 12 2 16,1 3 1-16,7 26 6 0,-18-48 7 15,12 32 10-15,6 16 1 0,0 0 2 0,-23-32 4 16,23 32-4-16,-19-15 2 0,19 15-2 0,0 0-3 0,0 0-3 16,0 0-4-16,-27-12-3 0,27 12-2 0,0 0-10 15,0 0-5-15,0 0-5 0,-31 49-1 0,31-49-5 0,-10 50-4 16,10-22 0-16,0-28-1 0,4 58 2 15,4-18 5-15,1 0 2 0,-3-13 6 0,6 0-5 16,3 0 1-16,8 10 7 0,-9-13-5 0,5-1 5 0,1 1 0 16,7 7 0-16,-6-10-14 0,2-2-11 0,-3 0-17 15,1-3-9-15,-21-16-16 0,37 21-11 16,-37-21-9-16,35 11-6 0,-35-11-4 16,44 4-20-16,-44-4 13 0,51-16-2 0,-24 2 9 0,-2-2 6 0,-2-4 13 15,-5-1 5-15,-1-2 14 0,-1 0 10 0,-1-4 13 16,-5 1 11-16,1 0 24 0,-11 26 23 0,8-43 25 15,-2 19 23-15,-6 24 18 0,0 0 15 0,0-38 13 16,0 38 9-16,0 0-10 0,0 0-8 0,-21-26-5 16,21 26-6-16,0 0-8 0,0 0-5 0,0 0-3 15,-78 34-9-15,55-12-5 0,4 1-5 0,-1-1-3 16,5 3-4-16,3 3-12 0,12-28 3 0,-15 47-4 16,7-25-9-16,8-22 2 0,-2 33-2 0,2-33 1 0,0 0-3 15,10 44-6-15,-10-44 1 0,0 0-2 0,27 27 2 16,-27-27-5-16,27 2 1 0,-27-2 0 0,0 0-5 15,0 0 0-15,77-32 1 0,-63 21 1 16,7-7-1-16,-5-2 1 0,-16 20-4 0,29-42-2 16,-14 20 3-16,-5 1-4 0,-10 21 1 0,15-31 0 0,-15 31 0 15,6-27 0-15,-6 27 8 0,0 0-5 0,0 0-3 16,0 0-1-16,0 0-1 0,0 0-2 0,0 0 2 16,0 0 1-16,0 0-2 0,0 0 2 0,0 0 7 15,0 0-12-15,0 0 7 0,58 40-6 0,-58-40 4 16,0 0 1-16,31 19 3 0,-31-19 1 15,0 0 6-15,41 5-2 0,-41-5-1 0,0 0 5 0,52-17 1 16,-32 2 2-16,-20 15-2 0,33-32 9 0,-20 9 3 16,-1 2 0-16,-12 21-1 0,19-46-8 15,-13 22 3-15,-6 24 4 0,0-52 8 0,0 52-15 0,-10-48-1 16,10 48 3-16,-13-32-1 0,13 32-6 0,-14-28-4 16,14 28 3-16,0 0-4 0,-15-22 5 0,15 22-9 0,0 0-4 15,0 0-5-15,0 0-9 0,0 0-2 16,0 0-13-16,0 0-1 0,0 0-4 0,0 0 1 0,0 0-10 15,38 94 0-15,-22-71-11 0,3 0-8 0,8 9-1 16,-11-10 6-16,-3 1 4 0,-13-23 4 0,22 37 4 16,-22-37 12-16,11 32 7 0,-11-32 13 0,6 28 8 15,-6-28 12-15,0 0 10 0,0 0 2 0,0 35 15 16,0-35 14-16,0 0 10 0,0 0-5 0,0 0 0 16,0 0-9-16,0 0-13 0,0 0-6 0,0 0-9 15,39-88-5-15,-18 52-3 0,-1-3-9 0,-3 14-2 16,6-14-6-16,-5-1 5 0,-3 19-1 0,-1-5 0 15,-3 2-5-15,-11 24 2 0,16-49 2 0,-10 24 2 0,-6 25 6 16,7-32 5-16,-7 32 6 0,0 0-3 16,-17-43 10-16,17 43 2 0,-23-22 1 0,23 22-1 15,-31-14 0-15,31 14-3 0,-33-3-1 0,33 3 3 16,0 0-6-16,0 0-1 0,-66 22 2 0,66-22-1 16,-19 22-1-16,19-22-7 0,-8 23-2 15,8-23 1-15,0 0-3 0,0 0-7 0,35 57-5 0,-12-41-3 0,4 1-6 16,12 3-11-16,-10-6-3 0,-2 2-6 0,2-3 1 15,10 6-4-15,-12-6 4 0,2-1 4 0,-4 1-1 16,-2 2-19-16,-23-15 8 0,16 26 2 0,-16-26 5 16,-6 38 1-16,6-38 7 0,-23 41-1 0,2-18 3 15,-14 7 6-15,0-1-1 0,-4-3-5 16,-2-1-14-16,-3 1-32 0,-1-3-36 0,1 0-47 0,5-4-44 16,-4 5-274-16,1-4-513 0,-1-2 228 0</inkml:trace>
  <inkml:trace contextRef="#ctx0" brushRef="#br0" timeOffset="-201053.54">11568 6196 92 0,'0'0'254'0,"0"0"-8"0,0 0-6 16,0 0-17-16,33 25-14 0,-33-25-16 0,0 0-14 16,0 0-10-16,41-4-12 0,-41 4-15 0,0 0-16 15,43-18-9-15,-43 18-11 0,27-23-12 0,-27 23-6 16,25-35-8-16,-12 15-7 0,-13 20-10 0,16-37-6 15,-10 14-9-15,-6 23-5 0,0 0-3 16,2-44-9-16,-2 44-1 0,0 0-9 0,-20-32-6 0,20 32-3 16,0 0-6-16,-40-7 4 0,40 7-4 0,0 0 0 15,-53 24-1-15,53-24-1 0,-40 35-1 0,22-12-2 16,5 1 5-16,-3 2-1 0,8 15 2 0,-1-13 1 0,9-28 6 16,-2 56-5-16,2-56 4 0,11 51-1 0,-3-28 0 15,-8-23 0-15,27 33 3 0,-11-22-1 0,-16-11 3 16,48 19-2-16,-21-17-2 0,-27-2 6 0,58-12-4 15,-15-5 4-15,-16 2-1 0,14-9-4 0,-4-4 4 16,1-3-2-16,-7 0 3 0,0 1 2 0,-15 4 6 16,3-12-5-16,-5 12-1 0,-1-16-6 0,-7 15 3 15,-6 27-1-15,4-53-4 0,-4 28 2 0,0 25-1 16,0 0 7-16,-6-42-2 0,6 42-7 0,0 0-1 16,-19-19-2-16,19 19 1 0,0 0 1 0,0 0 1 15,-52 9-1-15,52-9 0 0,0 0 3 0,-41 37-4 16,29-19 6-16,12-18-9 0,-17 37 2 0,17-37-8 0,8 53 7 15,-8-53 0-15,25 51-1 0,-4-28-1 0,0-4 2 16,3-1 0-16,16 7-4 0,-13-10 0 16,16 2-4-16,-16-6-8 0,0-2-1 0,-27-9 1 0,41 16 4 15,-41-16-11-15,23 14 3 0,-23-14 1 0,0 0 5 16,8 26-7-16,-8-26 0 0,0 0-10 0,-70 67-9 16,22-40-8-16,-3 5-11 0,-3-2-16 0,0-1-13 15,-2 3-24-15,-6-1-22 0,0 2-29 0,2-1-36 16,2 1-44-16,-10-2-218 0,4-4-491 0,-2 0 217 15</inkml:trace>
  <inkml:trace contextRef="#ctx0" brushRef="#br0" timeOffset="-194797.27">6265 7818 59 0,'0'0'229'0,"0"0"-1"0,0 0-10 0,-39-19-2 0,39 19-11 16,0 0-11-16,0 0-6 0,0 0-14 0,0 0-5 15,-31-13-7-15,31 13-5 0,0 0-7 0,0 0-9 16,0 0-14-16,0 0-9 0,0 0-14 0,0 0-10 16,0 0-19-16,0 0-4 0,0 0-7 0,0 0-2 15,0 0-15-15,0 0 3 0,0 0 1 0,112-11-9 16,-65-6-4-16,7-4 0 0,2-6-2 0,12-5-5 15,7-3-1-15,3-5-6 0,7-4 2 0,6-4-3 16,6-2 1-16,2-1-9 0,0-2-1 0,-4-1 1 16,-4 1-6-16,-6 2 1 0,-10 9 1 0,-9 0 1 15,-10 6 1-15,-15 11-4 0,-16 8 3 0,-11 7 4 16,-14 10 12-16,25-18 17 0,-25 18-9 0,0 0 1 16,0 0-4-16,0 0-5 0,0 0-5 0,0 0-5 15,0 0-16-15,0 0-18 0,0 0-26 0,0 0-12 0,0 0-28 16,0 0-27-16,0 0-35 0,0 0-28 0,0 0-31 15,0 0-32-15,0 0-37 0,-89 44-182 16,89-44-491-16,0 0 216 0</inkml:trace>
  <inkml:trace contextRef="#ctx0" brushRef="#br0" timeOffset="-193623.66">12593 7590 192 0,'-31'7'249'0,"31"-7"-3"0,-50 13-16 16,25-9 1-16,25-4-10 0,-33 8-5 0,33-8-5 15,0 0-11-15,-33 9-10 0,33-9-6 0,0 0-10 16,0 0-15-16,0 0-6 0,0 0-11 0,0 0-12 16,0 0-13-16,0 0-15 0,0 0-9 0,0 0-6 15,0 0-5-15,0 0-6 0,0 0-1 0,0 0 9 0,112-13-8 16,-48 2-3-16,2-4 2 0,9 0-6 0,9 0-2 15,5-7-8-15,6 3 0 0,9-2-12 0,1-3 0 16,3 0-9-16,7-1 3 0,3 0-10 16,-2 0-5-16,0 0-5 0,-13 3-1 0,0-3-7 0,-5 2-2 15,-12 2 0-15,-3 0-2 0,-11 1 3 0,-16 3-4 16,-8 4 0-16,-25 7-1 0,-23 6-3 0,24-7 3 16,-24 7-2-16,0 0 6 0,0 0-3 0,0 0 4 15,0 0-1-15,0 0-5 0,0 0-1 0,0 0 4 0,0 0-9 16,0 0 5-16,0 0-1 0,0 0 1 15,0 0-8-15,0 0 6 0,0 0-11 0,0 0-7 16,0 0 0-16,0 0-19 0,0 0-15 0,0 0-19 0,0 0-15 16,0 0-17-16,0 0-17 0,0 0-22 0,0 0-30 15,0 0-27-15,0 0-37 0,0 0-41 16,0 0-270-16,0 0-590 0,0 0 261 0</inkml:trace>
  <inkml:trace contextRef="#ctx0" brushRef="#br0" timeOffset="-193305.06">14259 7047 199 0,'0'0'223'0,"0"0"7"0,-39-29-2 16,39 29 0-16,0 0-6 0,0 0-10 0,-21-12-14 0,21 12-12 15,0 0-13-15,0 0-14 0,0 0-21 16,0 0-12-16,0 0-11 0,0 0-16 0,0 0-7 0,0 0-7 15,0 0-5-15,0 0-10 0,0 0-9 0,114 21-8 16,-89-11-3-16,-3 5-6 0,-22-15-6 0,37 33 2 16,-26-18-11-16,-11-15-3 0,18 38-4 0,-11-16-7 15,-7-22 4-15,-2 49-8 0,2-49 3 0,-7 46 0 16,7-46 6-16,-14 48-11 0,8-32-1 0,6-16 1 16,-25 43-1-16,15-28-2 0,10-15 3 0,-17 28-13 15,17-28-12-15,-19 24-21 0,19-24-28 0,-18 21-36 16,18-21-40-16,0 0-45 0,0 0-57 0,-21 20-220 15,21-20-501-15,0 0 222 0</inkml:trace>
  <inkml:trace contextRef="#ctx0" brushRef="#br0" timeOffset="-192772.13">13354 6885 264 0,'0'0'287'0,"0"0"-8"16,0 0-13-16,0 0-20 0,0 0-26 0,0 0-23 16,0 0-25-16,0 0-14 0,0 0-19 0,0 0-11 15,0 0-15-15,0 0-8 0,0 0-19 0,0 0 1 16,35 91-12-16,-23-51-3 0,-4-14-8 0,3 15-10 0,-3-15-6 15,-8-26 0-15,10 50-6 0,-8-27-7 0,-2-23 1 16,0 0 0-16,0 45 2 0,0-45-11 16,0 0 5-16,0 0-5 0,-16 28-1 0,16-28-4 0,0 0 1 15,0 0-7-15,0 0-5 0,-66-46-6 0,47 23-2 16,1-15-7-16,-1 0 1 0,0-1-6 0,3-2-8 16,3 0 1-16,3-4-4 0,4 2 9 0,2 0-5 15,4 14 3-15,0 29-3 0,4-55 7 16,2 28-3-16,-6 27 6 0,19-45 1 0,-9 24 1 15,-10 21 0-15,19-25 2 0,-19 25-4 0,0 0 2 0,24-16 0 16,-24 16-1-16,0 0-2 0,0 0 0 0,0 0-7 16,0 0 0-16,44 62-1 0,-44-36 1 0,0-26-7 15,-4 56-1-15,4-56 3 0,-11 58-1 0,5-32 1 16,6-26 3-16,-8 42 1 0,8-42 1 0,-4 34 1 16,4-34 1-16,0 0 2 0,-4 28-1 0,4-28 2 0,0 0-4 15,0 0 3-15,0 0 2 0,0 0 0 0,0 0 5 16,31 24-2-16,-31-24 1 0,33 6-4 0,-33-6 5 15,55 11-4-15,-11-2-3 0,-13 1-13 16,14 5-15-16,-3 5-31 0,-1 0-33 0,-2 1-43 0,3-1-52 16,-18-8-199-16,5 1-429 0,2 3 189 0</inkml:trace>
  <inkml:trace contextRef="#ctx0" brushRef="#br0" timeOffset="-192188.91">14861 6681 236 0,'0'0'287'0,"0"0"-2"0,-27-32-4 0,27 32-2 16,0 0-6-16,0 0-11 0,0 0-17 0,0 0-24 16,0 0-20-16,-13-25-29 0,13 25-12 0,0 0-20 0,0 0-12 15,0 0-10-15,0 0-6 0,0 0-2 16,93 81-5-16,-70-61 4 0,-2 2-18 0,14 13-10 16,-15-14 12-16,1 0-9 15,12 8-4-15,-14-11-8 0,2-4-4 0,-21-14-6 0,28 19-1 0,-28-19 1 0,36 11 11 16,-36-11-1-16,0 0 0 0,45-8-2 0,-45 8-6 15,35-33-5-15,-18 9-3 0,-9-1-1 0,0-4-8 16,-4-13-4-16,-4-2-7 0,-4-3-1 16,-6 7-3-16,-2-3-7 0,-3-2-2 0,1 4-2 0,-3 2-4 15,3 14-2-15,1 1-4 0,13 24-5 0,-16-30-1 16,16 30-14-16,0 0-29 0,-13-20-41 0,13 20-23 16,0 0-5-16,0 0-19 0,0 0-18 0,0 0-19 0,-37 78-12 15,33-34-27-15,10 0-29 0,-2-2-19 0,11-1-18 16,-1-13-39-16,3 14-212 0,-5-15-563 15,11 13 249-15</inkml:trace>
  <inkml:trace contextRef="#ctx0" brushRef="#br0" timeOffset="-191639.22">15431 7169 63 0,'0'0'238'15,"0"0"0"-15,0 0 0 0,0 0-3 0,-50 12-6 16,50-12-6-16,0 0-12 0,0 0-8 0,0 0-7 0,0 0-15 16,0 0-10-16,0 0-8 0,0 0 3 0,0 0-31 15,0 0-17-15,0 0-7 0,0 0-15 0,0 0-9 16,0 0-13-16,0 0-21 0,100-56-13 0,-61 40-15 15,-12 5-13-15,14-4-8 0,-12 7-24 0,2 0-17 16,0 0-15-16,0 0-22 0,-31 8-43 0,54-12-29 16,-27 8-38-16,-27 4-34 0,33-6-226 0,-33 6-481 15,0 0 213-15</inkml:trace>
  <inkml:trace contextRef="#ctx0" brushRef="#br0" timeOffset="-191437.75">15477 7397 186 0,'0'0'198'0,"-19"32"-1"0,19-32 4 0,0 0 2 0,0 0 3 16,0 0-11-16,0 0-14 0,0 0-12 0,0 0-13 0,81 10-17 15,-32-24-11-15,-3 0-16 0,-3 2-11 0,-2-4-11 16,5-2-4-16,-1-1-15 0,-1 3-7 0,1 1-11 16,-3-2-18-16,-11 7-16 0,12-4-23 0,-16 4-34 15,-2 0-42-15,-25 10-38 0,41-13-51 0,-41 13-58 16,25-9-132-16,-25 9-390 0,0 0 173 0</inkml:trace>
  <inkml:trace contextRef="#ctx0" brushRef="#br0" timeOffset="-191255.2">15694 7573 113 0,'0'0'244'0,"0"0"-2"0,-21 25 6 0,21-25 6 0,0 0-1 15,0 0-11-15,0 0-14 0,0 0-14 0,122-16-23 16,-77 2-16-16,9-1-3 0,-4 1-28 0,8 0-7 15,-5 2-11-15,-7-3-12 0,3-2-10 0,-3 4-11 16,-15 6-13-16,0-2-22 0,-31 9-31 0,41-9-29 16,-41 9-45-16,35-4-48 0,-35 4-47 0,0 0-48 15,0 0-33-15,0 0-237 0,0 0-499 0,0 0 221 16</inkml:trace>
  <inkml:trace contextRef="#ctx0" brushRef="#br0" timeOffset="-191072.44">15853 7856 25 0,'0'0'261'16,"0"0"3"-16,0 0-4 0,0 0-3 0,0 0-16 0,53 36-7 16,-53-36-14-16,73-14-9 0,-42 4-29 0,16-5-12 15,1-2-18-15,-7 1-14 0,1-4-16 16,-11 8-10-16,12-8-9 0,-2 5-16 0,3-3-15 0,1 1-19 16,-18 7-24-16,4 0-36 0,0 4-26 0,-31 6-56 15,64-10-37-15,-33 1-46 0,-4 6-42 16,-27 3-212-16,60-1-461 0,-60 1 204 0</inkml:trace>
  <inkml:trace contextRef="#ctx0" brushRef="#br0" timeOffset="-190638.92">16680 7894 18 0,'0'0'294'0,"0"0"-5"0,0 0-2 15,-46 13 0-15,46-13-7 0,0 0 5 0,0 0-7 16,0 0-10-16,0 0-25 0,0 0-21 0,0 0-20 15,0 0-27-15,0 0-12 0,0 0-10 0,-21 25-10 16,21-25-14-16,0 0-2 0,19 63-14 16,-19-63-12-16,21 63-14 0,-7-20 5 0,3-4-9 0,-3 1-10 15,-3 5-8-15,1-4-6 0,-2 3-3 0,1-3-7 16,-5-11-1-16,-2-2-11 0,2 1-4 0,-6-29 6 16,10 49-17-16,-10-49 0 0,7 31-4 0,-7-31-15 15,0 0-6-15,0 0-5 0,0 0 10 16,0 30 0-16,0-30-3 0,0 0-8 0,0 0-7 0,0 0-9 15,0 0-3-15,-38-82 0 0,22 44-7 0,-3-4-8 0,-1-2 2 16,-1-5 1-16,-2 0-2 0,3-4 12 16,1 5-11-16,2 0 24 0,7 6 5 0,0 16 8 0,6 1 11 15,4 25 7-15,0-44-5 0,0 44 5 0,10-31 0 16,-10 31 0-16,12-30 9 0,-12 30-4 0,23-24 1 16,-23 24 2-16,31-19 1 0,-6 10-2 0,-25 9 14 15,43-4-26-15,-43 4 0 0,46 12 0 0,-46-12-2 16,35 27-14-16,-16-8-8 0,-5 7-19 15,-2 14-4-15,-7-10-6 0,-5 16-9 0,-9-4-9 0,-5 3-20 16,-5 1-19-16,-4 1-35 0,-1-2-46 0,-7-1-42 16,4-7-43-16,-4 1-308 0,-2-7-623 0,10-11 276 15</inkml:trace>
  <inkml:trace contextRef="#ctx0" brushRef="#br0" timeOffset="-190037.96">16578 9068 64 0,'0'0'314'0,"0"0"-3"0,0 0-7 15,0 0 0-15,2-59-11 0,-2 59-10 0,0 0-2 16,0 0-11-16,15-34-17 0,-15 34-13 0,0 0-14 16,0 0-15-16,12-22-18 0,-12 22-21 0,0 0-15 15,0 0-15-15,0 0-18 0,0 0-26 0,0 0-26 16,0 0-27-16,0 0-27 0,0 0-32 0,31-9-37 15,-31 9-35-15,0 0-47 0,0 0-64 0,0 0-46 16,37 55-81-16,-37-55-231 0,11 37-600 0,-11-37 265 16</inkml:trace>
  <inkml:trace contextRef="#ctx0" brushRef="#br0" timeOffset="-189855.82">16771 9443 200 0,'0'0'342'16,"0"0"-25"-16,0 0-19 0,0 0-9 0,0 0-4 0,0 0-3 15,0 0-9-15,0 0-19 0,0 0-29 16,0 0-18-16,0 0-24 0,0 0-19 0,0 0-24 16,24 32-29-16,-24-32-38 0,0 0-28 0,0 0-39 0,0 0-41 15,33 10-50-15,-33-10-43 0,0 0-46 16,19 19-46-16,-19-19-62 0,0 0-180 0,21 27-500 0,-21-27 221 16</inkml:trace>
  <inkml:trace contextRef="#ctx0" brushRef="#br0" timeOffset="-189338.76">17238 9751 193 0,'0'0'308'0,"0"0"-15"0,0 0-9 16,0 0-17-16,0 0-5 0,0 0-9 0,0 0-24 0,0 0-7 15,0 0-21-15,0 0-9 0,0 0-10 0,0 0-6 16,0 0-16-16,0 0-3 0,-110 43-8 0,67-26-6 16,-3-1-5-16,-3 3-12 0,-13 1-3 0,-7 3-9 15,-5 0-9-15,-9 6-4 0,-6 2-11 0,-10-3-3 16,-4 1-3-16,-7 3-2 0,-5 1-7 0,-12-1-3 16,-3 3-13-16,-4 4-3 0,-5-1-6 15,3 0-4-15,0 0-4 0,-1-1 4 16,7 1-4-16,-7-2-16 0,3 3 4 0,6-2-9 0,0-3-1 0,2 10 1 0,-3-10 1 15,10 1-3-15,5 5-6 0,8-7-8 16,16 0 7-16,15-5 8 0,13-4 2 0,33-11-3 16,4-4-2-16,11-4 2 0,6-1-1 0,1-4 1 15,7 0-7-15,0 0 4 0,0 0-11 0,0 0-16 0,25-17-17 16,-2 3-28-16,2 1-25 0,0-2-35 16,1-4-27-16,-3 4-37 0,2-1-50 0,-4 1-57 0,1-2-55 15,-22 17-341-15,29-28-737 0,-29 28 326 0</inkml:trace>
  <inkml:trace contextRef="#ctx0" brushRef="#br0" timeOffset="-189038.16">14116 10287 211 0,'-60'22'282'0,"21"1"-14"0,10-8-19 0,-20 13-15 0,1 5-10 16,-2-5-14-16,-1 5-13 0,1 3-4 0,1-1-15 16,-1 1-9-16,2 6 0 0,1-3-20 0,3 1-2 15,5-8-11-15,8-1-5 0,17-8-14 0,-3 0-10 16,11-5-12-16,2-3-9 0,6 1-14 0,2 1-2 16,8-3-11-16,7 0-10 0,8-1-1 0,4-4 2 15,16-2-14-15,5-7-5 0,-4-1-12 0,3-9 4 16,1 5-20-16,2-7-12 0,0 1-24 0,-5-1-26 0,-3 3-54 15,-3-1-62-15,-14 3-66 0,0 0-95 0,-2-2-172 16,0-3-550-16,-9 5 244 0</inkml:trace>
  <inkml:trace contextRef="#ctx0" brushRef="#br0" timeOffset="-188021.81">13949 9598 158 0,'0'0'243'15,"0"0"1"-15,0 0-5 0,0 0-15 0,0 0-25 16,0 0-17-16,0 0-15 0,0 0-8 0,0 0-6 16,0 0-5-16,0 0-8 0,0 0-6 0,45 89-8 0,-22-45-4 15,-2-1-12-15,-3 1-7 0,1 1-11 0,0-2-3 16,-7-4-11-16,0-12-5 0,-1 0-7 0,-3-7-7 16,-8-20-6-16,12 30-5 0,-12-30 2 0,0 0-9 15,0 0 2-15,9 27 6 0,-9-27 2 0,0 0-4 16,0 0-16-16,0 0 1 0,0 0-10 0,-56-84-3 15,29 46-4-15,-2 0-5 0,0-7-2 16,-4 1-3-16,2-6-7 0,-2 1 1 0,6 2 0 16,0 4 2-16,9 5-3 0,5 13-1 0,5 3 14 0,8 22-11 15,-10-38 7-15,10 38-4 0,-5-26 1 0,5 26-2 0,0 0 2 16,0 0-2-16,19-39-2 0,-19 39-3 16,27-16 2-16,-27 16 1 0,37-5-10 0,-37 5 1 15,54 4-7-15,-54-4 0 0,43 16-2 0,-43-16 4 0,35 24-6 16,-20-13 1-16,-15-11-1 0,21 29 4 0,-21-29-1 15,14 29 1-15,-14-29 4 0,4 33 0 16,-4-33 2-16,0 0 2 0,-4 39-3 0,4-39 3 0,0 0 2 16,-19 30-2-16,19-30 2 0,0 0 4 0,-22 17-2 15,22-17 1-15,0 0 2 0,-29 11-6 0,29-11 0 16,0 0-5-16,0 0 0 0,-29 14 1 0,29-14-1 16,0 0 1-16,0 0-1 0,-21 26 2 15,21-26-1-15,0 0 4 0,-6 25-3 0,6-25 2 16,0 0-2-16,0 0 4 0,0 0 2 0,0 0 7 0,0 0 8 15,0 0 8-15,19 51 4 0,-19-51 6 0,0 0 1 16,26 22-2-16,-26-22 11 0,23 16-1 0,-23-16-3 16,31 17-3-16,-31-17-6 0,39 19 2 0,-39-19-5 0,34 12-2 15,-34-12 2-15,33 9-4 0,-33-9-10 16,31 1 3-16,-31-1-15 0,0 0-10 0,47-13-4 0,-47 13-7 16,29-22 2-16,-10 5-1 0,-1-1-3 0,-18 18-5 15,21-37-8-15,-21 37 1 0,12-41-3 0,-7 19 5 16,-5 22 2-16,0 0 7 0,2-46 7 0,-2 46 9 15,0 0 3-15,-5-33 12 0,5 33 1 0,0 0 9 16,0 0 1-16,0 0-7 0,0 0 5 0,-22-23 0 16,22 23-2-16,0 0-4 0,0 0 9 15,0 0-4-15,0 0-1 0,0 0-3 0,0 0 0 0,0 0-1 16,0 0 5-16,0 0-3 0,0 0 5 0,0 0-3 0,0 0-2 16,0 0-1-16,0 0 3 0,0 0-2 0,0 0-3 15,60-6 0-15,-60 6-3 0,27-26 10 0,-27 26-7 16,22-26 5-16,-22 26 2 0,13-18 2 0,-13 18 8 15,0 0 8-15,0 0 11 0,0 0-3 0,0 0 5 16,10-28-8-16,-10 28 3 0,0 0-12 0,0 0 5 16,0 0-4-16,0 0-8 0,0 0-1 0,0 0-1 15,0 0 1-15,0 0 6 0,0 0-11 0,29 69-2 16,-10-50 2-16,1-3-1 0,3 3 1 0,0-2-4 16,2-1 1-16,-1 2-9 0,-5-2 3 0,-19-16-5 15,23 26 4-15,-23-26-3 0,12 24-2 0,-12-24 5 16,0 0-14-16,-4 39 0 0,4-39-16 0,0 0-8 0,-25 29-11 15,25-29-8-15,-25 11-15 0,25-11-20 16,0 0-36-16,-55-13-38 0,55 13-30 0,-42-35-36 16,24 10-34-16,5 1-240 0,-1-2-542 0,5-2 240 0</inkml:trace>
  <inkml:trace contextRef="#ctx0" brushRef="#br0" timeOffset="-187621.96">14590 9407 59 0,'0'0'292'0,"0"0"-18"0,0 0-5 15,0 0-6-15,0 0-6 0,0 0 4 0,0 0-5 16,0 0-5-16,0 0-15 0,0 0-1 0,72 22-19 16,-55 0-12-16,-1 1-13 0,9 12-9 0,2 0-12 0,-6 1-13 15,5 0-8-15,-3 5-19 0,0-5-12 16,2 0-8-16,-1 4-9 0,-9-15-12 0,6 12-6 16,-5-11-7-16,3 10-10 0,-3-11-5 0,-1-3-8 15,-3-1-7-15,-12-21-9 0,19 26-8 0,-19-26-17 16,0 0-5-16,14 20-7 0,-14-20-2 0,0 0-9 0,0 0-8 15,0 0-17-15,0 0-18 0,0 0-1 0,-41-76 7 16,14 37-14-16,-2-3-3 0,2-1-8 0,-2-7-8 16,-2 3 6-16,6-2 3 0,5 0 9 0,-1 8 9 15,11 13 14-15,2 0 6 0,3 3 8 0,5 25 6 16,-4-44 8-16,4 44 9 0,0-35 1 16,0 35 5-16,9-33 8 0,-9 33-5 0,22-32 12 0,-22 32 2 0,29-20 5 15,-29 20-2-15,42-13 10 0,-18 11-11 16,-24 2 0-16,0 0 5 0,69 21-1 0,-47-5-4 0,-5 4 10 15,-5 4-14-15,-12-24 5 0,13 72-6 16,-18-28 0-16,-5-2-3 0,-2 1-14 0,-15-3-14 0,-4 1-26 16,0-7-35-16,-4 5-43 0,-2-9-55 0,-3-7-65 15,13-10-91-15,-16-1-243 0,12-6-617 0,-2-5 273 16</inkml:trace>
  <inkml:trace contextRef="#ctx0" brushRef="#br0" timeOffset="-174655.47">2404 8455 28 0,'0'0'95'0,"0"0"-4"0,0 0-10 0,0 0-8 0,0 0-4 16,0 0-6-16,0 0-7 0,0 0-6 0,0 0 0 15,0 0-3-15,0 0 0 0,0 0-6 0,0 0 9 16,0 0 12-16,0 0-3 0,0 0 9 0,0 0-13 16,0 0 15-16,0 0 2 0,0 0-8 0,0 0-12 15,0 0 4-15,0 0 0 0,0 0-5 0,0 0-8 16,0 0 1-16,0 0-6 0,0 0-1 0,0 0-12 15,0 0-6-15,0 0-15 0,0 0-16 0,0 0-22 16,0 0-15-16,0 0-27 0,0 0-31 0,0 0-133 0,0 0-260 16,0 0 115-16</inkml:trace>
  <inkml:trace contextRef="#ctx0" brushRef="#br0" timeOffset="-173909.32">5104 8723 119 0,'0'0'187'0,"0"0"-4"16,0 0-5-16,0 0-10 0,0 0-7 0,0 0-4 0,0 0-12 15,0 0-19-15,0 0-5 0,0 0-5 0,0 0-2 16,0 0-2-16,0 0-6 0,18 57 2 0,-18-57 1 15,11 38-4-15,-5-12 0 0,-6-26 1 0,8 50-3 16,-8-23 0-16,0-27 14 0,4 41-22 0,-4-41-5 16,0 0-13-16,6 34 3 0,-6-34-3 0,0 0-1 15,0 0 12-15,31 11-6 0,-31-11 0 16,75-29-8-16,-26-1 10 0,7-5-27 16,4-6-3-16,4-10-6 0,5 1-2 0,1-1-4 0,0 2-7 0,-2 2-3 15,-4 8 0-15,-4 3-7 0,-10 1 0 16,-7 10 0-16,-14 11-2 0,-4-3-8 0,-25 17-15 15,25-9-15-15,-25 9-27 0,0 0-40 0,0 0-41 0,0 0-48 16,0 0-37-16,0 0-59 0,0 0-285 0,0 0-596 16,0 0 265-16</inkml:trace>
  <inkml:trace contextRef="#ctx0" brushRef="#br0" timeOffset="-150764.59">27788 12664 64 0,'4'-13'159'0,"-2"0"-8"0,-2 0-14 0,3-1 10 15,-3 0-3-15,-3 1-8 0,1 0 1 0,-2-2-5 16,-2 2-3-16,0-1-2 0,0 3 2 0,-5-2-10 16,5 6-3-16,-4 2-15 0,-1 3-6 0,1 1-8 0,-6 1-8 15,-3 2-4-15,-6 7-2 0,-2 5-4 0,0 0-4 16,-10 14-8-16,8 2-4 0,-2 2-5 16,15-8 0-16,-9 11-3 0,10-8-2 0,5-1-4 0,2 2-1 15,2 0-9-15,6 0 4 0,0-3-7 0,4-2-2 16,4-6-2-16,4 4-2 0,1-9-3 0,-1 1 2 15,7-6-7-15,0-2 4 0,5-3-2 0,-3-3-2 16,-2-1 1-16,5-7 2 0,-1 0-1 0,0-5-7 16,0 0 3-16,-7 2-1 0,3-8-4 0,-7-5 1 15,3 1 2-15,-3-1 1 0,-4-1-4 0,1 0 0 16,-5 1 1-16,2 3-2 0,-2 6 1 0,0 2-3 16,0-1 3-16,-4 6-1 0,0 0 2 0,0 9 3 0,2-8-2 15,-2 8-5-15,0 0-1 0,0 0 2 16,0 0-3-16,0 0 4 0,-6 25-5 0,-2-1 4 0,4-2-3 15,-2 1 5-15,1-1-3 0,3-5-2 0,0 0-1 16,2 0 0-16,2-3 1 0,-2-2 3 0,7 2 1 16,-3-7-5-16,2 1 3 0,2-2 0 0,0-2-1 15,3 0 3-15,-1-3-5 0,5-1 4 0,-7-3 0 16,8-2 0-16,-3-3 1 0,-3-2 6 0,3-1-9 16,1-10 3-16,0 0-5 0,-5-3-1 0,1-1-11 15,-2-20 1-15,1 2-21 0,-3-2-11 0,-4 5-2 16,0-1 2-16,0 12 9 0,0-1 4 0,-2 1 3 15,0 1 2-15,-2 0-1 0,4 2 6 0,-2 11 11 16,0-9 4-16,-2 8 5 0,0-3 5 0,2 4 6 0,0 5 4 16,-2 2 1-16,2 1 4 0,0 7-4 0,-2-10 2 15,2 10-8-15,-6-4 2 0,6 4 0 0,0 0-1 16,0 0-4-16,0 0 3 0,-17 17-6 0,11-4 5 16,-2 10-5-16,3-6 2 0,1 5-1 15,2 6 0-15,0 1 1 0,-2 13-3 0,2-14 3 0,4 17 0 16,0-15 1-16,2 14 2 0,0-1-1 0,5-3 1 15,-1-14-4-15,0 3 0 0,5-2-4 0,3-1 3 16,1-2-1-16,1-3-1 0,3-4-3 0,0-4-1 16,-5-5-5-16,9 1 0 0,-9-8-2 0,5 1-3 15,-2-5-2-15,-1-4-1 0,-1-3-2 0,-3-1 0 16,-1-2-1-16,-1-8 5 0,-4-1-5 0,-5-2 5 0,-6 7-3 16,-3-7 5-16,-4 1-3 0,0 1 5 15,-7 3-2-15,1 8 1 0,-1 5 2 16,-8 1-3-16,-2 5 3 0,-4 5 3 0,4 3-6 0,-2 1 3 0,1 5-9 15,3 5-17-15,2 0-18 0,2 1-21 0,1 0-19 16,1 2-21-16,5-2-27 0,7-5-46 0,1-6-168 16,8-1-386-16,-2-3 171 0</inkml:trace>
  <inkml:trace contextRef="#ctx0" brushRef="#br0" timeOffset="-150402.87">28497 12454 37 0,'-6'2'186'0,"6"-2"-17"0,-14 6-1 0,7 0-4 16,-3 5-11-16,0 0-11 0,2 0-8 0,1 4-2 15,1 7-8-15,0-4-5 0,2 5-6 0,0-5-10 16,4-1-10-16,0 1-5 0,2-1-13 0,2-4 0 16,4 3-9-16,0-5-3 0,3-1-8 0,1-1-3 15,1-2-4-15,1-3-3 0,-2-4-4 0,3-1 3 16,-5-1-2-16,5-2 0 0,-7 0 0 16,2-6 3-16,-1 3 3 0,-5-1 1 0,0-9-5 0,-2 1-9 0,-4-2 1 15,-2-10-5-15,-5 5-10 0,-1 0-9 0,-2 0-15 16,-1-1-9-16,-1 6-9 0,1 4-17 15,3 0-18-15,-2 3-18 0,-1 5-15 0,-1 1-7 0,6 3-16 16,-7 4-20-16,3 2-6 0,3 2-20 0,-3 4-177 16,0 3-362-16,5-1 160 0</inkml:trace>
  <inkml:trace contextRef="#ctx0" brushRef="#br0" timeOffset="-149802.28">28799 12412 96 0,'-4'-3'165'0,"4"3"-5"16,-10-1-20-16,10 1-6 0,0 0-13 0,-11 3-13 0,11-3-6 16,-6 6-2-16,6-6 4 0,-6 9-8 0,4-4 5 15,0 4-2-15,0-1 0 0,0 5 1 0,2-4-2 16,0 4-6-16,2 3 0 0,2-1-8 0,0-3-7 15,0 4-7-15,0-1-3 0,5 0-5 16,-3-4-6-16,0-3-5 0,2 4-4 16,3-2-7-16,1-4 0 0,0-1-4 0,-1-1-4 0,1-4-1 0,3-2-5 15,-3-4-3-15,2 0 1 0,-3-4-12 0,-1 1 0 16,0-3-12-16,-1-3 2 0,-1 4-2 0,0-5 2 16,0 3-1-16,-3 1 0 0,-3 3-1 0,2 1 1 0,0-1 7 15,-4 4 5-15,0 5-3 0,0 0-2 16,0 0-3-16,0 0 0 0,0 0-1 0,0 0 0 15,0 0 3-15,2 31-1 0,-2-7-2 0,2-7 1 16,0 6 0-16,4-6 2 0,1 0-2 0,-1-4 1 16,2 0 0-16,0-5 0 0,5-1-1 0,-3-3 4 0,5-3-5 15,1-3 2-15,1-1-2 0,7-9 3 0,-1-1-1 16,0-8 0-16,-5 1 2 0,9-12-1 0,-12 6-4 16,-1 0 3-16,5-13-5 0,-7-3 2 0,-3 1-6 15,-1-2 1-15,-2-2-11 0,-4 3-3 0,-2-1-1 16,-2 14-2-16,-2-12-1 0,0 16 7 0,0-2 3 15,-3 4 7-15,3 6 12 0,0 5 11 0,0 5 5 16,2-1 7-16,-2 3-5 0,-2 3 0 0,6 2-7 16,0 0 0-16,-21 13 0 0,13 0 1 0,-1 10 1 0,5 4-2 15,0 13-1-15,6 6 0 0,6 0 3 0,-1 0-4 16,5-2 1-16,3-2-1 0,-1-1-3 16,0-1-1-16,-3-14 0 0,-1 0-6 0,0-1 3 0,3 0-4 15,-1 0-9-15,-3-3-13 0,-3-8-15 0,0 1-24 16,-2-5-24-16,-4 0-32 0,2-5-35 0,-2-5-33 15,0 0-39-15,-20 2-200 0,3-8-450 0,-10-7 200 16</inkml:trace>
  <inkml:trace contextRef="#ctx0" brushRef="#br0" timeOffset="-149651.39">29086 12332 189 0,'27'-13'238'15,"2"1"-13"-15,11-9-19 0,-12 12-22 0,3-2-21 0,-2 1-25 16,-4 2-62-16,2 3-61 0,4-2-71 0,-4 6-174 16,0-2-249-16,-2 2 110 0</inkml:trace>
  <inkml:trace contextRef="#ctx0" brushRef="#br0" timeOffset="-149444.95">29767 12417 230 0,'0'0'316'0,"-9"0"-30"0,9 0-28 16,0 0-25-16,0 0-24 0,0 0-32 0,0 0-52 16,0 0-65-16,0 0-54 0,0 0-51 0,0 0-49 15,0 0-50-15,0 0-126 0,0 0-292 16,0 0 130-16</inkml:trace>
  <inkml:trace contextRef="#ctx0" brushRef="#br0" timeOffset="-148545.37">30046 12396 130 0,'0'0'250'15,"0"0"-16"-15,0 0-12 0,-5 7-8 0,5-7-10 16,0 0-7-16,0 0-14 0,0 0-11 0,0 0-13 15,23-10-14-15,-12 1-14 0,1-2-7 0,0-2-13 16,5-12-11-16,-3 3-7 0,-3 0-12 0,1-3-4 16,-4-2-10-16,-1-2-11 0,-3-16-6 0,2 3-5 15,-6-2-10-15,-2 3-10 0,0 0-10 0,-4-4-10 0,-3-1 1 16,3-2-9-16,-8 2-1 0,3 1-8 16,1 6 8-16,4 12-4 0,0 4 0 0,1 5 4 15,-1 2 0-15,4 2 3 0,-2 6 1 16,2 3-3-16,0-1-1 0,2 6-2 0,0 0 0 0,0 0-1 0,0 0 2 15,-2 22 2-15,4-5 2 0,4 11-1 0,-2 2-2 16,7 15 3-16,-1 0 2 0,2 2 0 0,3-3 8 16,-3 2-1-16,3-4 1 0,-1-2 5 0,-2 0 3 15,1 0 1-15,-3-1-1 0,-4-10-2 0,1 16 5 16,-3-4 6-16,-4-14-8 0,4 14-1 0,-4-17 1 16,-2 1 7-16,2-9-10 0,-2 1-2 0,-2-4-1 15,4-2 4-15,-2-4-4 0,2-7 11 0,0 9 15 16,0-9 4-16,0 0-2 0,0 0-6 0,0 0-4 0,-13-30-8 15,9 6-10-15,2-18-12 0,2 0-2 16,0 14-2-16,2 0 3 0,4 3-8 0,0 0 5 16,5 1-7-16,-3 9 1 15,-2 3 1-15,3 1 1 0,-1 1 3 0,-2 3-5 0,0 3 0 0,2 4 2 16,-8 0 1-16,19 7 4 0,-7 1-4 0,-3 3-1 16,1 0 4-16,-2 4-1 0,7 5 4 0,-3 4 0 0,1-3 5 15,1 3-8-15,-2-1 1 0,-3-7 10 0,-3-2-6 16,2 0-3-16,0 0 1 0,1-2 2 0,3-3 5 15,-4-4 1-15,1-1-1 0,3 0 0 0,3-4-3 16,1-4 4-16,-1-2-4 0,5-8-3 0,-5 2-2 16,3-8-2-16,1-3-13 0,-5-5 0 0,7-12-11 15,-9 14-5-15,3-18 1 0,-3 1-2 0,-1-6-5 16,-7-2-9-16,2-1-2 0,-4 2 10 0,0 2 0 16,0 18 10-16,-2 0 14 0,-2 3 9 0,-2 4 9 15,0-2 9-15,0 10 10 0,-2 0 9 0,-1 3 5 16,1 2 2-16,0 5-2 0,2 0-7 0,0 2-2 15,4 3-5-15,-9-1-2 0,9 1-5 0,-12 12 4 16,6 2 0-16,2 2 0 0,-3 12-1 0,3 13-1 0,6-1-2 16,0-12 5-16,7 15 0 0,1-4-2 0,-2 1 4 15,3-10-4-15,-3-2 1 0,2 14-2 0,1-14 3 16,3 11-10-16,-4-13 3 0,1 1 4 0,-5 3-7 16,0-2-1-16,-4-5-16 0,2 1-23 0,-4-8-22 15,0-1-22-15,2-2-32 0,-2-4-31 0,-2-2-21 16,2-7-27-16,0 0-30 0,-14 2-229 0,4-11-482 15,-5-1 214-15</inkml:trace>
  <inkml:trace contextRef="#ctx0" brushRef="#br0" timeOffset="-147752.65">30376 12158 91 0,'0'0'231'0,"27"-17"-12"15,0 11-12-15,0-3-14 0,18-6-12 16,-14 7-19-16,17-6-15 0,-3-1-13 0,-16 2-13 15,19-2-8-15,-19 4-10 0,14-3-17 0,-16 4-4 0,0 0-22 16,0 0-33-16,-6-1-30 0,-5 4-34 0,-3 0-20 16,-3 3-14-16,-4-1-4 0,-2 1-1 0,-4 4 3 15,4-6 5-15,-4 6 12 0,0 0-2 0,0 0 23 16,0 0 18-16,0 0 18 0,0 0 13 0,0 0 16 16,-27 11 1-16,21-7 14 0,2 2 3 0,-2-1 18 15,0 4 2-15,4 0 9 0,-2 4 2 0,4 2-4 16,0-1 11-16,2 3 0 0,0-1 0 0,4 2 0 15,0 5 5-15,2 0 2 0,1 0-7 0,1-3 1 0,2 2-6 16,-1 1-1-16,-1-2-1 0,-4-7-8 16,0 1 1-16,-1-5-9 0,-1 2-9 0,0-4-4 15,0-1 2-15,-4-1-11 0,0-6-1 0,2 8-4 0,-2-8 7 16,0 0-7-16,0 0 1 0,0 0-22 16,0 0 1-16,0 0-7 0,-10-33-7 0,3 9-14 15,5 0-12-15,2-3-7 0,2 1-3 0,3 1 6 0,-1 0 2 16,4 2-2-16,-2 7 5 0,2 1 1 0,1 2-1 15,-3 1 12-15,0 4 2 0,0 5-2 0,-2 0 6 16,5 1-2-16,-9 2 13 0,16 3-2 0,-7 2 5 16,1 4 6-16,4 2 2 0,-1 2 5 0,3 6-5 15,-5-6 10-15,-1 2-3 0,-2-2 0 0,1 0 3 16,-1 1-3-16,-6-5 1 0,4-1-3 0,-2-1-3 16,0-1-4-16,-2-1 2 0,-2-5 2 0,2 7 21 15,-2-7-6-15,0 0 1 0,0 0-6 0,0 0-7 16,7-19-1-16,-5 4-11 0,0-8-3 0,2 0-7 0,-2-3-11 15,2 0 2-15,-2 0 1 0,4-1 10 0,1 5-10 16,-3 7 0-16,-2 2-2 0,0 4 8 16,0 5-3-16,0-1-1 0,-2 5-6 0,0 0 4 0,0 0 2 15,0 0 5-15,12 14 2 0,-10 0 4 16,5 9 5-16,-1 0-2 0,4 2 5 0,-4-3 6 0,5 0 3 16,-5-5-3-16,6 6 1 0,1-2 2 0,1-1 3 15,5-3 12-15,4 0-15 0,-1-4 0 0,-1 0-4 16,-7-9-2-16,3-3 8 0,4-4-3 0,3-3-3 15,1-3-2-15,-2-4-4 0,0-2 0 0,-1-4 4 16,1-2-26-16,-4-3-1 0,-5-2-3 0,5-14-4 16,-3-2-10-16,-9-1-3 0,-5-7 6 0,0 0-11 15,-2 0 1-15,0 4 2 0,-2 4 4 0,-5 13 0 0,1 1 8 16,-2 5 2-16,-2 1 7 0,1 10 8 16,-1-3 5-16,-2 7-1 0,-3 3-3 0,1 5 1 0,-3 5 2 15,-6 6 5-15,3 8-2 0,1 5 5 0,1 13 1 16,3 8 6-16,11 1-6 0,8 2-1 0,-2-6 2 15,9 4-1-15,3-1 1 0,0-2-4 0,7-4 1 16,-2-1-16-16,6-3-11 0,-9-10-20 0,7 15-33 16,-7-17-34-16,-1 1-41 0,1 0-32 0,1-3-50 15,-7-9-68-15,-4 3-173 0,1-1-509 0,-3-5 226 16</inkml:trace>
  <inkml:trace contextRef="#ctx0" brushRef="#br0" timeOffset="-147302.97">28053 13346 78 0,'-50'5'167'15,"17"-2"1"-15,4 4 1 0,2-3-3 0,9 0 6 16,3-1 0-16,5 1-1 0,0-3-2 0,6 1-2 16,4-2-4-16,0 0-8 0,0 0-3 0,0 0 3 15,18 6 6-15,30-7-7 0,7-2-2 0,14-7-4 0,11-3-12 16,11-3 6-16,11-1-13 0,7-5 3 15,7-3 1-15,8-4-9 0,16 1-5 0,7-1-14 16,8 4-9-16,6 1-6 0,3-1-16 0,3 1 5 0,7 2-49 16,-3 1-18-16,1 6-29 0,-5 3-20 15,-7-4-4-15,-7 9 3 0,-5-3 8 0,-9 3-4 0,-11-1 4 16,-14-3 6-16,-15 2-1 0,-18 1 11 0,-15-1-3 16,-15 3-1-16,-26 2 4 0,-8 3 1 0,-9-1 1 15,0-2-18-15,-6 1-36 0,-2 3-26 0,0 0-36 16,-22-10-35-16,-7 5-30 0,-21-4-55 0,-10 5-245 15,-2-4-534-15,-2 1 237 0</inkml:trace>
  <inkml:trace contextRef="#ctx0" brushRef="#br0" timeOffset="-140353.71">28340 13634 95 0,'-12'-7'226'0,"4"1"-6"0,1 0-10 0,1 5-15 16,6 1-18-16,-12 0-15 0,3 5-11 0,-3 7-10 15,-2 8-4-15,1 8-14 0,1 17-3 0,1 7-1 16,3 3-10-16,4 1-4 0,2 4-11 0,4 3-6 0,4 2-9 15,-2-6-5-15,5-3-8 0,3 1-4 16,0-7-11-16,3-2-9 0,6-10-11 0,-9-10-10 16,5-5-8-16,3 1-7 0,1-5-14 0,4-2-8 15,-3-7-18-15,5-4-21 0,0-4-28 0,-8-5-23 16,6-4-29-16,4-8-14 0,10-10-28 0,-6-3-182 16,-15 6-390-16,9-14 173 0</inkml:trace>
  <inkml:trace contextRef="#ctx0" brushRef="#br0" timeOffset="-139920.33">28752 13896 180 0,'-5'-6'223'15,"1"0"-1"-15,4 6-6 0,-4-8-4 0,4 8-19 16,-4-6-14-16,4 6-22 0,0 0-13 0,0 0-12 16,0 0-5-16,0 0-5 0,-4 26-3 0,4-10-11 15,2 11-2-15,2-1-9 0,-2 4-6 0,4 14-2 16,-6-4-1-16,5-10-6 0,-3-3-5 0,2-1-11 15,-2 0-4-15,-4 0 1 0,4-10-8 0,-2 6-4 0,2-8 3 16,0-1-8-16,-4-5 2 0,2 0-12 16,0-8 0-16,-4 12-1 0,4-12-1 15,-2 4-3-15,2-4 1 0,0 0 0 0,0 0-19 0,-15-36-14 16,9 8-8-16,-2 0-9 0,-1-22-11 0,1-2-13 16,-4 4-9-16,3 1-1 0,3 2 3 0,6 4 3 15,-2 15 4-15,2 3 8 0,0 0 3 0,4 5 1 0,0 3 5 16,3 0 5-16,-3 0 4 0,4 6-1 0,-2 1 6 15,3 2-1-15,1 3 2 0,6 0 2 0,1 2-2 16,0 4 3-16,-1 0 1 0,9 7 0 0,-4 5 1 16,-3 0 2-16,-1 4-4 0,-3 1 3 0,-8-3 2 15,7 6-1-15,-11-7-2 0,0 7 4 0,-6 2-2 16,-2-3-1-16,-3 0 1 0,-3 1 5 0,-5-3 1 16,-1-3 0-16,7-4 2 0,-1-1-3 0,2-4 2 15,1-3 0-15,3 0-5 0,0-4-12 0,6-1-20 0,0 0-24 16,0 0-35-16,-8-16-29 0,12 3-24 15,4-2-17-15,9-8-8 0,5 2-208 0,-1 0-409 0,-2 1 182 16</inkml:trace>
  <inkml:trace contextRef="#ctx0" brushRef="#br0" timeOffset="-139037.12">29244 13717 176 0,'0'0'237'16,"0"0"-13"-16,0 0-8 0,-29 9-12 0,18-2-14 15,-1 7-7-15,-1 0-14 0,-1 9-17 0,2 0-16 16,-1 0-10-16,3-2-14 0,2 2-9 0,3-7-12 16,3 2-9-16,2-6-11 0,-2 0-2 15,2-3-9-15,2-2 1 0,0-1-9 0,-2-6-4 0,7 7-8 16,-7-7 0-16,10-3-3 0,2-4-1 0,-3-4-6 16,1 0-8-16,0-9-4 0,-1 5-2 0,-3-2-7 15,-2-7-7-15,-2 7-1 0,0 2-4 0,-2 3 1 0,0-1 0 16,0 3 0-16,0 1 3 0,0 9-1 15,-2-8-1-15,2 8-6 0,0 0 3 16,0 0 1-16,0 0-1 0,0 0 4 0,0 0-1 0,0 0-3 0,6 34 4 16,0-18-1-16,1-3-1 0,1 2 3 0,8-4 1 15,1 0-2-15,6-1-1 0,-5-3 2 0,7-3-1 16,2-2 0-16,-2-5 1 0,2-2-7 0,0-3-9 16,-3-3-6-16,1-5-4 0,-4 1-7 15,-1 0 6-15,-1-6-7 0,-9 7 0 0,5-5-5 0,-5 6 2 16,-4-1 2-16,1 0 6 0,1 2 5 0,-4 2-2 15,0 4 5-15,-4-3 10 0,0 9 0 0,0-10 3 16,0 10 0-16,-12-5 0 0,1 5 2 16,-3 1 0-16,-1 3-2 0,-1 3 0 0,-1 1 3 0,-1 1 1 15,-5 3-1-15,11-2-1 0,-3 1-1 0,1-1 7 16,3 3-2-16,3-10-1 0,4 1-1 0,0-3 9 16,4-1 1-16,0 0-1 0,0 0-5 0,0 0 1 0,0 0-7 15,0 0-6-15,10-19 8 0,5 10-2 0,-3-1 2 16,0 2-1-16,3 0 4 0,-3 0-2 0,-3 5 1 15,3 1-4-15,0 3 7 0,1 4-3 0,-1 0 4 16,1 4 0-16,-3 2-3 0,4 11 6 16,1 2-5-16,-3 2 4 0,3 2-5 0,3 10 6 15,-9-14-2-15,3 16-3 0,-2 2-1 0,-5-11 4 0,-1 11-5 16,-4-1 4-16,-7-14-1 0,-1 0 5 0,-4 0 4 16,-11 9 4-16,9-16 3 0,-3 0 8 15,0-10 2-15,-3 5 11 0,5-7 4 0,-3-2-5 0,1-4 2 16,1-3 0-16,-3-2-6 0,-4-8 0 0,7 3-4 15,-5-7-1-15,7 3-4 0,3-1 2 16,1-1-2-16,0-8-2 0,6 6-4 0,6-1-5 0,2-6-6 0,2 0-6 16,6-2-3-16,3 0-16 0,8-12-5 15,-3 17-12-15,15-14-14 0,0 0-13 0,3 3-6 16,1-5 1-16,0-2 5 0,5 4 5 0,-1-1 15 0,0 1 14 16,-7 9 3-16,-10 8 2 0,-3-1 6 0,0 0-1 15,2 0 0-15,-11 6 3 0,1 2 10 0,-5 0 0 16,2-2 13-16,-1 4 10 0,-3 1 10 0,-2 0 7 15,-2 2 6-15,-2-1 8 0,-2 6 1 0,5-9-2 16,-5 9-4-16,0 0-4 0,-13-10-2 0,1 7-2 16,-3 5-3-16,-3 1-4 0,-7 4 5 0,6 2-1 15,-1 5-6-15,-1 1 4 0,-2 8 1 0,5 0 6 16,-7 14-4-16,4 2 3 0,3 2-10 0,9-11 2 16,7-1-3-16,4 12 1 0,4-15-3 0,7-5-12 15,5 0-9-15,1-5-4 0,4-4-13 0,8-7-11 16,2-4-17-16,12-8-20 0,-1-2-20 0,5-7-23 15,-3-4-17-15,-1-3-17 0,3-2-7 0,-7-8-15 0,1-1-27 16,-11 4-203-16,0 0-422 0,-15 3 187 16</inkml:trace>
  <inkml:trace contextRef="#ctx0" brushRef="#br0" timeOffset="-138705.89">30124 13377 166 0,'-6'-3'253'0,"6"3"-5"0,-8-8-17 16,6 3-19-16,2 5-19 0,-2-10-20 0,2 10-22 16,6-11-14-16,-4 4-14 0,8 1-15 0,5-1-10 0,3 0-14 15,1 1-8-15,6 1-9 0,4 2-5 16,0 5-6-16,2 4-8 0,-3 6 0 0,10 12-4 15,-18-2-2-15,9 16-4 0,-2 3-5 0,0 3-4 16,-6 0-2-16,-3 0-3 0,-5 0-3 0,-5 3-3 16,2 8-1-16,-6 2-1 0,-6-2-5 0,-6 3-10 15,-13-4-2-15,-3-1-7 0,-7-5-3 0,-5 0-11 0,-3-4-14 16,0-4-13-16,-7-4-32 0,1-1-24 0,-5-4-27 16,1-9-40-16,-3 1-201 0,2-8-405 0,-1-9 179 15</inkml:trace>
  <inkml:trace contextRef="#ctx0" brushRef="#br0" timeOffset="-209147.65">12124 14089 134 0,'-27'3'128'16,"10"0"-7"-16,-10 3 0 0,13-3-3 15,-13 1-6-15,10-1 0 0,-1 0-1 0,-1 2-3 0,3-2-2 16,-1 4 3-16,3-1 1 0,-5-2 0 0,7-2-4 16,-1 1 0-16,1-2-4 0,4 2 1 0,1-2-7 15,7-1-4-15,-10 2-9 0,10-2 0 0,0 0-12 16,0 0-3-16,0 0-9 0,0 0-8 0,0 0-5 16,0 0-2-16,52-3-1 0,-19 0-2 0,14-2-8 15,1 0 5-15,2 0-5 0,5-4 1 16,9 0-6-16,-2-1 1 0,7-1-1 0,1 0-6 0,6-3-2 15,7 0 2-15,4 1 0 0,6-1-1 0,6 1-2 16,9-4-5-16,3 1 2 0,1-1-2 0,-5 1-1 16,3-4-1-16,0 2 1 0,-3 1-5 0,-2 1 7 15,-3 0-6-15,-11 3-3 0,-11-1 4 0,-7-4-2 16,-13 4-3-16,-9 2-1 0,-5 5 1 0,-17 0-1 16,-11 4-2-16,-3 2 1 0,-7-4-4 0,-2 4-6 0,-6 1-8 15,9-2-10-15,-9 2-3 0,0 0-8 0,0 0-15 16,0 0-20-16,0 0-19 0,0 0-25 0,-31 9-28 15,16-6-30-15,-4-2-44 0,-5 2-155 0,-3-1-403 16,-2-1 178-16</inkml:trace>
  <inkml:trace contextRef="#ctx0" brushRef="#br0" timeOffset="-208843.13">13616 13596 102 0,'-2'-5'207'16,"0"-3"-15"-16,2 8-18 0,4-14-14 0,0 6-16 15,5-3-17-15,7 1-11 0,9 2-9 0,4 2-7 16,4-1-13-16,16 4-11 0,1 1-4 0,-2 7-8 16,-1 3-7-16,-3 5-7 0,-3 3-2 0,-2 6-2 15,-14-4-7-15,-2 1-1 0,12 19-6 0,-14-1-1 0,-5 2-6 16,1 0 9-16,-13 8 4 0,-2-4 6 15,-10 4 6-15,-5-3 4 0,-5 2 11 0,-5-2 0 16,4-3-3-16,-8-1 7 0,-2-5-6 0,0-4-1 0,9-10-6 16,-3-3-8-16,0 2-4 0,-1 0-6 0,-1-6-19 15,4-3-24-15,5 0-31 0,3-5-48 0,3-1-51 16,2-4-64-16,-3-1-209 0,11 0-442 16,-10-4 196-16</inkml:trace>
  <inkml:trace contextRef="#ctx0" brushRef="#br0" timeOffset="-206967.02">15371 13508 165 0,'-4'-10'215'0,"2"1"-7"0,0 3-5 15,0 0-9-15,2 6-14 0,-6-10-19 0,6 10-16 16,0 0-15-16,-5-4-13 0,5 4-11 0,0 0-9 16,0 26-9-16,0-3-3 0,-4 4-7 0,8 13-12 15,-4 6-1-15,5-6-3 0,-5 4-9 0,2 2-2 16,6-4-6-16,4 0-3 0,-3-15-2 0,3 13-2 15,0-16-9-15,-1 3-2 0,3-2-3 0,1-2 1 16,-1-3-5-16,-1-8-2 0,-1 1-2 0,2-6-1 0,1 1-4 16,1-3-3-16,-3-3-3 0,-3-4 3 15,3-3-5-15,1-4-3 0,0-4-10 0,3-6-5 0,-5-6 2 16,1-3-2-16,-5 0 1 0,0-14-4 0,-3-2 0 16,-5 1 6-16,0 0-4 0,-5 14 9 15,1 0-5-15,-4-12 3 0,4 16 2 0,2 9 0 16,2-1 5-16,-4 4 8 0,-1 0-1 0,3 3 6 0,-2 2 4 15,2 1 5-15,2 7-3 0,-2-8-3 0,2 8-5 16,0 0 0-16,0 0-2 0,0 0 1 0,0 0-1 16,0 0 0-16,2 36-2 0,2-12-2 0,-2 4 3 15,5 0-3-15,-3 2 3 0,2 15 0 0,0 1-1 16,5-7 1-16,-7-10 0 0,2 0 2 0,0 1-1 16,4 11 1-16,1-16 0 0,-1 0-2 0,0-3 5 15,5-3-3-15,-5-8-1 0,3 3 1 0,-1-3 0 16,2-4 1-16,3-3 0 0,2-4 0 0,-5-3-2 15,3-4-2-15,1-4 1 0,1-4-1 0,-1-7 0 0,-1-3-1 16,-3-1-1-16,7-14 0 0,-13 15-3 0,-1-5-2 16,1-12 2-16,-2 16 0 0,-4-4-2 15,-4 0 3-15,2 1-4 0,0 4-2 0,-4-1 2 16,0 4 0-16,-2-1 0 0,1 7-3 0,1 1 3 0,-2 2 1 16,2 0-2-16,0 4 2 0,-2 1-4 0,-1 0 4 15,1 1-1-15,2 2 1 0,4 5-2 0,-10-4-1 16,10 4-1-16,-13 1 0 0,13-1 6 0,-14 8-4 15,6 2-3-15,1-2 0 0,1 1-1 16,-2 0-1-16,6 0-1 0,0 0 5 0,0 0-4 16,2 0 1-16,0-9-4 0,6 15 5 0,2-7-3 0,0-4 5 15,5 1-3-15,3-3 0 0,5-2-10 0,6-2-3 16,-4-5-1-16,6 0-4 0,0-2-3 0,-3 0 3 0,-3 0-2 16,-8 2-4-16,1 0 6 0,-1 0 6 15,-3 3 1-15,-4 2 1 0,3 0 2 0,-5 2 1 16,-6 0 6-16,0 0-3 0,12 4 1 0,-3 2 3 15,-9 2 3-15,4 3 8 0,-4 3 10 0,2 4 3 16,-4 7 2-16,2 1 7 0,-4 2 2 0,4 18 0 0,-5-3 2 16,5-13 2-16,0 13-2 0,-4-12-5 15,8 10-2-15,-4-17 4 0,5 2-4 0,1-1 0 0,0-8 4 16,4 4-1-16,-1-7 0 0,1-4 0 0,0 0-1 16,3-5 1-16,3-3-6 0,3-4 2 0,4-6-5 15,-1-6 2-15,3-3-2 0,12-15-3 0,-10-1-3 16,0 1-5-16,-4-6-7 0,-5-6-8 0,-5-3-10 15,1 1-9-15,-3-8-6 0,-5 3-18 16,-4-2 5-16,0 0 6 0,-2 3-9 0,-2 3 11 0,0 3 4 16,-2 1 6-16,-1 18 4 0,1-2 10 0,-4 2 6 15,0 0 11-15,4 9 4 0,-3 0 9 0,-1 2 6 16,2 2 6-16,0 3 1 0,4 3 2 0,-7-3-8 16,7 6-3-16,2 3-3 0,0 0-1 0,0 0 1 15,-16 17-6-15,8-2 2 0,3 10 0 0,1 15-5 16,2-9 3-16,2 13-4 0,2 3 1 0,0-4 2 15,5 3-4-15,1-3 1 0,-2-3 4 0,2-10-3 0,5 14 5 16,-5 4-3-16,6-7 3 0,1-3-2 16,-3-10 3-16,1-2-2 0,1-1-3 0,1 0-1 15,1-1 4-15,7-5-2 0,-4-1 0 0,1-5-2 16,3-5 2-16,-4-5-2 0,-1-1 4 0,-3-5-3 0,12-7-2 16,-5-7-6-16,3-1 0 0,12-13-10 0,-6-3-3 15,-12-5-9-15,2-2-2 0,-3 3-5 0,-3-6-6 16,-7 4-6-16,-2-3 3 0,-2 14-3 0,-4 2 12 15,0 0 1-15,4 1 10 0,-8 0 4 0,0 10 9 16,-2 0 10-16,-2 1 12 0,1 4 6 0,-1 0 12 16,0 4-6-16,-2 2 1 0,1 3-2 0,1 3 2 15,-2 4-3-15,-3 2-4 0,3 1-1 0,-7 10 1 16,9-3-3-16,0 8 1 0,2 1-6 0,6 1-2 0,4 2 1 16,0 1 1-16,6-4-3 0,3 1-3 0,14 9-4 15,-9-15 1-15,1 1 2 0,12 10-1 16,-13-10 0-16,3 0 1 0,0 3-7 0,-5 1 2 0,1-2-8 15,-7-6 3-15,-6 8-2 0,0-6 4 0,-4 5-2 16,-8-1 2-16,-8 1-3 0,5 0 3 0,-7-4 0 16,-7 0 1-16,2-3-1 0,-2 0 3 0,3-6-11 15,-5 0-8-15,10-6-22 0,-6-1-28 0,5-3-33 16,1-3-46-16,7-4-63 0,-7-2-206 16,7-2-449-16,2-1 198 0</inkml:trace>
  <inkml:trace contextRef="#ctx0" brushRef="#br0" timeOffset="-205533.69">17372 13754 85 0,'-16'0'218'0,"5"0"-2"16,3 0-3-16,8 0-3 0,-15 1-15 0,15-1-18 0,-4 1-21 15,4-1-14-15,0 0-14 0,0 0-10 16,0 0-17-16,0 0-5 0,0 0-10 0,31 0-8 0,2-4-9 16,15-1-8-16,6-3-4 0,-5 2-5 0,11 0-2 15,2-2 0-15,15-3-4 0,3-2-5 16,5 0-1-16,6 2-2 0,6-4-4 0,7 3-1 0,-5-1-2 15,4-3-1-15,-8 2-1 0,0 1 0 0,-6 3-7 16,-12 0 1-16,-11 3-2 0,-10 2-1 0,-3 1-5 16,-22 2-1-16,0 2 0 0,-4-3-3 0,-8 2 0 15,-3-3 1-15,3 3-1 0,-4 0 1 0,1-2-4 16,-6 3 0-16,-5-1-4 0,-5 1 5 0,12-1-1 0,-12 1-5 16,0 0 5-16,6-1 3 0,-6 1-6 15,0 0-8-15,0 0-20 0,0 0-17 0,0 0-26 16,0 0-18-16,0 0-24 0,-37 2-27 0,20-2-25 15,-1 3-31-15,-1-3-201 0,-8-3-424 0,9 3 188 0</inkml:trace>
  <inkml:trace contextRef="#ctx0" brushRef="#br0" timeOffset="-205300.65">18769 13369 13 0,'0'0'198'0,"0"-8"-18"0,0 8-8 16,0 0-9-16,17-6-6 0,-3 5-6 0,5 2-10 15,0 3-13-15,8 3-12 0,-1 3-8 0,5 1-9 16,-4 4-11-16,0 2-6 0,8 7-4 0,-12-6-13 16,0 2-1-16,-5 1-8 0,-5 1-9 0,1 2-5 15,-5 0-1-15,-5 1-3 0,0 2-8 0,-8 0 2 16,-5-1-4-16,-1-1 3 0,-11 13-4 0,-8-2-1 0,9-13-3 16,-13 10-2-16,-2 0 0 0,4-7 0 0,4-8-5 15,-8 8-5-15,16-10-26 0,-4-3-25 16,9-4-35-16,1-2-38 0,5-4-48 15,-2-2-191-15,10-1-381 0,0 0 169 0</inkml:trace>
  <inkml:trace contextRef="#ctx0" brushRef="#br0" timeOffset="-204614.19">20318 13219 247 0,'0'-5'250'15,"0"5"-10"-15,-4-11-13 0,4 11-27 0,-5-4-18 16,5 4-14-16,0 0-18 0,0 0-9 0,15 27-8 15,-11-4-6-15,11 2-9 0,1 20-7 0,-1-3-3 0,1-1-9 16,-1-2-7-16,1 0-11 0,-6-11-5 16,9 10-6-16,-7-15-8 0,3 4-6 0,-3-2-5 0,3 1-8 15,-3-7-1-15,1-5-5 0,-3-3-3 0,-2-2-3 16,3-4 0-16,-3-1 0 0,2-2-7 16,-2-5 2-16,9-3-4 0,-7-6-1 0,3-10-2 15,1-1-2-15,-6-1-1 0,-3-6-3 0,3-13 0 0,-6 0-5 16,-2 0 2-16,-2-1 1 0,2 3 2 0,-2 12-8 15,0 1 2-15,-2 1-6 0,-1 2 1 0,5 8 3 16,-4 3-10-16,0-1-8 0,0 8-15 0,4 1-23 16,0 6-31-16,-2-5-31 0,2 5-21 0,0 0-20 15,0 0-33-15,0 0-20 0,-8 30-210 16,8-15-450-16,4 1 199 0</inkml:trace>
  <inkml:trace contextRef="#ctx0" brushRef="#br0" timeOffset="-203333.84">20861 13400 187 0,'7'3'215'0,"-7"-3"-9"0,0 0-10 0,4 8-10 0,-4-8-11 16,0 7-9-16,0-7-14 0,8 8-7 0,-2-6-13 16,0 4-9-16,1-6-14 0,-7 0-7 0,18 2-9 15,-10-4-9-15,5 1-7 0,1-5-10 0,-1 0-4 16,1-4-5-16,-1-1-7 0,-3-2-7 0,-2-2-1 15,3 1-6-15,-3 0-3 0,-4-4-3 0,0 1-3 16,0-5-4-16,-4 4-4 0,2 3-7 0,-8 1 2 16,2 0-3-16,-4-1 0 0,1 2-7 0,3 5 4 15,-4 1-6-15,0 2 2 0,2 5-4 0,-3-3 4 0,9 3-5 16,-22 6 4-16,13-2-3 0,-3 7 2 16,2 2 1-16,-3 7-1 0,-1 4 2 0,5 2 2 15,-1 14-3-15,2-11-4 0,4 0 5 0,4-1 1 16,0 0-4-16,0-4 5 0,4 1-4 0,0 0 4 15,2-10-6-15,0 2 4 0,1-4 0 0,5 1 5 0,-2-3 2 16,3-2-3-16,1 1 5 0,5-4-2 0,-3-1 3 16,-1-3 1-16,3-3-4 0,-1-1-4 15,2-5 0-15,3-2 2 0,3-4-3 0,-2-3 4 0,-5-2-5 16,5-2 1-16,-4 0 0 0,-7-3-9 0,-1-2 0 16,5-14 0-16,-8 13-2 0,-6-1-1 15,3 0 1-15,-1 3 0 0,0 8 1 0,-4-1 3 0,0 6 1 0,0-3 2 16,0 6 8-16,-4-1 3 0,0 4 9 15,4 5 6-15,-5-11-7 0,5 11 5 0,-2-6-7 16,2 6 0-16,0 0 0 0,-12 3-7 0,12-3-3 16,-12 11 3-16,12-2-1 0,-5 3 4 0,3 3-3 0,2-1 5 15,2 3-6-15,0 6-1 0,1-8-3 0,1 3 1 16,0-3 0-16,0 3 3 0,4-3-3 0,-2 1-3 16,3-3 0-16,1-1-2 0,-2-1 1 0,1-2-2 15,-1-5 2-15,2 3 1 0,-2-4-2 0,3-3 0 16,1-3 1-16,3-2 4 0,-3-3-3 0,-2-3-2 15,-1-1-4-15,3-3 1 0,-4-1-5 0,-2-5 4 16,7 1-3-16,-5 3 1 0,-2 3 2 0,-1 3-3 16,-1-1 0-16,0 6 3 0,-4-1-1 0,0 7-2 15,4-6 2-15,-4 6-4 0,0 0 1 0,0 0 2 16,0 0 0-16,6 28 2 0,-6-14-2 0,0 1 1 16,4 0 1-16,-4 1 3 0,4 1-3 0,5-4 4 0,-1 1 2 15,-2 1 1-15,7-2 8 0,-3-5-5 0,2-1 4 16,3 0-3-16,1-2 3 0,-1-4-3 0,1-1 0 15,3-2-6-15,-5-2 7 0,7-4-3 0,-4 2-7 16,3-7 6-16,-5 1 2 0,-3 2-2 0,0-1-2 16,-1 1 2-16,-1 4-3 0,-4-2-1 0,-4 3-2 15,3 0 3-15,-1 0-4 0,-4 5 5 0,8-7-5 16,-8 7 1-16,6-6-4 0,-6 6-1 16,0 0-3-16,4-3 3 0,-4 3-3 0,0 0-2 0,4-4 2 15,-4 4 0-15,0 0 4 0,15-5-1 0,-11 3-3 16,4-3 6-16,1-1-3 0,-3-4 9 0,2-1-11 15,-4-1 2-15,4-3 0 0,-5-1-2 0,-1-1 4 0,-2 0-6 16,2-6 1-16,-9-1-3 0,-1-1 4 16,0 1-5-16,-7 0-4 0,3 2 3 0,-2 1 1 15,-3 4 2-15,3 6-1 0,1-1-1 0,-5 4 2 16,3 3 0-16,1-2 2 0,-3 5 2 0,11 2-3 0,-4 4-2 16,3 0 4-16,-1 3-1 0,6-1 3 0,2 1 0 15,0-7 7-15,2 17-5 0,6-10-1 0,5 0 1 16,5 1 0-16,1-2 1 0,8-1 0 0,0-6 0 15,4-1-3-15,2-2 2 0,-2 1 0 0,0-7-4 16,0 1 0-16,-4-4 10 0,2 0-6 0,-5 2-1 16,-1-3-1-16,-6 5-3 0,-1-2-4 0,-3 3 2 15,1-2-4-15,-8 3-8 0,1 0-15 0,-3 3-11 16,-4 4-18-16,4-8-20 0,-4 8-25 0,0 0-13 0,0 0-27 16,-13-12-15-16,13 12 3 0,-6-2-3 0,6 2-6 15,-12-1-1-15,12 1-6 0,-8 1 6 16,8-1 10-16,0 0 30 0,-15 0 40 0,15 0 43 0,-4-2 20 15,4 2 11-15,0 0 25 0,-8-6 17 0,8 6 9 16,0 0 25-16,-5-6 15 0,5 6 14 16,0 0 9-16,0 0 0 0,-4-4-5 0,4 4-10 0,0 0-10 15,0 0 1-15,0 0-7 0,-14 11 4 0,12-3-5 16,-2 1 1-16,0 4-4 0,1 4 1 16,1 1-5-16,-2-1 1 0,4 9-5 0,4-2-7 0,-2-7 3 15,7 8-3-15,-1-2-7 0,9 1 2 0,-3 0-4 16,1-1-1-16,5-2-7 0,-1 2 1 15,-1-1-3-15,-1-2-1 0,-3-1-1 0,-3-4-5 0,-3 1 0 16,0 0-1-16,-4-3 2 0,-8 0-2 0,4 2 4 16,-8 0 4-16,2-1-3 0,-7-1 1 0,-3-2-5 15,-7 3-4-15,0-3 3 0,-3-1-6 0,-1-5-18 0,2-1-29 16,8 1-34-16,-1-5-67 0,5-4-63 0,-5 0-273 16,5 2-509-16,7-2 226 0</inkml:trace>
  <inkml:trace contextRef="#ctx0" brushRef="#br0" timeOffset="-200349.45">23009 13236 39 0,'-21'0'182'0,"5"1"-2"16,-1 0-3-16,3 1-9 0,6-1-9 0,-1-1-10 15,9 0-15-15,-8 1-12 0,8-1-9 0,-8 2-11 0,8-2-11 16,0 0-5-16,0 0-4 0,0 0-5 16,0 0-6-16,20 7-4 0,-1-5-6 0,8-2-6 15,18-1-2-15,3-2-4 0,6 1 1 0,4-5 3 0,4 1 2 16,12-4 2-16,3 2 2 0,7-5-2 16,9 5-8-16,2-4 0 0,11 1-2 0,-1 1-8 15,9 0-1-15,-2-1 1 0,-3-2-7 0,1 8-2 0,1 2-4 16,-3-2-1-16,-5 1-2 0,-2-4-3 0,-1 0-1 15,-5 0 2-15,-6-3-4 0,-3-3-7 0,-1 5 3 16,0 2 1-16,0-8 0 0,-3 4-1 0,1-3-2 16,0 4-3-16,-3-7 1 0,5 3-1 15,-2 2-5-15,-3-2 3 0,-5 2 2 0,1-4 0 0,-7 3 1 16,1 1 2-16,-10 2 3 0,2-2-1 0,-4 3 0 16,-13 0-5-16,-14 3 5 0,-2-1-1 0,-6 0-1 15,-7 3 1-15,-1 0 4 0,-5 1 3 16,-4 1 2-16,1 0 5 0,-7 2-1 0,10-3 4 0,-10 3-7 15,4-4-3-15,-4 4-4 0,0 0 1 0,0 0-3 16,0 0-1-16,0 0-6 0,0 0-13 0,0 0-13 16,0 0-9-16,-19-5-15 0,19 5-19 0,0 0-6 0,-16 4-17 15,10-1-12-15,-1 0-31 0,7-3-15 0,-12 6-17 16,6-5-14-16,6-1-11 0,-13 4-197 0,13-4-412 16,-12 0 182-16</inkml:trace>
  <inkml:trace contextRef="#ctx0" brushRef="#br0" timeOffset="-200032.56">26226 12618 22 0,'-9'-6'208'0,"9"6"-1"0,-4-4-11 0,4 4-13 0,0 0-17 16,0 0-14-16,0 0-9 0,25 3-12 0,4 4-12 15,2 3-8-15,14 3-12 0,1 0-9 16,-15-3-8-16,18 5-4 0,-1-1 1 0,0 2-5 0,3 1-10 16,1-2-5-16,-5 5-7 15,-5-3-2-15,-13-4-4 0,-2 2-5 0,-5 3-4 0,-3 0-6 0,-3 1 1 16,-9-3-6-16,-5 6 2 0,-4-5-7 16,-7 5 3-16,-7 4 2 0,-15 4 2 0,-4 4-5 0,-5-4 0 15,-1-1-3-15,0-8-3 0,-3-1-7 16,5 3-20-16,10-11-28 0,-10 11-33 0,14-8-51 0,-2-3-25 15,11-4-51-15,-3-1-171 0,3-2-400 0,1-2 177 16</inkml:trace>
  <inkml:trace contextRef="#ctx0" brushRef="#br0" timeOffset="-197116.3">27863 13693 41 0,'0'0'125'16,"0"0"-17"-16,0 0 0 0,0 0-3 0,0 0-8 0,0 0-6 15,0 0-6-15,0 0-1 0,0 0-1 0,0 0 2 16,0 0-5-16,0 0 7 0,0 0-5 0,0 0-2 15,0 0-2-15,0 0-1 0,0 0-1 0,10-17 2 16,-10 17-5-16,0 0-7 0,0 0-3 0,0 0-6 16,0 0-6-16,0 0-2 0,0 0-8 0,0 0-2 15,0 0-3-15,0 0-3 0,0 0-3 0,-29 11-3 16,19-4-2-16,-7 1-3 0,3 1-3 0,-1 1-3 16,-10 2-1-16,3-1 1 0,-5 2-4 0,0-2-1 15,0 0 1-15,-4-1-2 0,-12 8-1 0,-11-4 0 0,2 5-4 16,-10-3-4-16,-2-2-3 0,-4-1 0 15,-8 1-1-15,-1 0 0 0,-4-1 2 0,-1 1 2 16,-3-3-6-16,-2 6 5 0,-6-7-6 0,-2 5-11 0,-8 0 11 16,-3 0-2-16,-3 1 1 0,-5-1 5 15,-4 2-6-15,-8-2 3 0,-4 2 2 16,-2-1-7-16,-7 2 6 0,-1-2 4 0,-5 3-6 0,-4 0-2 0,-2-1 5 16,0 0-3-16,-2-3 6 0,-4 2-6 0,2-2 3 15,0 2-2-15,-2-1 1 0,0-1 5 0,-4 2-7 16,-3-3 9-16,-5 0 2 0,5 3 3 0,1-5 0 15,-8 4 7-15,5-7-5 0,-1 5 3 0,-1 2-4 16,-1-1 2-16,1 0 3 0,-1-2 0 0,1 4-3 16,-5 4 3-16,10-5 0 0,1 0 5 0,-7 5-3 0,6-4 0 15,-3 5-1-15,5-4-6 0,-4 0 9 16,1 1 2-16,3 1 0 0,0-2-6 0,0 1 0 16,-1-1 7-16,9 3-6 0,-6-2-1 0,-6 0-2 15,12 2-2-15,-4 4-2 0,8-3-1 0,-8 1 4 0,4-2-3 16,-4 2-1-16,10-3-3 0,2-2 5 15,1 1-4-15,1 1-1 0,0-1-3 0,7-3 3 0,-3 1-3 16,5 0-1-16,-4 1 3 0,3-3 0 16,3-3 0-16,-3 6 4 0,5-4-3 0,4 1-2 0,0 0 6 15,4-1-2-15,2 1 0 0,2-1-5 0,7 2 7 16,-5-2-6-16,13 1 1 0,3-5-1 0,-3 3 0 16,8-3 3-16,4 2-3 0,0 0 1 0,2 1-1 15,2-3-1-15,7-1 1 0,3 1-1 0,-1 4-1 16,3-4-1-16,3-6 2 0,4 4 3 0,4 2 0 15,2 1-2-15,-2-4-1 0,4 0 0 0,0 1 3 16,0 0-1-16,0-4-2 0,0 2 1 0,6-1-1 16,0 3-1-16,5-2 1 0,-7 0 0 0,4-2-1 15,-2 4 2-15,5-2 2 0,-1 0-2 0,5 1-2 16,-3-2 1-16,1 0-3 0,-3 1-7 0,3 0 0 16,3-1 1-16,-8 1-1 0,5 0 3 0,-7 2 3 15,5 0-2-15,-7-1 3 0,0 0-4 0,0 1 2 16,-2 2 0-16,0 1 3 0,3 1-2 0,1-3 3 15,2 2 0-15,0-3-2 0,-1 2 2 0,-5-6 0 16,0 7-2-16,2-4 4 0,-2 3-3 0,0-3 3 16,-2 4-3-16,3-5-1 0,-5 2 0 0,4 0 0 15,0-2 1-15,-2 2 2 0,0-1-1 0,0-2-1 0,2 6 2 16,-6-2 0-16,0 3-1 0,-2-4 2 0,2 2-3 16,-2-1-1-16,1 0 4 0,3-1 2 15,0 1-5-15,0-3-3 0,2 0 6 0,3 2-2 0,1-3 1 16,4 0 3-16,-6 3-2 0,0-4-3 0,5-2 0 15,-3 8 2-15,6-6 0 0,-4 0 0 0,3 1-1 16,-1-2-1-16,-2 4 2 0,7-3 8 16,-1 1-10-16,-1 2 0 0,1-5 4 0,15 1 2 0,0 0 2 15,-13 4 0-15,18-5-5 0,-1-1 1 0,-2 4 2 16,2-3-2-16,2 0 2 0,6 1 1 0,2-3 0 16,-1 1 3-16,3-2-2 0,1 2 0 0,1-2 4 15,5-1 1-15,2 1 2 0,1-2 2 16,7 3-4-16,-10-1 1 0,10 1-1 0,-8-1-1 0,8 1-8 15,0 0-5-15,0 0-10 0,0 0-9 0,0 0-14 16,0 0-14-16,0 0-22 0,0 0-15 16,0 0-22-16,0 0-16 0,0 0-18 0,0 0-7 0,0 0-12 15,0 0-17-15,0 0-123 0,21-6-324 0,-21 6 143 16</inkml:trace>
  <inkml:trace contextRef="#ctx0" brushRef="#br0" timeOffset="-196733.22">9918 15644 108 0,'2'6'118'0,"2"7"2"16,-4 0-14-16,0 2 0 0,-4 1-1 0,-2 5-5 15,-2 2-5-15,-7 2-2 0,1-1-15 0,-11 13-7 0,-2-2 2 16,6-12-13-16,-12 10-4 0,-2 1-2 16,0 0-11-16,-2 1-7 0,2 0-2 0,-3 0 2 15,1 1-8-15,4-5 1 0,2-3-7 0,15-11 3 16,1-5-5-16,3 0-3 0,1-3-6 0,5-4 0 16,2-1 0-16,0 5-3 0,2-4 7 0,2-5-5 15,4 14 0-15,6-7 1 0,7 3 0 16,-1-2-5-16,11 1 5 0,17 7-1 0,-13-5 0 0,16 7-3 15,-5 0 11-15,-13-4 7 0,12 6-5 0,-2 4-2 16,-12-7-2-16,0-2 0 0,10 10-1 0,-14-7-4 0,0-2-16 16,1 4-15-16,9 7-22 0,-14-13-25 15,2 1-31-15,-7-8-38 0,3 3-122 0,-5-7-279 16,-2-1 123-16</inkml:trace>
  <inkml:trace contextRef="#ctx0" brushRef="#br0" timeOffset="-195765.98">8765 13861 1 0,'-11'-7'225'0,"3"3"-7"15,2 1-10-15,2 0-15 0,4 3-19 0,0 0-16 0,0 0-21 16,0 0-11-16,16-13-12 0,5 8-9 16,8-2-10-16,16-9-10 0,5 0-10 0,6-1-5 15,4 2-5-15,2-3-8 0,6-3-3 0,4 1-6 16,7 0-2-16,1 2-4 0,1-1-4 0,0 4-4 0,-9-1-3 16,-2 5-3-16,-12 2-2 0,-4 5-6 15,-25 3-11-15,-2 2-24 0,-15 1-19 0,0 2-5 16,-5-1-7-16,-5 2 5 0,-2-5-9 0,-11 23-10 0,-7-5-7 15,-5 1-14-15,-18 9-14 0,-3 0 2 16,-5-5-13-16,1 1-5 0,-1 2-7 0,-3-4-11 16,4-2-105-16,-5 0-252 0,-3-3 113 0</inkml:trace>
  <inkml:trace contextRef="#ctx0" brushRef="#br0" timeOffset="-195441.57">8856 13947 57 0,'-13'-7'132'16,"3"-2"5"-16,2 4 7 0,1-1 2 0,1 0 1 15,4 1 10-15,-2 0 1 0,4 5 1 0,-4-8-12 16,4 8-14-16,0 0-17 0,-6-4-14 0,6 4-7 16,0 0-11-16,0 0-7 0,4 34-2 0,0-8-4 15,2 19-8-15,-2 5 1 0,0 3-6 0,-2 3-3 16,0 8-5-16,-2 5-6 0,0 4-3 0,-2-2-5 16,-2 3-1-16,2-2-4 0,-4-4-4 0,4-7-3 0,2-10 0 15,0-4-7-15,2-18 1 0,0-1 2 16,4-3-2-16,0-10-2 0,3-1 2 0,-1-2-10 15,2-3 0-15,-1-5 4 0,7-1-1 0,1-2 1 16,10-5-4-16,1-3 3 0,20-7-2 0,-2-5 0 16,1-3-2-16,3-3 2 0,3-6-2 0,5 0 1 0,6-5-4 15,3-1 2-15,7-6-3 0,-6 5-2 16,2 1-16-16,-5 5-18 0,-3 2-23 0,-11 4-29 16,-5 1-33-16,-5 0-40 0,-16 6-40 0,-9 3-180 0,-3 1-409 15,-9 0 181-15</inkml:trace>
  <inkml:trace contextRef="#ctx0" brushRef="#br0" timeOffset="-195249.57">9583 13780 44 0,'0'0'178'0,"0"0"-1"0,13-3 1 0,-13 3-3 0,24 15-2 15,-3 5-7-15,0 0-12 0,-3 5-11 0,11 14-14 16,-6 7-10-16,0 1-12 0,-7 8-9 0,1-1-8 15,-5 4-11-15,-1-2-14 0,-5 1-20 16,0 1-25-16,-2-2-24 0,0-4-29 0,-6-1-24 16,2 0-18-16,0-3-21 0,-2-6-17 0,-2-14-19 0,-6 13-140 15,-1-17-295-15,-1-1 131 0</inkml:trace>
  <inkml:trace contextRef="#ctx0" brushRef="#br0" timeOffset="-195030.88">9269 14908 135 0,'-33'43'195'16,"-4"-7"-11"-16,4 7-9 0,2 2-14 0,0-6-13 16,2 1-15-16,0 0-11 0,4-1-15 0,2-2-11 15,9-9-9-15,1-6-14 0,3 0-22 0,4-7-32 16,2-7-27-16,2 0-20 0,4-2-45 0,-2-6-9 15,0 0-42-15,0 0-105 0,14-22-248 0,-4-3 111 0</inkml:trace>
  <inkml:trace contextRef="#ctx0" brushRef="#br0" timeOffset="-194782.09">9310 14863 181 0,'31'-5'179'0,"-4"6"-13"15,0 2 1-15,0 0-5 0,6 6-9 0,10 5-13 16,1 3-13-16,-15-6-12 0,12 7-13 0,-14-6-9 15,0 3-6-15,0 1-9 0,10 8-12 0,-16-8-3 16,-7-4-19-16,1-1-11 0,-1 0-7 0,-4-2-16 16,-1-2-13-16,-5-3-7 0,-2 1-1 15,-2-5-1-15,0 9 1 0,0-9 5 0,-17 12-6 0,-1-8 1 16,-9-3-5-16,-19 4 8 0,-3-5 2 0,-3 1-3 16,-2-1 4-16,3 1 2 0,-5 9 9 0,4-1-6 15,3 5 11-15,-1 3 0 0,0-2-2 0,7-1-12 16,16-1 10-16,2-1-17 0,7 5-22 0,5-7-30 15,3 1-21-15,2 0-29 0,6-3-157 0,-1-3-291 16,3-5 129-16</inkml:trace>
  <inkml:trace contextRef="#ctx0" brushRef="#br0" timeOffset="-190896.47">21018 12281 67 0,'3'-8'96'0,"-1"3"-15"0,-2 5 3 15,0 0-14-15,0-12 2 0,0 12-13 0,0 0-2 16,0 0 14-16,-2-11-5 0,2 11-9 0,0 0-5 15,-3-7 0-15,3 7-10 0,0 0 1 0,0 0-2 16,-4-7-7-16,4 7-3 0,0 0-5 0,0 0 0 16,0 0-5-16,0 0-2 0,0 0 0 0,0 0-3 15,0 0-4-15,0 0 7 0,0 0-11 0,0 0-1 16,0 0 4-16,0 0-8 0,0 0 4 0,0 0-1 16,0 0 0-16,0 0 2 0,0 0 6 0,0 0-4 15,0 0 1-15,0 0-5 0,0 0-4 0,0 0 3 16,0 0 5-16,0 0-18 0,0 0 1 0,0 0-7 0,0 0-10 15,0 0-15-15,0 0-24 0,4 28-20 0,-1-19-103 16,-3-9-200-16,-3 12 90 0</inkml:trace>
  <inkml:trace contextRef="#ctx0" brushRef="#br0" timeOffset="-190098.5">21041 12365 56 0,'0'0'79'0,"0"0"-12"0,6-12-2 0,3 9-8 16,-9 3-5-16,8-7-7 0,-4 3-8 0,0 0 15 16,-4 4-16-16,6-8-2 0,-6 2 0 0,0 6-4 15,5-8-1-15,-1 4-4 0,-4 4 3 0,6-9 2 16,-2 4 8-16,-4 5-6 0,4-13 5 0,-4 7 3 15,0-2-2-15,0 0 15 0,0-2-12 0,0 1 0 16,0-3-4-16,-4 3 1 0,-2-4-1 0,2-1 0 16,0 6 12-16,-5-4-2 0,-1 0 2 0,-2 1-2 15,1 2 3-15,-1-2 9 0,-1-1-13 16,-11 4 3-16,3 1 7 0,-2-3-7 0,-8 4-2 0,4 3 1 0,-6-1 0 16,-14 7-8-16,-5 2-1 0,2 2-4 15,3 2 3-15,-9 1-4 0,9 5-8 0,-3 2 1 0,4 2 1 16,-3 2-4-16,3 3 3 0,-1 2-2 0,1 2 2 15,5 5 5-15,2 7-3 0,-3 1 0 0,7-1 4 16,2 3 1-16,2 2-2 0,4 4 3 0,0 0-1 16,9 3-5-16,1 1 0 0,3 3-1 0,6-1-5 15,3 3 0-15,5-2-2 0,5 4 3 0,3 3-3 16,2-1-2-16,-2-1-1 0,7 3-2 16,1-4 0-16,3-1-2 0,4-6 1 0,4 1-1 0,-1-7-3 15,1 1-2-15,8-5 5 0,-1-2-3 0,5-4-2 16,10 1 3-16,-3-4-1 0,4-4-3 0,-3-2 4 15,7-4-2-15,6 2 0 0,2-6-5 0,10-4 2 16,0 1-1-16,1-8-2 0,1-3 5 0,5-2-4 16,-1-2-1-16,-1-4 2 0,1 2 0 0,-3-4-1 15,-3 0 0-15,1-1-3 0,-7-1 4 0,-2-4-4 0,-6-2 0 16,-3 2 1-16,-3-2-3 0,2 2-2 0,-9-5 7 16,-3-3-5-16,3 0-1 0,-18 5 5 15,12-8-1-15,-12 6-3 0,12-10 2 0,-1 0 0 0,-3-1 2 16,2 0-2-16,-2-7 3 0,4-1-4 0,3-5 5 15,-1-3-2-15,0-8 0 0,-1-4-6 0,1-3 0 16,2-3 4-16,3 0 1 0,-5 5-4 0,-6 0 4 16,-2-1-5-16,-4 9-1 0,-10-1 0 0,0 8-1 15,-11 0-1-15,-4 12 0 0,-4-1 2 16,-4-11 2-16,-13 0-5 0,-3 1 6 0,-5 1 1 16,-6 0 2-16,-6-4-2 0,-7 1 3 0,-5-5-5 0,-7 2 4 15,-2 1 0-15,0-1 0 0,-2 1 3 0,2 4 6 16,0 8-2-16,-4 10 3 0,-2-1-2 15,-2 5 0-15,-2 7-6 0,-2 3 2 0,-3 4-2 0,-1 2-1 16,-1 7-2-16,7 1 2 0,-6 0-2 0,1 7-8 16,5 1-5-16,4 3-5 0,2 1-11 0,0 4-12 15,6-1-15-15,1 0-15 0,-1 0-14 0,10 4-16 0,-1-2-27 16,5 4-21-16,1-5-35 0,6 4-196 0,8-7-408 16,-8 5 182-16</inkml:trace>
  <inkml:trace contextRef="#ctx0" brushRef="#br0" timeOffset="-187158.39">22217 12316 127 0,'0'0'174'0,"-4"-5"-7"0,4 5-8 0,-4-6-7 0,4 6-13 15,0 0-14-15,-8-4-9 0,8 4-10 16,0 0-8-16,0 0-4 0,0 0-9 0,0 0-8 16,-4-8-4-16,4 8-10 0,0 0-3 0,0 0-1 0,0 0-5 15,0 0-4-15,-4-7-6 0,4 7-5 0,0 0 1 16,0 0-4-16,0 0 0 0,0 0-2 0,0 0 1 15,0 0 0-15,0 0-4 0,0 0 0 0,0 0-5 16,0 0-3-16,12-13-1 0,-8 12-2 0,2-7-1 16,3 4-1-16,-1-1-1 0,2-7 0 15,3 2-4-15,9-4-2 0,-3 5 1 0,4-4-1 0,2-1 4 16,1 1 0-16,1 1-5 0,2-1-2 16,-2 0 3-16,4 3-4 0,-4 1-2 0,0-3 3 0,0 1-6 15,-5-1 5-15,5-1-2 0,-10 4-4 0,8-2 3 16,-3-1-1-16,1-2 0 0,0 1-2 0,-2 1 4 15,1-2 0-15,1 1-3 0,4-1-2 0,10-11 1 0,2 4 1 16,3-2-1-16,1-2 2 0,1 1-6 16,3-1 4-16,3 0 2 0,-1-2-8 15,-1 2 9-15,4 3-4 0,-5-4 1 0,-4 6 3 0,-1 0 1 0,-13 8 6 16,0 0 0-16,-5-2 1 0,-1 4-5 0,-6 2 0 16,3-1 2-16,-3 1-1 0,6-2-1 0,-7 2 1 15,-1 1 0-15,1 0-4 0,3-1 1 0,6-3 3 16,2-3 0-16,-1 2 1 0,3 2 2 0,0-3-3 15,0 1-1-15,17-5 1 0,-15 7 4 0,14-4 1 16,5 4 4-16,-1-4 8 0,3-1-2 0,4 2 2 16,0-1 1-16,-5 0-3 0,-3 1-1 0,-1 5 4 15,3-3-1-15,-4-1 0 0,3 3-3 0,-5-1 1 16,3 3-6-16,-1 2 1 0,1-5-2 0,1 6-3 16,1-2 1-16,-1 0-4 0,6 2-3 0,-1-1 3 15,3-1-3-15,4 3 0 0,0-3 0 0,0 3 1 16,2 1-2-16,4-2-2 0,2-1 0 0,-6 0 2 15,5 2-2-15,-3 1 2 0,-2 0-3 0,-2 0-1 0,2 1 2 16,-5 0-2-16,-1 2-1 0,-2-4 3 16,2 1-4-16,-4 3 1 0,-3 0 4 0,-1 2-5 0,3-3 0 15,-1 4 0-15,0-3 2 0,-1 2 1 16,7 2-4-16,-2-2 2 0,2 1-1 0,-5 2 0 16,9 0-2-16,-2 0 6 0,0 3-4 0,-2-5 0 0,4 6 1 15,-5-5-1-15,5 3 0 0,-4-2 0 0,0 2-6 16,2 1 6-16,-4-3 0 0,-5 4 2 0,5-3-4 15,-2 3 5-15,-1 1-5 0,-1-2 4 0,2 0-5 16,-3 1 1-16,1-3-3 0,0 1 7 0,1 2 1 16,-1 0-1-16,1 1-4 0,-1-1 4 0,4 0-5 15,-5 0 6-15,3 2-2 0,-2 3 1 0,-5 1-3 0,1-1 4 16,-1-3-2-16,-14-5-4 0,15 7 3 16,-17-7 3-16,0 1-5 0,-1-1 6 0,1 2-4 15,-6 0 2-15,-4-3-3 0,-1-3 1 0,1 2 0 0,-2 3 2 16,1-5-6-16,-1 3 4 0,-1-2 4 15,3 1-3-15,-5-1-2 0,1 1 2 0,1 0-3 16,-1 0 1-16,-7-3 2 0,6 2 1 0,-3-3-1 0,-1 2 1 16,-2 0-1-16,3 0 1 0,-1-1 2 0,-4 0 2 15,-6-2-1-15,13 2 1 0,-7-1 2 0,-6-1-1 16,10 2 0-16,-10-2-2 0,6 2-3 16,-6-2 1-16,0 0-4 0,9 1-4 0,-9-1-4 0,0 0-17 15,0 0-17-15,0 0-17 0,0 0-18 0,0 0-27 16,0 0-19-16,0 0-31 0,-29-8-19 0,12 2-22 15,1-2-33-15,-1 1-138 0,-1-2-397 0,5-1 176 16</inkml:trace>
  <inkml:trace contextRef="#ctx0" brushRef="#br0" timeOffset="-186931.38">28586 11487 109 0,'11'-1'170'0,"3"0"-3"0,0 1-8 0,1 4-14 0,1 2-5 15,1 3-9-15,0-2-9 0,7 7-11 0,-5 1-9 16,2 0-8-16,-3 5-4 0,-5-2-14 0,-3-3-1 16,-4 0-4-16,-6 7-4 0,-2-4-1 15,-4 5-9-15,-6 1-7 0,-5-2-3 0,-6-2-2 16,-14 4-4-16,0 2-5 0,8-11-2 0,-15 4 0 0,1-1-2 16,0-3-6-16,1 0-3 0,13-6-6 0,0 3-20 15,-2-1-9-15,2-1-15 0,5-3-28 0,7-1-26 16,-1-2-34-16,3 0-28 0,1-3-175 0,-1-2-343 15,1 1 153-15</inkml:trace>
  <inkml:trace contextRef="#ctx0" brushRef="#br0" timeOffset="-186081.39">23249 10057 118 0,'0'0'191'15,"0"0"-8"-15,0 0-12 0,-8-45-15 0,8 45-21 0,0 0-13 16,0 0-11-16,0 0-8 0,0 0-4 0,0 0-11 15,0 0-3-15,41 107-4 0,-31-58-5 16,3 7-3-16,-3 1-7 0,2-1-7 0,-1-1-7 0,-1 0-4 16,-2-1-6-16,1-4-3 0,3 0 0 0,-2-2-8 15,3-3-7-15,-3-2-13 0,-2-3-10 0,3-15-15 16,-5-2-20-16,-4-5-21 0,2-3-25 0,4-2-32 16,-3-7-36-16,-5-1-146 0,0-5-318 0,0 0 141 15</inkml:trace>
  <inkml:trace contextRef="#ctx0" brushRef="#br0" timeOffset="-185765.73">22561 10083 166 0,'-23'-27'183'0,"23"27"-12"0,0 0-19 0,14-51-16 0,-14 51-7 16,54-47-17-16,-13 27-15 0,9 1-10 15,8 0-7-15,4 1-5 0,4 7-8 0,2 1-3 16,9 7-6-16,3 0-8 0,3 8-5 0,-2 0-4 0,-5 8 0 16,-6 8-5-16,-10 12-3 0,0 11-3 0,-10-1-3 15,-9 6-7-15,-10 3-13 0,-2 3-3 0,-6 5-5 16,-11 2-4-16,-12 3-5 0,-6-2 5 0,-12-2-7 16,-11 1 3-16,-2 0 1 0,-7 0 6 15,1-2-10-15,-6-4 24 0,-5-5 8 0,-1-2 11 0,-1-3 4 16,-4-1 2-16,3-10-3 0,3-2-7 0,7-4 2 15,14-12 0-15,4-3-10 0,11-6-19 0,-3-3-17 16,9-4-47-16,6-1-48 0,-8-9-210 0,6-7-347 16,6-6 154-16</inkml:trace>
  <inkml:trace contextRef="#ctx0" brushRef="#br0" timeOffset="-184765.27">23999 10315 15 0,'0'0'202'0,"0"0"-3"0,0 0-7 15,0 0-12-15,0 0-20 0,0 0-4 16,-12 76-7-16,12-76-15 0,6 41-7 0,-6-41-11 0,10 34-6 16,-10-34-9-16,17 33-6 0,-17-33-9 0,23 25-7 15,-23-25-7-15,27 19-5 0,-27-19-6 0,28 10-3 16,-28-10-7-16,0 0-6 0,50-7-3 0,-50 7 1 16,39-21-10-16,-18 7-2 0,-21 14 3 0,25-27 0 15,-25 27-5-15,21-37 5 0,-21 37 1 0,10-41-3 16,-6 14-2-16,-4 27 3 0,2-55-1 0,-2 13 0 15,-6 14-5-15,6 28-4 0,-10-54 4 0,5 30 3 16,5 24 2-16,-8-30 9 0,8 30 3 0,0 0-4 16,-10-28-6-16,10 28-7 0,0 0-1 0,0 0-6 15,0 0-7-15,0 0 9 0,0 0-7 0,0 0 3 16,0 0-2-16,0 114-1 0,8-71-5 0,4 0 3 16,1 0 5-16,-1 0-9 0,1 0-4 0,1-1 1 0,-1 1 2 15,-3-1 1-15,0-1-4 0,3 3 2 0,-1-4 0 16,-6-11-3-16,0-2 2 0,-4-2 2 0,-2 0-8 15,0-1-3-15,-4-10-6 0,0 0-2 0,-2-1-2 16,2-5-8-16,-2 0 7 0,-3-5-3 0,1-3-4 16,8 0-6-16,-23-9-3 0,11-3-5 15,-5-9-6-15,1-7-9 0,4 2-10 0,-3-18 1 0,3 2-3 16,3-3 7-16,3 2-2 0,6 16 1 0,6-15 3 16,1 16 5-16,-7 26 3 0,14-56 6 15,-4 31 3-15,-1-1-1 0,1 2 7 0,-10 24 2 0,21-45 5 16,-11 22 0-16,-10 23 4 0,17-32 10 0,-17 32 6 15,18-29 4-15,-18 29 4 0,21-24 1 16,-21 24 2-16,20-18 0 0,-20 18-3 0,0 0 4 0,0 0-3 0,38-3 1 16,-38 3 0-16,0 0 4 0,41 25-5 15,-24-5 0-15,-17-20-1 0,29 41-2 0,-15-18 1 16,-2 0 1-16,-12-23 4 0,15 40-7 0,-7-16 9 16,-8-24-3-16,15 39-5 0,-15-39 6 0,8 30-1 0,-8-30 3 15,8 27 4-15,-8-27-1 0,0 0 7 0,0 0 2 16,0 0 17-16,0 0 8 0,0 0-8 0,0 0 0 15,0 0-7-15,0 0-1 0,0 0-4 0,0 0-2 16,0 0-9-16,-14-108-5 0,16 67-6 0,0-4-9 16,4 1-8-16,4 0-3 0,-1 3-1 0,1 16 1 15,-10 25 3-15,14-36 0 0,-14 36 1 0,15-20 1 16,-15 20-2-16,0 0 4 0,0 0-4 0,0 0 2 16,0 0 0-16,0 0 5 0,62 38 1 15,-50-14 1-15,5 14-5 0,-5 2 2 0,5-1-1 0,-7-13-6 16,0 3-14-16,-1-1-17 0,3 0-15 0,3 10-16 0,-5-16-17 15,-10-22-21-15,16 29 7 0,-16-29-10 16,21 21-19-16,-21-21-17 0,23 14-40 0,-23-14-102 16,0 0-316-16,39-1 140 0</inkml:trace>
  <inkml:trace contextRef="#ctx0" brushRef="#br0" timeOffset="-183879.42">25085 10157 140 0,'0'0'204'0,"-27"-46"-1"0,27 46-2 0,-31-17-15 15,31 17-3-15,-33-5-17 0,33 5-9 0,0 0-18 16,-56 11-15-16,56-11-11 0,-46 25-9 0,28-6-10 16,1 3-7-16,-1 0-8 0,3 4-3 0,1-1-7 15,14-25-7-15,-17 48-5 0,13-23-4 0,4-25-7 0,-4 42 2 16,4-42-8-16,4 37 1 0,-4-37-6 16,8 29 1-16,-8-29-9 0,0 0 2 0,23 23-4 15,-23-23 3-15,0 0-8 0,37 3 2 0,-37-3-2 0,0 0-1 16,56-24-4-16,-37 8 3 0,-19 16-4 0,35-38-4 15,-19 19 4-15,-3-4-2 0,-1-4-4 16,-12 27 2-16,14-55-5 0,-7 33 3 0,-7 22-3 16,12-38 3-16,-12 38-1 0,4-23 6 0,-4 23 3 0,0 0 3 15,0 0-10-15,0 0 2 0,0 0-3 0,0 0-1 16,0 0 2-16,0 0-4 0,0 0 1 0,0 0 2 16,0 0-3-16,0 0-1 0,0 0-1 0,21 95 2 15,-21-95-10-15,14 30 4 0,-14-30 1 0,15 23-1 0,-15-23 3 16,18 15 1-16,-18-15-1 0,0 0-2 15,31 10 0-15,-31-10 0 0,0 0 6 0,0 0-6 16,54-22 3-16,-54 22 0 0,25-25-3 0,-11 6 4 0,-14 19-1 16,23-37-1-16,-23 37-3 0,19-38-1 15,-9 14-3-15,-10 24 1 0,13-38 5 0,-13 38 1 0,10-31-3 16,-10 31 2-16,10-26-3 0,-10 26 1 0,0 0 2 16,0 0 1-16,8-30 0 0,-8 30-2 0,0 0-3 15,0 0 1-15,0 0-1 0,0 0 0 0,0 0 2 16,0 0 4-16,0 0-5 0,0 0-1 0,29 77 1 15,-20-53 3-15,-9-24-3 0,18 44 1 0,-11-27 0 16,-7-17 1-16,20 46-3 0,-9-30 3 0,-11-16 0 16,14 29-3-16,-14-29 3 0,10 25-3 0,-10-25 2 15,0 0 1-15,0 0 1 0,0 0 4 0,0 0-2 16,11 26 3-16,-11-26 0 0,0 0 0 0,0 0-6 16,0 0 6-16,0 0-3 0,0 0-3 0,0 0-9 0,-15-105-5 15,17 59-11-15,2 1-7 0,-2 16-2 0,5-12 6 16,-1 13-3-16,-6 28 9 0,16-49 2 15,-11 31 4-15,-5 18 9 0,0 0 3 0,14-30-5 0,-14 30 6 16,0 0-2-16,0 0 2 0,0 0 2 0,0 0 5 16,0 0-2-16,0 0 3 15,0 0 1-15,66 58 5 0,-56-37 3 0,3 3-1 0,-13-24-1 16,23 43 0-16,-17-20 2 0,-6-23-2 0,10 34 0 0,-10-34 3 16,8 33-5-16,-8-33 3 0,0 0-2 0,5 32 3 15,-5-32-2-15,0 0 1 0,0 0 15 0,0 0 10 16,0 0-7-16,0 0 5 0,0 0-7 0,0 0-6 15,0 0-1-15,0 0-1 0,0 0-6 0,8-93-4 16,0 50-17-16,-4 15-7 0,2-2 4 0,9-10 0 0,-7 13-1 16,5 3 1-16,-13 24 0 0,16-36 1 0,-16 36 0 15,19-23 4-15,-19 23-3 0,0 0 3 16,0 0-2-16,27-11 1 0,-27 11-2 0,0 0 2 0,0 0 3 16,45 46 6-16,-30-22 1 0,-5 2 1 0,0 1 1 15,7 11 0-15,-9-13-1 0,0 1 0 16,-8-26 0-16,13 54 2 0,-7-29-2 0,-6-25-4 0,6 41-6 15,-6-41-13-15,2 27-20 0,-2-27-20 0,0 0-23 16,0 0-5-16,0 0-13 0,0 0-21 0,0 0-23 16,0 0-18-16,0 0-28 0,0 0-43 0,0 0-125 15,0 0-386-15,0 0 170 0</inkml:trace>
  <inkml:trace contextRef="#ctx0" brushRef="#br0" timeOffset="-183698.83">25946 9856 27 0,'0'0'206'0,"0"0"-28"0,0 0-24 16,0 0 1-16,0 0 9 0,0 0 2 0,0 0 2 15,0 0-1-15,0 0-4 0,13 78-3 0,-11-36-7 16,-2-12-14-16,4 12-7 0,4-2-6 0,-3-10-10 0,-1-1-3 16,4 13-12-16,-6-13-10 0,-2-29-10 0,12 57-9 15,-7-39 0-15,-5-18-12 0,8 32-9 0,-8-32-11 16,8 25-18-16,-8-25-15 0,0 0-31 0,0 0-43 16,0 0-43-16,25 15-40 0,-25-15-47 0,0 0-226 15,0 0-458-15,0 0 203 0</inkml:trace>
  <inkml:trace contextRef="#ctx0" brushRef="#br0" timeOffset="-183532.27">25936 9710 53 0,'0'0'235'0,"0"0"-19"0,0 0-19 0,-31-24-23 16,31 24-14-16,0 0-20 0,0 0-15 0,0 0-14 15,0 0-14-15,0 0-16 0,0 0-35 16,0 0-19-16,0 0-31 0,0 0-27 0,0 0-37 0,52 86-26 15,-38-65-151-15,3-2-264 0,-1 5 117 16</inkml:trace>
  <inkml:trace contextRef="#ctx0" brushRef="#br0" timeOffset="-183304.55">26447 9852 231 0,'0'0'242'0,"-40"-33"-16"15,40 33-5-15,-31-7-15 0,31 7-19 0,0 0-11 16,-68 19-10-16,46-5-6 0,-14 16-3 0,16-11-11 16,-7 16-13-16,4 0-9 0,11-7-9 0,-1 11-11 15,7-10-4-15,2 0-14 0,4-29-6 0,6 55-9 0,2-27-4 16,5-4-5-16,1 0-5 0,5-4-9 0,4-3-2 16,6-4-19-16,16-1-7 0,9-7-12 15,2-9-44-15,12 0-57 0,0-6-72 0,9-3-55 0,-7-6-239 16,2 1-497-16,-4-3 220 0</inkml:trace>
  <inkml:trace contextRef="#ctx0" brushRef="#br0" timeOffset="-182668.8">27387 9471 260 0,'0'0'262'0,"0"0"-8"0,0 0-18 0,0 0-24 0,0 0-21 16,0 0-20-16,0 0-11 0,0 0-14 0,0 0-6 16,0 0-19-16,0 0-6 0,46 66-13 0,-36-22-8 15,-6 0-5-15,2 0-10 0,1-3-6 0,3-1-6 16,-2 1-11-16,0 0-2 0,3 2-3 0,-3-3-8 16,-2-12-5-16,1 0 0 0,-7-28-10 0,10 50-4 15,-4-27-20-15,-6-23-16 0,0 0-22 0,6 36-20 16,-6-36-19-16,0 0-9 0,0 0-38 0,0 0-31 15,0 0-36-15,0 0-213 0,0 0-432 0,-74-63 191 16</inkml:trace>
  <inkml:trace contextRef="#ctx0" brushRef="#br0" timeOffset="-182399.51">27108 9369 97 0,'0'0'187'0,"44"-43"-6"0,-18 30 1 0,3 4-3 16,2 4-2-16,21 0-4 0,-4 7-15 0,3 4-8 15,1 1-10-15,0 5-12 0,-5 5-10 0,-5 5-9 16,-1 6-9-16,-6 2-11 0,-6 2-8 0,-4 2-7 16,-11-8-6-16,1 13-9 0,-9-13-8 0,-4 3-7 0,-2-29-3 15,-4 57-4-15,-2-29-10 0,-3 0-1 16,-7-2-2-16,-1-1-3 0,-12 7 1 0,5-11-3 16,-1-1-1-16,-10 3-4 0,8-7 2 0,0 1-2 0,0-2-2 15,0-1-1-15,2 0 2 0,25-14-13 16,-27 19-14-16,27-19-27 0,0 0-16 0,-20 16-19 15,20-16-3-15,0 0-26 0,0 0-24 0,0 0-29 16,0 0-39-16,0 0-137 0,0 0-363 0,134-26 161 0</inkml:trace>
  <inkml:trace contextRef="#ctx0" brushRef="#br0" timeOffset="-181849.27">28018 9646 22 0,'0'0'228'0,"-23"-39"-14"0,23 39-1 15,-29-10-16-15,29 10-15 0,0 0-14 0,0 0-4 16,-56 9-16-16,56-9-6 0,0 0-13 0,-37 33-11 16,37-33-11-16,-19 35-5 0,13-18-10 0,6-17-6 15,-10 33-11-15,10-33-4 0,-6 33-4 0,6-33-7 16,0 39-3-16,0-39-4 0,0 0-6 0,8 40 1 16,-8-40 2-16,0 0 0 0,17 23 5 0,-17-23 2 0,0 0-2 15,0 0-2-15,0 0-15 0,41-3 10 0,-41 3-5 16,0 0-5-16,43-31-4 0,-43 31-2 15,23-27-2-15,-23 27-7 0,25-36 5 0,-15 17-9 0,-10 19 2 16,17-29-8-16,-17 29 4 0,0 0-2 0,10-31-2 16,-10 31-7-16,0 0 0 0,0 0-2 0,0 0 2 15,0 0 0-15,0 0 0 0,0 0-3 0,0 0 1 16,0 0-6-16,0 0 5 0,0 0 0 0,2 107-2 16,-2-107 1-16,8 33 0 0,-8-33 3 0,15 27-1 15,-15-27-4-15,23 23 4 0,-23-23 5 0,26 13-5 16,-26-13-7-16,36 3 9 0,-36-3 1 0,0 0-3 15,51-18 3-15,-30 4 0 0,0-4-1 0,-5-4-1 16,-1-3 3-16,-3 0-2 0,2-15-1 0,-3-1-1 16,-5 1-2-16,-2-4-3 0,-4-8-1 0,0 2-3 15,0-3-4-15,-4-3-1 0,0 4-1 0,0 1 0 16,-2 5 2-16,3 17 0 0,3 29 1 0,-8-50 7 0,8 50 4 16,-4-24 3-16,4 24 3 0,0 0-9 0,0 0-2 15,0 0 3-15,0 0 11 0,0 0-8 0,0 0 5 16,-60 90-2-16,56-44-1 0,0 1 2 0,8 0 7 15,-2 0-11-15,4 0-1 0,0-1 3 0,3-5 0 16,3 1-2-16,-2-16 3 0,5 12 2 0,-5-13-5 16,3 1-8-16,1-2-3 0,-14-24-12 0,21 36-11 15,-21-36-23-15,18 24-25 0,-18-24-32 0,0 0-34 16,13 21-21-16,-13-21-44 0,0 0-61 0,0 0-167 16,0 0-472-16,0 0 209 0</inkml:trace>
  <inkml:trace contextRef="#ctx0" brushRef="#br0" timeOffset="-181415.83">28100 9687 66 0,'0'0'201'0,"0"0"-7"0,0 0-20 0,73 18-3 0,-73-18-14 16,76-7-9-16,-30 2-15 0,3-2-11 0,3-3-13 16,0 1-10-16,-7-2-12 0,5 1-6 0,-5-2-6 15,-14 3-8-15,-4 0-9 0,2-1-4 0,-29 10-9 16,50-23-2-16,-36 14-4 0,-14 9 0 0,31-27-4 15,-31 27-2-15,15-24-2 0,-15 24 1 0,0 0-3 16,4-33 2-16,-4 33-5 0,0 0 3 16,0 0 1-16,-37-24 2 0,37 24 0 0,0 0 0 0,-71 13-2 15,71-13-4-15,-51 29 4 0,24-11-7 0,2 2 3 16,6 4 2-16,-8 9 2 0,11-11 0 0,1-1-3 0,15-21 5 16,-14 36 0-16,14-36 0 0,-4 29-1 15,4-29 10-15,0 0-4 0,0 0 1 0,21 41 4 16,-21-41-1-16,0 0 1 0,41 9-1 0,-41-9-3 0,0 0 0 15,54-17 1-15,-54 17-2 0,41-30-1 16,-29 15-3-16,-12 15 1 0,25-41-1 0,-19 24-6 16,-6 17-2-16,9-30-2 0,-9 30 7 0,0 0-7 0,8-30-2 15,-8 30-10-15,0 0 2 0,0 0-1 0,0 0-7 16,0 0 4-16,0 0 8 0,0 0-8 16,0 0-10-16,0 0-10 0,6 97-2 0,4-74-13 0,-10-23-14 15,23 49 3-15,0-28-4 0,14 8 5 0,4-3-14 16,-1-2-45-16,-13-8-32 0,-1 0-34 0,1-5-49 15,-2-2-69-15,-25-9-152 0,44 9-464 0,-44-9 205 16</inkml:trace>
  <inkml:trace contextRef="#ctx0" brushRef="#br0" timeOffset="-181093.98">26457 10455 104 0,'-47'10'239'0,"18"-7"-8"0,29-3-3 0,-42 9-4 0,42-9 0 16,0 0-5-16,0 0-10 0,0 0-21 0,0 0-12 15,0 0-14-15,0 0 1 0,0 0-7 0,161-17-6 16,-82 7-8-16,8-3 2 0,8 0-15 0,12-3-6 15,-3-2-9-15,5-2 3 0,11-1-14 0,6-1-8 16,5 2-7-16,-1 0-14 0,-2 2-17 0,4-1-4 16,-6 3-15-16,-2-2-16 0,-8 2-19 0,-15 3-14 15,-12-1-7-15,-14 5-14 0,-13-4-28 0,-15 2-33 0,-22 7-25 16,-25 4-18-16,23-9-42 0,-23 9-29 16,0 0-35-16,0 0-238 0,0 0-520 0,0 0 230 15</inkml:trace>
  <inkml:trace contextRef="#ctx0" brushRef="#br0" timeOffset="-180865.45">26283 10699 301 0,'-2'0'301'0,"2"0"-30"0,0 0-18 15,67-19-16-15,-8 4-9 0,18-1 2 0,12-1-6 16,12-1-5-16,11-1-25 0,8 0-7 0,2 0-6 15,6 2-20-15,0 1-15 0,6-1-16 0,-6 6-13 16,-4-3-12-16,-6 6-12 0,-8 0-19 0,4 1-29 16,-9 2-32-16,-4 1-26 0,-2 1-32 0,-5 1-54 0,-12 1-61 15,-5-2-74-15,-19-1-293 0,-11-3-570 0,-22 2 252 16</inkml:trace>
  <inkml:trace contextRef="#ctx0" brushRef="#br0" timeOffset="-177768.65">21750 12821 120 0,'0'0'170'0,"-4"7"-33"15,4-7 1-15,0 0-21 0,-4 6-2 0,4-6-15 16,0 0-7-16,0 0-17 0,0 0-4 0,0 0-9 0,0 0-14 15,0 0-36-15,0 0-40 0,0 0-52 0,0 0-115 16,0 0-208-16,0 0 93 0</inkml:trace>
  <inkml:trace contextRef="#ctx0" brushRef="#br0" timeOffset="-177431.29">21775 12856 126 0,'0'0'144'0,"0"0"-8"0,0 0-22 0,0 0-12 16,-4 4-9-16,4-4-8 0,0 0-13 0,0 0-27 0,0 0-25 15,0 0-28-15,23-1-23 0,-23 1-59 0,8-5-45 16,-8 5-146-16,4-8 65 0</inkml:trace>
  <inkml:trace contextRef="#ctx0" brushRef="#br0" timeOffset="-176165.33">27728 13211 64 0,'-18'0'226'0,"1"0"-8"16,3-2-9-16,3 5-8 0,3-3-10 0,8 0-13 15,-10 1-20-15,10-1-10 0,0 0-12 0,0 0-15 16,0 0-15-16,0 0-5 0,49 3-17 0,-16-5-8 0,21-8-7 15,6 1-7-15,8-2-6 0,11 1-1 16,4 0-11-16,6-1-1 0,4-4-3 16,4 3-8-16,2-3-2 15,-4 2-1-15,2 3-7 0,2-2 2 0,-6 0 1 0,-4 1-5 0,-6-1-4 0,-2-1 0 0,-7 0-10 16,-18 8-8-16,-9-1-9 0,-22-1-2 0,-6 2-9 16,-11 2-9-16,2 0-7 0,-5 0-23 0,-5 3-11 15,0 0-10-15,0 0-8 0,0 0-20 0,-40-8-10 16,11 8-7-16,-20 5-11 0,-1 1-15 0,-10 1-137 15,0-2-313-15,0 6 138 0</inkml:trace>
  <inkml:trace contextRef="#ctx0" brushRef="#br0" timeOffset="-175915.07">28005 13222 117 0,'-66'19'116'16,"6"-3"4"-16,11-1-9 0,5-1 13 0,17-4 0 16,9-5-3-16,3 1 1 0,5-4-12 15,4 0-1-15,2 1-7 0,4-3 2 0,0 0-2 0,0 0 6 16,35 1 2-16,10-5-1 0,13-5-4 0,12-2-7 15,9-2 5-15,6-4-6 0,6 0-9 0,6-3-4 16,4 3-2-16,0-1-7 0,-1 0-9 0,-1 3-4 16,-2-2-3-16,0 2-12 0,-8 6-8 0,-2-1-16 15,-2 4-25-15,-11-3-28 0,-8 2-31 0,-10 2-28 16,-23-1-18-16,-2 3-20 0,-4 0-2 0,-11-2 10 16,-1 2-1-16,-7-1 9 0,-2 1-3 0,-6 3 8 15,0 0 5-15,0 0 8 0,-18-10 3 0,-3 9 6 16,-8 1-2-16,-25 1 0 0,-3 2-21 0,-5 0-73 15,-9 3-194-15,3 5 87 0</inkml:trace>
  <inkml:trace contextRef="#ctx0" brushRef="#br0" timeOffset="-175766">28789 13108 409 0,'-79'15'34'0,"5"-2"20"16,-3 2 6-16,9 0 6 0,2-3 5 0,4 0 4 0,2 1-1 15,10 0 3-15,5 1 7 0,16-4-1 16,2-3 1-16,13 0 1 0,-1-3-4 0,7 1-5 0,2-1-3 16,4-2 2-16,2-2-1 0,0 0-6 0,20 10-6 15,5-6 0-15,21-8-3 0,5-1-4 0,9 0-7 16,8-5-4-16,5 0-6 0,3-6-3 15,1 0-14-15,1 2 3 0,3-6-25 0,2 2-34 16,-7-3-25-16,5 1-48 0,-3 0-51 0,-3 0-139 0,-7 0-324 16,-4-1 144-16</inkml:trace>
  <inkml:trace contextRef="#ctx0" brushRef="#br0" timeOffset="43672.09">3417 11541 95 0,'0'0'169'0,"4"19"-13"15,4-8-13-15,5 4-12 0,3 4-13 0,3 1-7 16,0 0-13-16,5 0-12 0,11 7-4 0,-12-12-2 16,0-3-12-16,-7-6-7 0,9 5-7 15,-8-8-3-15,-1-2 0 0,1-4-3 0,-1-3-1 16,5-9-1-16,-4-5-1 0,-3-7-3 0,-2 1-4 0,-1-15 0 16,-3 12-2-16,-6 2-10 0,0-1 3 0,0 3-6 15,-2 0-1-15,0 9-3 0,2 3 0 0,-2 4-3 16,2 0 0-16,-2 4-3 0,0 5-6 0,5-6 2 15,-5 6 1-15,0 0-6 0,14 2 8 0,-6 3-2 16,3-1 3-16,-1 5-1 0,2 1 4 0,1 3 1 0,7 2-3 16,-1 2-1-16,-7-8-4 0,5 1 3 15,6 4-1-15,-7-5 4 0,11 0-8 0,2-3 1 16,0-2 4-16,0-4-1 0,0-6-3 16,2-2 4-16,0 1 6 0,0-3 1 0,0 0 3 0,-2-1 3 15,0 0 1-15,18 0-2 0,-20 4 0 0,2-1-4 16,2 3-3-16,0 4-2 0,0-2-2 0,-2 3-2 15,0 5-5-15,0-1-6 0,0 1 3 0,14 4 2 0,-16-7-5 16,0 1-4-16,2-1-6 0,-2-3 0 0,4-1-5 16,0-1-3-16,0 1-7 0,2-6-12 0,10-11-14 15,3 1-15-15,-3 0-22 0,1-6-46 16,-1 0-52-16,-6 1-135 0,1-3-347 0,1 0 153 0</inkml:trace>
  <inkml:trace contextRef="#ctx0" brushRef="#br0" timeOffset="113992.27">9176 11153 137 0,'-6'-6'180'0,"2"1"-16"0,-1 0 9 15,5 5-5-15,-10-5-12 0,10 5-18 0,-4-2-16 16,4 2-10-16,0 0-9 0,-4 13-3 0,2 1-1 15,2 4 0-15,-2 11 0 0,4 13-7 0,0 2-10 16,2-2-5-16,2-13-8 0,5 11-4 0,-5-13-8 16,6-7-4-16,1-1-3 0,1-7-7 0,9 0-1 15,-7-9 0-15,13-3-7 0,19-11-1 0,6-15-1 16,1-9-5-16,9-7-10 0,7-14-14 0,1-8-15 16,2-12-4-16,7-11-7 0,4-7-4 0,6-6 2 15,-2 0 10-15,6 3-3 0,-2 1-1 0,-2 4-3 0,-2 6-4 16,-9 8-13-16,-5 15-19 0,-17 9-21 15,-11 13-30-15,-8 5-24 0,-20 19-30 0,-13 10-156 16,-6 7-344-16,0 0 152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6-07T12:14:39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6582 4613 71 0,'0'0'113'0,"0"0"1"16,0 0-4-16,0 0-13 0,0 0-10 0,0 0-15 0,0 0 2 16,0 0-3-16,0 0-14 0,0 0 11 0,0 0 5 15,0 0 3-15,0 0 4 0,31 72-7 0,-23-43 3 16,-2 13-5-16,0 0-4 0,1-15 0 0,-7-27-2 16,6 55-4-16,0-30-6 0,-6-25-4 0,10 29 1 15,-10-29-6-15,0 0 7 0,19 27 5 0,-19-27 16 16,0 0 13-16,50-4-7 0,-7-17-7 0,4-12-6 15,1-9-9-15,8-9-4 0,2-9-8 0,6-2-4 16,0-6-3-16,0 1-9 16,4-1-4-16,2-6-8 0,5-4-2 0,1-2-6 0,3 5 0 0,2 3-4 15,-5 5 0-15,-4 6-3 0,-5 9 0 0,-10 1 2 16,-7 11 1-16,-11 7-2 0,-2 3 2 0,-14 11-4 16,-8 8 3-16,-15 11-4 0,29-21 0 0,-29 21-3 15,0 0-11-15,20-15-18 0,-20 15-8 0,0 0-9 0,0 0-10 16,0 0-5-16,0 0-6 0,0 0-9 15,17 58-16-15,-17-58-19 0,-13 64-36 0,-3-20-41 16,-5 1-109-16,-1 8-323 0,-3 8 144 0</inkml:trace>
  <inkml:trace contextRef="#ctx0" brushRef="#br0" timeOffset="2017.57">7198 6251 193 0,'0'0'228'0,"0"0"-12"0,0 0-14 0,0 0-12 0,0 0-17 0,0 0-14 16,0-56-20-16,0 56-9 0,0 0-15 0,0 0-13 15,0 0-6-15,0 0-7 0,0 0-3 0,0 0 0 16,0 0-10-16,0 0 6 0,0 0-3 0,0 0 2 16,0 0-5-16,0 0 6 0,8 115-2 0,-8-115-1 15,4 69-1-15,0-40-2 0,-4 0-9 0,0-29-2 16,6 56-2-16,-1-28-1 0,-1-2-7 0,-4-26-1 0,16 39-8 15,-16-39-4-15,15 29-2 0,-15-29-2 0,35 27 1 16,-35-27-8-16,41 8 6 0,-41-8-12 16,60-12 18-16,-6-12-24 0,2-9 6 0,4-9-3 0,-2-10 1 15,1-7-11-15,6-5-6 16,5-3 7-16,4-6-7 0,5 2 7 0,-1 4 0 0,-3 5-3 0,-5 1 0 16,-4 9-8-16,-8 5 12 0,-6 4-6 0,-11 7 7 15,-6 10-7-15,-14 7 10 0,-9 7 6 0,-12 12-12 16,19-18-6-16,-19 18 2 0,0 0-5 0,0 0-15 15,0 0-22-15,0 0-25 0,0 0-17 0,0 0-14 16,0 0-25-16,0 0-29 0,0 0-35 0,0 0-39 16,0 0-39-16,-54 106-211 0,27-67-507 0,3 5 224 15</inkml:trace>
  <inkml:trace contextRef="#ctx0" brushRef="#br0" timeOffset="4000.67">7551 7827 50 0,'0'0'247'0,"-39"-28"-6"15,39 28-10-15,0 0-11 0,0 0-13 0,-17-19-10 16,17 19-6-16,0 0-9 0,0 0-14 0,0 0-10 16,0 0-11-16,0 0-13 0,0 0-11 0,0 0-10 15,0 0-9-15,0 0-10 0,0 0-10 0,0 0 1 0,0 0 3 16,0 0 3-16,0 0-3 0,-26 60-6 0,21-32-6 16,5-28 4-16,-4 66-11 0,2-37-2 15,2-29-2-15,0 57-5 0,0-31 2 0,0-26-4 0,6 49-11 16,-6-49 0-16,7 31-5 0,-7-31 2 0,12 29-2 15,-12-29-1-15,23 20-5 0,-23-20 6 0,33 8-5 16,-33-8-1-16,72-13 0 0,-26-7-7 0,5-10-1 16,7-10-3-16,2-11-17 0,6-8-3 0,7-12-20 15,3-3 0-15,-1-6 8 0,13 3-15 0,-1-2 4 16,-2 5-6-16,6 7 1 0,-4-1-5 0,-3 3 0 16,-5 7-4-16,-5 8-2 0,-12 8-13 0,-8 11-6 15,-10 3 1-15,-9 0-4 0,-17 17-14 0,-18 11-9 0,19-11-26 16,-19 11-24-16,0 0-22 0,0 0-3 0,0 0-23 15,0 0-12-15,0 0-36 0,0 0-221 16,0 0-483-16,-19 97 213 0</inkml:trace>
  <inkml:trace contextRef="#ctx0" brushRef="#br0" timeOffset="5637.95">7894 9614 192 0,'0'0'228'0,"0"0"-9"0,0 0-10 16,0 0-20-16,0 0-14 0,0 0-13 0,0 0-19 16,0 0-12-16,0 0-17 0,0 0-7 0,0 0-8 15,0 0 2-15,0 0 3 0,0 0-2 0,0 0 3 16,0 0-2-16,0 0 2 0,0 0-2 0,-20 78 0 15,20-78-6-15,0 52 2 0,0-52-6 0,2 50-2 16,2-26-10-16,-4-24-5 0,8 46-6 16,-2-24-3-16,-6-22-5 0,13 28-9 0,-13-28 13 0,20 17-13 15,-20-17-2-15,36 11-15 0,-36-11 8 0,59-10-7 0,-11-10 2 16,6-8-6-16,2-6-3 0,4-9-2 16,8-11-2-16,10-8-3 0,1-10-7 0,8-2-3 15,4-3 3-15,-2 0 0 0,-5 5-6 0,-1 0 1 0,-2 9 5 16,-3 5-17-16,-1 7-8 0,-11 5-9 0,-6 7-16 15,-9 10-18-15,-9 7-20 0,-15 9-19 16,-11 6-34-16,-16 7-33 0,0 0-41 0,39-11-19 16,-39 11-32-16,0 0-237 0,0 0-527 0,0 0 232 0</inkml:trace>
  <inkml:trace contextRef="#ctx0" brushRef="#br0" timeOffset="8633.93">9953 3705 121 0,'8'-40'144'0,"1"12"-1"16,3 1-5-16,-2 2-13 0,9 1-3 0,-4 1 0 15,1 2-2-15,-16 21-1 0,31-38-4 0,-14 27-3 16,-17 11-7-16,29-18-12 0,-29 18-8 0,35-7-15 15,-35 7-8-15,0 0-7 0,56 25-3 0,-34-7-1 16,7 16-6-16,-4 9 5 0,-2 6-2 0,-7 11-4 0,-3 11 6 16,1 10-3-16,-8 8-7 0,-2 8 4 0,1 1-4 15,-3 4-1-15,2 1-7 0,2 5 4 0,0 1 1 16,5-1-4-16,-5 4-5 0,2 5 3 16,4-3-4-16,1 1-2 0,-1-1 4 0,1-7 4 0,3 5-3 15,1-9 1-15,-3-4-3 0,-1-4 3 16,1-6-7-16,7-10 9 0,-5-1-11 15,5-3 3-15,4-9-2 0,0-4-2 0,-1-6-2 0,5-5 0 0,6-9-5 16,-2-7-2-16,5-9-13 0,1-8-10 0,15-7-12 16,-5-6-16-16,5-7-17 0,6-13-12 0,-6-6-17 15,2-5-10-15,-1-12-3 0,-1-1 2 16,-6-7 5-16,-9 0 10 0,-4-4 15 0,-6 4 21 0,-10-1 9 16,-5-4 12-16,-10 3 23 0,-2-2 9 0,-10-5 4 15,-4-2 13-15,-5-4 8 0,-4-7 5 0,-3 4 2 16,-5-2 7-16,-2 5 1 0,4 5 5 0,2 13 6 15,8 16-1-15,1 3 11 0,1 11-7 0,15 13-8 16,-28-11 4-16,28 11-15 0,0 0-5 0,-54 22-6 16,33 0 2-16,-8 17-8 0,6 6 4 0,7 5-8 15,1 4 3-15,1 3-4 0,8 6 1 0,4 2-7 16,6 2 2-16,6 3 2 0,5 4-2 0,-1 7-4 16,5 11 2-16,3 6 0 0,-1 1 1 15,4 6 2-15,-4-4-3 0,1-6 3 0,5 8-1 0,2-1-1 16,4 1 4-16,-2 0 0 0,6 1 0 0,1-2-4 15,3 0 4-15,-2-5-4 0,-2 5 2 0,1 0 7 16,-3-3 22-16,-2 2-10 0,4 5 3 0,-2-5 4 16,-2 1-4-16,-4 2 1 0,4 3 0 0,-2 1 2 15,-2 0-7-15,-6-4-3 0,0 0 2 0,-3-4-7 0,-5 1 5 16,-7 1-8-16,2-6 0 0,-1 1 16 16,-7-3-19-16,-8-1 1 0,-11-4-10 0,-4-6 11 15,-8-5-3-15,-8-1-3 0,-8-4-2 0,-7-8 1 16,-6-7-16-16,-6-9-17 0,-2-14-27 0,-10-6-28 0,-1-11-31 15,-6-11-32-15,-1-13-36 0,-5-15-63 0,4-13-57 16,-6-13-233-16,2-8-566 0,13-8 250 0</inkml:trace>
  <inkml:trace contextRef="#ctx0" brushRef="#br0" timeOffset="11265.85">18319 7360 7 0,'-8'-48'249'0,"8"48"-5"15,-9-50-7-15,3 27-10 0,6 23-10 0,-8-40-8 0,8 40-1 16,-4-31-15-16,4 31 0 0,0 0-8 0,-4-33-12 16,4 33 0-16,0 0-19 0,0 0-13 0,0 0-19 15,0 0-17-15,0 0-8 0,0 0-2 0,0 0-7 16,0 0-4-16,0 0 1 0,57 117-12 0,-38-66 12 16,0 1-25-16,1 2-1 0,3 0-8 0,0-2-5 15,-5 3 2-15,9-4-6 0,-4-4-5 0,0-7 1 16,4-2 0-16,-11-14-4 0,-1-6-2 0,7 4-9 15,-3-5 1-15,-19-17-3 0,31 18 2 0,-31-18-4 16,0 0 15-16,43-9-13 0,-43 9 1 0,33-41-2 16,-6-2 4-16,-10-3 4 0,-7 5-4 0,3-3 2 15,1-4 4-15,-6-3-4 0,-8 4 4 0,0-5-15 16,0 0 5-16,0-4-12 0,-8 2 4 0,-2 2-9 0,1 9 1 16,1 15 5-16,-2 1-6 0,10 27-12 0,-13-39 12 15,13 39-9-15,-10-19 0 0,10 19-22 0,0 0-15 16,0 0-18-16,0 0-10 0,0 0-8 0,0 0-24 15,0 0-16-15,0 0-30 0,-43 60-43 0,43-16-28 16,0-44-49-16,4 72-272 0,-4-43-587 0,4 1 260 16</inkml:trace>
  <inkml:trace contextRef="#ctx0" brushRef="#br0" timeOffset="12716.4">18751 8764 192 0,'0'0'255'0,"0"0"-15"0,0 0-15 16,0 0-20-16,0-51-19 0,0 51-16 0,0 0-12 15,0 0-10-15,0 0-10 0,0 0-6 0,0 0-5 16,45 78-17-16,-28-37-2 0,-11 0-4 0,6 1-11 15,-5 1-7-15,-3-3-3 0,0-11-6 0,-4-29-7 16,0 70-4-16,0-44-7 0,0-26 1 0,4 53-2 0,-4-53-4 16,0 37-1-16,0-37-6 0,0 0-4 15,0 0-1-15,0 29 4 0,0-29 2 0,0 0 1 0,0 0-6 16,0 0-5-16,0 0 1 0,0 0-3 0,23-117-7 16,-15 73 9-16,-8-1-22 0,4-5 1 0,0 1 4 15,-2-2-2-15,3 3-4 0,3 7-7 0,-4 14 0 16,-4 27 6-16,14-42 3 0,-14 42-6 15,9-23-1-15,-9 23-2 0,0 0-3 0,0 0 1 0,0 0-2 16,31-6 3-16,-31 6-2 0,0 0 0 0,41 52-1 16,-24-28 4-16,-3 1-2 0,-2 1-2 0,7 1 3 15,-4-1-3-15,-3 0 3 0,2-7 0 0,-14-19-2 0,23 33 1 16,-23-33-1-16,21 22 0 0,-21-22-1 16,0 0-2-16,23 14 4 0,-23-14-3 0,0 0 1 15,0 0 2-15,0 0 2 0,49-50-3 0,-34 25-1 0,1-15 1 16,-6 12 1-16,-1-13-7 0,1-2-2 0,-2 0 3 15,1 2-4-15,-5 14 11 0,-4 27-3 0,10-41-8 16,-10 41 4-16,4-32 3 0,-4 32-6 0,0 0 0 16,0 0 0-16,0 0-2 0,0 0 4 0,0 0-1 15,0 0-1-15,0 0-1 0,0 0 5 0,50 89-3 16,-38-44-7-16,-1 2-10 0,5-1-6 0,-1 5-13 16,3-2-9-16,3 1-18 0,2-2-22 0,-5 0-22 15,1-4-30-15,1 0-33 0,-5-2-25 0,-5-3-37 16,-1-16-251-16,-1 5-526 0,-8-28 234 0</inkml:trace>
  <inkml:trace contextRef="#ctx0" brushRef="#br0" timeOffset="13432.93">18813 10343 215 0,'0'0'238'0,"-58"6"-1"0,58-6-2 16,0 0-12-16,0 0-10 0,0 0-23 0,0 0-21 0,0 0-17 15,0 0-14-15,0 0-18 0,0 0-9 0,0 0-10 16,81-62-9-16,-40 36-12 0,4 2-6 0,5-1-8 16,4 0-10-16,-5-2-8 0,5-4-5 0,0 4-2 15,0-3-1-15,-1 5-8 0,1-12-4 0,0 13 1 16,0-4-1-16,-1-2-6 0,1 9 0 15,0 1-4-15,-5 1 0 0,1-2-11 0,-4 6-7 16,-20 9-2-16,5-2-6 0,-31 8-14 0,38-10-11 0,-38 10-17 16,0 0-11-16,0 0-3 0,0 0 4 0,0 0-6 15,0 0-8-15,0 0-17 0,0 0-17 0,0 0-16 16,0 0-10-16,0 0-31 0,0 0-34 0,-52 86-106 16,25-70-329-16,2-2 146 0</inkml:trace>
  <inkml:trace contextRef="#ctx0" brushRef="#br0" timeOffset="13698.98">19412 9972 65 0,'0'0'216'0,"0"0"1"0,0 0 8 0,-33-26-12 15,33 26-24-15,0 0-15 0,0 0-15 0,0 0 1 16,0 0-8-16,0 0-7 0,0 0-2 0,0 78-6 16,11-36-12-16,1 3-4 0,2 4-6 0,-5 11-11 15,1 2-7-15,2 7-2 0,-3 0-11 0,1-2-9 16,-6 1-9-16,4-1 6 0,1-3-14 0,-3-11-8 15,2 0-5-15,0-7-3 0,3-4-5 0,-7-14-3 16,4-3 0-16,3-1-3 0,-3-2-10 0,-4-11-8 0,0 2-11 16,0-5-16-16,-2-1-10 0,2-3-2 15,-4-4-16-15,9 3-14 0,-9-3-24 0,0 0-24 16,0 0-25-16,0 0-19 0,4-14-23 16,-4 14-21-16,0-11-52 0,0 11-137 0,-4-16-413 0,-5 4 182 0</inkml:trace>
  <inkml:trace contextRef="#ctx0" brushRef="#br0" timeOffset="14866.11">19803 6439 57 0,'0'0'187'0,"12"-48"-15"0,-12 48-11 0,19-36-7 15,-19 36-14-15,19-25-3 0,-19 25-15 0,31-16-4 0,-31 16-8 16,39-9-7-16,-39 9-4 0,45 9-7 0,-45-9 1 16,67 40-4-16,-34-3-3 0,-2 7-2 15,-5 8 1-15,-3 11 0 0,-4 12-2 16,4 9-1-16,-7 13 3 0,-1 7-4 0,-11 6-2 0,0 2-5 0,0-5-1 15,0 0-3-15,0-7-5 0,-2 0-10 0,7 2 4 16,-1-10-5-16,2-5-5 0,3-12-7 0,1-6-3 16,9-11 3-16,0-6-5 0,-3-5-4 0,3-12-1 15,-9-10-7-15,7-6 1 0,-2 0-1 0,-19-19-5 16,31 16-4-16,-31-16-5 0,56 1-4 0,-56-1-1 16,74-31-3-16,-33 7-3 0,5-8-4 0,-7-4 4 15,2-4-5-15,-6-5 3 0,-8 0-4 0,0 3 1 16,-8 2-1-16,-7 13 9 0,-6 2 8 0,-6 25 5 15,9-42 6-15,-9 42 6 0,-4-30 9 16,4 30 2-16,0 0-2 0,0 0 1 0,-27-26-3 0,27 26-8 0,0 0 1 16,0 0 2-16,-81 38-5 0,54-7-5 0,-4 7 3 15,6 5-15-15,1 4 9 0,5 7-1 0,0 5 4 16,11 6-4-16,0 6-3 0,2 8-6 0,6 9 7 16,8 5-3-16,2 0 2 0,9 1 1 0,12-2-3 15,8-1-1-15,2-1-6 0,13-3-6 16,4-1 0-16,2 1 1 0,10-1-10 0,-6-2-9 0,3-2-7 15,-3-5-7-15,-6-1-4 0,-5-6 1 0,-3 1 1 16,-5-7-3-16,-9 2 10 0,-10 2 3 0,-7-4 2 16,-5 4 6-16,-14-4-4 0,-6 5 7 0,-8-4 1 15,-7-2 5-15,-10 2-2 0,0-5 4 0,-10-2 7 0,-5 2 4 16,-3-2 6-16,-9 0 10 0,0-2 10 16,-6-5 7-16,-2 1-2 0,-7-3-2 0,1-3-1 15,0-1 0-15,-5-4 2 0,3-7-6 0,6-6-2 0,3-9-17 16,14-8-25-16,1-8-17 0,21-7-38 0,-2-7-57 15,8-10-64-15,3-16-76 0,1-4-268 0,13-5-579 16,-11-1 256-16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26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810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01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80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930BF6-B7A3-E675-604B-429C967F1DC7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3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61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pos="3984" userDrawn="1">
          <p15:clr>
            <a:srgbClr val="F26B43"/>
          </p15:clr>
        </p15:guide>
        <p15:guide id="9" pos="336" userDrawn="1">
          <p15:clr>
            <a:srgbClr val="F26B43"/>
          </p15:clr>
        </p15:guide>
        <p15:guide id="10" pos="7320" userDrawn="1">
          <p15:clr>
            <a:srgbClr val="F26B43"/>
          </p15:clr>
        </p15:guide>
        <p15:guide id="11" orient="horz" pos="912" userDrawn="1">
          <p15:clr>
            <a:srgbClr val="F26B43"/>
          </p15:clr>
        </p15:guide>
        <p15:guide id="12" orient="horz" pos="264" userDrawn="1">
          <p15:clr>
            <a:srgbClr val="F26B43"/>
          </p15:clr>
        </p15:guide>
        <p15:guide id="13" orient="horz" pos="696" userDrawn="1">
          <p15:clr>
            <a:srgbClr val="F26B43"/>
          </p15:clr>
        </p15:guide>
        <p15:guide id="14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12/8-reasons-to-use-django-framework-in-2020-202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12/8-reasons-to-use-django-framework-in-2020-202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CC30D0-3C87-58B9-B731-DC4FC6ED7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2873" y="1812471"/>
            <a:ext cx="3984172" cy="24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2130B-7050-46B1-D2A2-9D25F564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Django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C60C6-FC18-9509-A579-FA443C058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368471" cy="4601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Django is python web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Django is backend server side web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Django makes easier to build web pages using python.</a:t>
            </a:r>
          </a:p>
          <a:p>
            <a:pPr marL="457200" lvl="2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cares of difficult stuff so that we can concentrate on building web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many built in features.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C30D0-3C87-58B9-B731-DC4FC6ED7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12563" y="1551215"/>
            <a:ext cx="3750906" cy="23443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CD5376-21D8-0333-7172-7319608960C0}"/>
                  </a:ext>
                </a:extLst>
              </p14:cNvPr>
              <p14:cNvContentPartPr/>
              <p14:nvPr/>
            </p14:nvContentPartPr>
            <p14:xfrm>
              <a:off x="1695240" y="1412280"/>
              <a:ext cx="10164240" cy="468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CD5376-21D8-0333-7172-7319608960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5880" y="1402920"/>
                <a:ext cx="10182960" cy="46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23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A407F-BC2E-41B0-1515-93D94A9F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3E6486-1483-E803-8E8D-48DAE2B224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Django follows MVT design patterns: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data we want to present, usually data from a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A request handler that returns the relevant template and content - based on the request from the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A text file (like an HTML file) containing the layout of the web page, with logic on how to display the data.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jango MVT - javatpoint">
            <a:extLst>
              <a:ext uri="{FF2B5EF4-FFF2-40B4-BE49-F238E27FC236}">
                <a16:creationId xmlns:a16="http://schemas.microsoft.com/office/drawing/2014/main" id="{3022280F-D669-4A13-C160-8D9CFE5D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772" y="1971385"/>
            <a:ext cx="54387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C74962-5EE3-720E-BE06-EC596FC1B5D5}"/>
                  </a:ext>
                </a:extLst>
              </p14:cNvPr>
              <p14:cNvContentPartPr/>
              <p14:nvPr/>
            </p14:nvContentPartPr>
            <p14:xfrm>
              <a:off x="252360" y="375480"/>
              <a:ext cx="11534040" cy="603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C74962-5EE3-720E-BE06-EC596FC1B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00" y="366120"/>
                <a:ext cx="11552760" cy="60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9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up the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/>
          <a:lstStyle/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and install python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Check you pip is working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Install Django </a:t>
            </a:r>
          </a:p>
          <a:p>
            <a:pPr marL="914400" lvl="3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pip install Django</a:t>
            </a:r>
          </a:p>
          <a:p>
            <a:pPr marL="914400" lvl="3" indent="0"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-admin –version</a:t>
            </a:r>
          </a:p>
          <a:p>
            <a:pPr marL="914400" lvl="3" indent="0">
              <a:buNone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-admin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startproject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projectname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914400" lvl="3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BF809D-93BC-8F62-7565-B8FEC1B3A6BC}"/>
                  </a:ext>
                </a:extLst>
              </p14:cNvPr>
              <p14:cNvContentPartPr/>
              <p14:nvPr/>
            </p14:nvContentPartPr>
            <p14:xfrm>
              <a:off x="2377440" y="1103040"/>
              <a:ext cx="9249840" cy="389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BF809D-93BC-8F62-7565-B8FEC1B3A6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8080" y="1093680"/>
                <a:ext cx="9268560" cy="39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440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Lets understand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/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structure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Models- CRUD OPERATIONS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B4156C-687A-9851-CCAF-91DDA2F4DB9D}"/>
                  </a:ext>
                </a:extLst>
              </p14:cNvPr>
              <p14:cNvContentPartPr/>
              <p14:nvPr/>
            </p14:nvContentPartPr>
            <p14:xfrm>
              <a:off x="865440" y="267840"/>
              <a:ext cx="10772280" cy="571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B4156C-687A-9851-CCAF-91DDA2F4D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080" y="258480"/>
                <a:ext cx="10791000" cy="57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57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 build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employee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Employee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View Employees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Delete Employee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Update Employee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DB3549-4978-E012-D892-934DA456EB43}"/>
                  </a:ext>
                </a:extLst>
              </p14:cNvPr>
              <p14:cNvContentPartPr/>
              <p14:nvPr/>
            </p14:nvContentPartPr>
            <p14:xfrm>
              <a:off x="2369520" y="1239480"/>
              <a:ext cx="5374440" cy="276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DB3549-4978-E012-D892-934DA456EB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0160" y="1230120"/>
                <a:ext cx="5393160" cy="27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75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7CCF32-8EE3-D82F-2B5C-9B1B0D7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Django admin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1CEAB-DCED-35ED-4728-3667F615B6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499" y="1463040"/>
            <a:ext cx="5445937" cy="4601748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 to configure admin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Admin customization explains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List display(pagination)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Other stuff</a:t>
            </a:r>
          </a:p>
        </p:txBody>
      </p:sp>
    </p:spTree>
    <p:extLst>
      <p:ext uri="{BB962C8B-B14F-4D97-AF65-F5344CB8AC3E}">
        <p14:creationId xmlns:p14="http://schemas.microsoft.com/office/powerpoint/2010/main" val="41609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0063-0FFB-28E3-2C2D-CE3026E6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Lets build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Testimonial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E064-6523-24FB-53BC-7B561A2A3C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Admin can add, delete &amp; update the testimonial from admin panel</a:t>
            </a:r>
          </a:p>
          <a:p>
            <a:r>
              <a:rPr lang="en-US" dirty="0"/>
              <a:t>We have to display all the testimonials.</a:t>
            </a:r>
          </a:p>
        </p:txBody>
      </p:sp>
    </p:spTree>
    <p:extLst>
      <p:ext uri="{BB962C8B-B14F-4D97-AF65-F5344CB8AC3E}">
        <p14:creationId xmlns:p14="http://schemas.microsoft.com/office/powerpoint/2010/main" val="177090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0063-0FFB-28E3-2C2D-CE3026E6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Forms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E064-6523-24FB-53BC-7B561A2A3C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Automatic forms creations</a:t>
            </a:r>
          </a:p>
          <a:p>
            <a:r>
              <a:rPr lang="en-US" dirty="0"/>
              <a:t>Create practical example creating feedback form and take user data and save to database. </a:t>
            </a:r>
          </a:p>
        </p:txBody>
      </p:sp>
    </p:spTree>
    <p:extLst>
      <p:ext uri="{BB962C8B-B14F-4D97-AF65-F5344CB8AC3E}">
        <p14:creationId xmlns:p14="http://schemas.microsoft.com/office/powerpoint/2010/main" val="26338361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59FEEC6-F6DC-45E5-9726-FD5757F198F2}" vid="{4DB0FE92-C04C-4AD5-BB62-057D50988A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E109C5-7A21-42A3-B17A-36E7B8E5E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378</TotalTime>
  <Words>229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Theme1</vt:lpstr>
      <vt:lpstr>PowerPoint Presentation</vt:lpstr>
      <vt:lpstr>What is Django ?</vt:lpstr>
      <vt:lpstr>MVT</vt:lpstr>
      <vt:lpstr>Set up the Environment</vt:lpstr>
      <vt:lpstr>Lets understand</vt:lpstr>
      <vt:lpstr>Let  build employee management</vt:lpstr>
      <vt:lpstr>Django admin</vt:lpstr>
      <vt:lpstr>Lets build Testimonial App</vt:lpstr>
      <vt:lpstr>Django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Django ?</dc:title>
  <dc:creator>Durgesh Tiwari</dc:creator>
  <cp:keywords/>
  <cp:lastModifiedBy>Durgesh Tiwari</cp:lastModifiedBy>
  <cp:revision>3</cp:revision>
  <dcterms:created xsi:type="dcterms:W3CDTF">2022-06-05T16:34:08Z</dcterms:created>
  <dcterms:modified xsi:type="dcterms:W3CDTF">2022-06-11T06:01:57Z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