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4" r:id="rId3"/>
    <p:sldId id="263" r:id="rId4"/>
    <p:sldId id="275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hyperlink" Target="https://mycolor.space/?hex=%23845EC2&amp;sub=1" TargetMode="External"/><Relationship Id="rId6" Type="http://schemas.openxmlformats.org/officeDocument/2006/relationships/hyperlink" Target="https://docs.qq.com/aio/fengtupic.com" TargetMode="External"/><Relationship Id="rId5" Type="http://schemas.openxmlformats.org/officeDocument/2006/relationships/hyperlink" Target="https://www.fengtupic.com/colortool" TargetMode="External"/><Relationship Id="rId4" Type="http://schemas.openxmlformats.org/officeDocument/2006/relationships/hyperlink" Target="https://vanschneider.com/colors" TargetMode="External"/><Relationship Id="rId3" Type="http://schemas.openxmlformats.org/officeDocument/2006/relationships/image" Target="../media/image4.png"/><Relationship Id="rId2" Type="http://schemas.openxmlformats.org/officeDocument/2006/relationships/hyperlink" Target="https://docs.qq.com/aio/zhongguose.com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://zhongguose.com/#xiangyeho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思维导图、各种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6150" y="1798955"/>
            <a:ext cx="3220085" cy="345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1798955"/>
            <a:ext cx="3064510" cy="3423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46795" y="2413000"/>
            <a:ext cx="2457450" cy="203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8445" y="10642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https://www.iconfont.cn/home/index?spm=a313x.7781069.1998910419.2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70525" y="6031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visio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3239" y="758182"/>
            <a:ext cx="726244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中国传统色：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"/>
              </a:rPr>
              <a:t>香叶红 - 中国色 - 中国传统颜色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zhongguose.com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"/>
              </a:rPr>
              <a:t>)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84" y="211558"/>
            <a:ext cx="3499339" cy="186269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3141" y="4299261"/>
            <a:ext cx="6348046" cy="178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色卡：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Colors - House of van Schneider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渐变色：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渐变配色工具(180种渐变背景) 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fengtupic.com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高阶色卡：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ColorSpace - Color Palettes Generator and Color Gradient Tool (mycolor.space)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015" y="2074249"/>
            <a:ext cx="3499339" cy="20390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2392" y="4298896"/>
            <a:ext cx="3181773" cy="2347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0605" y="5276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https://zhuanlan.zhihu.com/p/220345912</a:t>
            </a:r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990600"/>
            <a:ext cx="6134100" cy="3282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0605" y="4632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https://scikit-learn.org.cn/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00,&quot;width&quot;:3870}"/>
</p:tagLst>
</file>

<file path=ppt/tags/tag2.xml><?xml version="1.0" encoding="utf-8"?>
<p:tagLst xmlns:p="http://schemas.openxmlformats.org/presentationml/2006/main">
  <p:tag name="COMMONDATA" val="eyJoZGlkIjoiMjBmYzEwZDA2MTYwNGEzZDZlNzI4OTllZThlZjNmMjAifQ=="/>
  <p:tag name="KSO_WPP_MARK_KEY" val="df7a09b4-1534-40ee-9735-5c955666a17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思维导图、各种图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</dc:creator>
  <cp:lastModifiedBy>qzuser</cp:lastModifiedBy>
  <cp:revision>39</cp:revision>
  <dcterms:created xsi:type="dcterms:W3CDTF">2023-08-09T12:44:00Z</dcterms:created>
  <dcterms:modified xsi:type="dcterms:W3CDTF">2025-03-25T13:14:09Z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