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27"/>
  </p:notesMasterIdLst>
  <p:sldIdLst>
    <p:sldId id="256" r:id="rId5"/>
    <p:sldId id="258" r:id="rId6"/>
    <p:sldId id="260" r:id="rId7"/>
    <p:sldId id="262" r:id="rId8"/>
    <p:sldId id="278" r:id="rId9"/>
    <p:sldId id="264" r:id="rId10"/>
    <p:sldId id="274" r:id="rId11"/>
    <p:sldId id="279" r:id="rId12"/>
    <p:sldId id="259" r:id="rId13"/>
    <p:sldId id="261" r:id="rId14"/>
    <p:sldId id="280" r:id="rId15"/>
    <p:sldId id="273" r:id="rId16"/>
    <p:sldId id="265" r:id="rId17"/>
    <p:sldId id="266" r:id="rId18"/>
    <p:sldId id="263" r:id="rId19"/>
    <p:sldId id="267" r:id="rId20"/>
    <p:sldId id="268" r:id="rId21"/>
    <p:sldId id="269" r:id="rId22"/>
    <p:sldId id="270" r:id="rId23"/>
    <p:sldId id="271" r:id="rId24"/>
    <p:sldId id="272" r:id="rId25"/>
    <p:sldId id="275" r:id="rId26"/>
  </p:sldIdLst>
  <p:sldSz cx="9144000" cy="5143500" type="screen16x9"/>
  <p:notesSz cx="6858000" cy="9144000"/>
  <p:embeddedFontLst>
    <p:embeddedFont>
      <p:font typeface="Albert Sans"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Lato" panose="020F0502020204030203" pitchFamily="34" charset="0"/>
      <p:regular r:id="rId36"/>
      <p:bold r:id="rId37"/>
      <p:italic r:id="rId38"/>
      <p:boldItalic r:id="rId39"/>
    </p:embeddedFont>
    <p:embeddedFont>
      <p:font typeface="Poppins" panose="00000500000000000000" pitchFamily="2" charset="0"/>
      <p:regular r:id="rId40"/>
      <p:bold r:id="rId41"/>
      <p:italic r:id="rId42"/>
      <p:boldItalic r:id="rId43"/>
    </p:embeddedFont>
    <p:embeddedFont>
      <p:font typeface="Poppins SemiBold" panose="000007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9C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B451EB-C922-12B6-3554-D726B832B1E8}" v="1" dt="2024-01-29T10:12:11.576"/>
    <p1510:client id="{812C2098-B651-0788-CFB9-91E05743B7D0}" v="54" dt="2024-01-29T10:14:55.136"/>
    <p1510:client id="{8FE99F88-274B-41A1-B0C6-ADF682C50792}" v="299" dt="2024-01-29T10:23:21.422"/>
    <p1510:client id="{C607E7C6-4738-A87B-B70C-2738DA4BC6A3}" v="9" dt="2024-01-30T10:40:39.761"/>
  </p1510:revLst>
</p1510:revInfo>
</file>

<file path=ppt/tableStyles.xml><?xml version="1.0" encoding="utf-8"?>
<a:tblStyleLst xmlns:a="http://schemas.openxmlformats.org/drawingml/2006/main" def="{E4132372-0BEE-4CBE-BB7E-E3383C03C9D4}">
  <a:tblStyle styleId="{E4132372-0BEE-4CBE-BB7E-E3383C03C9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711E4F-A07C-47E0-B0C9-C5DFFDF3D6B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3725" autoAdjust="0"/>
  </p:normalViewPr>
  <p:slideViewPr>
    <p:cSldViewPr snapToGrid="0">
      <p:cViewPr varScale="1">
        <p:scale>
          <a:sx n="98" d="100"/>
          <a:sy n="98" d="100"/>
        </p:scale>
        <p:origin x="93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font" Target="fonts/font17.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6.xml"/><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umann Isabella" userId="S::i.baumann@htblaleonding.onmicrosoft.com::424d5e90-6c04-4936-8a0e-558c7905ec66" providerId="AD" clId="Web-{021451FB-DC14-D3B2-C68E-2B21A0EAD0FB}"/>
    <pc:docChg chg="modSld">
      <pc:chgData name="Baumann Isabella" userId="S::i.baumann@htblaleonding.onmicrosoft.com::424d5e90-6c04-4936-8a0e-558c7905ec66" providerId="AD" clId="Web-{021451FB-DC14-D3B2-C68E-2B21A0EAD0FB}" dt="2024-01-26T18:29:24.877" v="3"/>
      <pc:docMkLst>
        <pc:docMk/>
      </pc:docMkLst>
      <pc:sldChg chg="addSp modSp">
        <pc:chgData name="Baumann Isabella" userId="S::i.baumann@htblaleonding.onmicrosoft.com::424d5e90-6c04-4936-8a0e-558c7905ec66" providerId="AD" clId="Web-{021451FB-DC14-D3B2-C68E-2B21A0EAD0FB}" dt="2024-01-26T18:29:24.877" v="3"/>
        <pc:sldMkLst>
          <pc:docMk/>
          <pc:sldMk cId="0" sldId="262"/>
        </pc:sldMkLst>
        <pc:picChg chg="add mod">
          <ac:chgData name="Baumann Isabella" userId="S::i.baumann@htblaleonding.onmicrosoft.com::424d5e90-6c04-4936-8a0e-558c7905ec66" providerId="AD" clId="Web-{021451FB-DC14-D3B2-C68E-2B21A0EAD0FB}" dt="2024-01-26T18:29:24.877" v="3"/>
          <ac:picMkLst>
            <pc:docMk/>
            <pc:sldMk cId="0" sldId="262"/>
            <ac:picMk id="2" creationId="{D3024AC5-406E-D030-AC1B-179C43F20E10}"/>
          </ac:picMkLst>
        </pc:picChg>
      </pc:sldChg>
      <pc:sldChg chg="modSp">
        <pc:chgData name="Baumann Isabella" userId="S::i.baumann@htblaleonding.onmicrosoft.com::424d5e90-6c04-4936-8a0e-558c7905ec66" providerId="AD" clId="Web-{021451FB-DC14-D3B2-C68E-2B21A0EAD0FB}" dt="2024-01-25T19:05:17.956" v="0" actId="20577"/>
        <pc:sldMkLst>
          <pc:docMk/>
          <pc:sldMk cId="0" sldId="264"/>
        </pc:sldMkLst>
        <pc:spChg chg="mod">
          <ac:chgData name="Baumann Isabella" userId="S::i.baumann@htblaleonding.onmicrosoft.com::424d5e90-6c04-4936-8a0e-558c7905ec66" providerId="AD" clId="Web-{021451FB-DC14-D3B2-C68E-2B21A0EAD0FB}" dt="2024-01-25T19:05:17.956" v="0" actId="20577"/>
          <ac:spMkLst>
            <pc:docMk/>
            <pc:sldMk cId="0" sldId="264"/>
            <ac:spMk id="396" creationId="{00000000-0000-0000-0000-000000000000}"/>
          </ac:spMkLst>
        </pc:spChg>
      </pc:sldChg>
    </pc:docChg>
  </pc:docChgLst>
  <pc:docChgLst>
    <pc:chgData name="Hochbichler Lien" userId="S::l.hochbichler@htblaleonding.onmicrosoft.com::0b6877c9-2061-453e-92ac-c579c65d68aa" providerId="AD" clId="Web-{812C2098-B651-0788-CFB9-91E05743B7D0}"/>
    <pc:docChg chg="modSld">
      <pc:chgData name="Hochbichler Lien" userId="S::l.hochbichler@htblaleonding.onmicrosoft.com::0b6877c9-2061-453e-92ac-c579c65d68aa" providerId="AD" clId="Web-{812C2098-B651-0788-CFB9-91E05743B7D0}" dt="2024-01-29T10:14:55.136" v="51"/>
      <pc:docMkLst>
        <pc:docMk/>
      </pc:docMkLst>
      <pc:sldChg chg="addSp delSp modSp">
        <pc:chgData name="Hochbichler Lien" userId="S::l.hochbichler@htblaleonding.onmicrosoft.com::0b6877c9-2061-453e-92ac-c579c65d68aa" providerId="AD" clId="Web-{812C2098-B651-0788-CFB9-91E05743B7D0}" dt="2024-01-29T10:14:55.136" v="51"/>
        <pc:sldMkLst>
          <pc:docMk/>
          <pc:sldMk cId="0" sldId="262"/>
        </pc:sldMkLst>
        <pc:spChg chg="add mod">
          <ac:chgData name="Hochbichler Lien" userId="S::l.hochbichler@htblaleonding.onmicrosoft.com::0b6877c9-2061-453e-92ac-c579c65d68aa" providerId="AD" clId="Web-{812C2098-B651-0788-CFB9-91E05743B7D0}" dt="2024-01-29T10:14:55.136" v="51"/>
          <ac:spMkLst>
            <pc:docMk/>
            <pc:sldMk cId="0" sldId="262"/>
            <ac:spMk id="6" creationId="{D649A9FF-6C6B-7899-051C-5443D685B763}"/>
          </ac:spMkLst>
        </pc:spChg>
        <pc:spChg chg="del mod">
          <ac:chgData name="Hochbichler Lien" userId="S::l.hochbichler@htblaleonding.onmicrosoft.com::0b6877c9-2061-453e-92ac-c579c65d68aa" providerId="AD" clId="Web-{812C2098-B651-0788-CFB9-91E05743B7D0}" dt="2024-01-29T10:14:55.136" v="51"/>
          <ac:spMkLst>
            <pc:docMk/>
            <pc:sldMk cId="0" sldId="262"/>
            <ac:spMk id="369" creationId="{00000000-0000-0000-0000-000000000000}"/>
          </ac:spMkLst>
        </pc:spChg>
        <pc:picChg chg="mod">
          <ac:chgData name="Hochbichler Lien" userId="S::l.hochbichler@htblaleonding.onmicrosoft.com::0b6877c9-2061-453e-92ac-c579c65d68aa" providerId="AD" clId="Web-{812C2098-B651-0788-CFB9-91E05743B7D0}" dt="2024-01-29T10:14:21.713" v="32" actId="1076"/>
          <ac:picMkLst>
            <pc:docMk/>
            <pc:sldMk cId="0" sldId="262"/>
            <ac:picMk id="2" creationId="{D3024AC5-406E-D030-AC1B-179C43F20E10}"/>
          </ac:picMkLst>
        </pc:picChg>
        <pc:picChg chg="add del mod">
          <ac:chgData name="Hochbichler Lien" userId="S::l.hochbichler@htblaleonding.onmicrosoft.com::0b6877c9-2061-453e-92ac-c579c65d68aa" providerId="AD" clId="Web-{812C2098-B651-0788-CFB9-91E05743B7D0}" dt="2024-01-29T10:11:31.722" v="6"/>
          <ac:picMkLst>
            <pc:docMk/>
            <pc:sldMk cId="0" sldId="262"/>
            <ac:picMk id="3" creationId="{36987BBC-134C-C20A-C3B0-538C54E6696D}"/>
          </ac:picMkLst>
        </pc:picChg>
        <pc:picChg chg="add mod">
          <ac:chgData name="Hochbichler Lien" userId="S::l.hochbichler@htblaleonding.onmicrosoft.com::0b6877c9-2061-453e-92ac-c579c65d68aa" providerId="AD" clId="Web-{812C2098-B651-0788-CFB9-91E05743B7D0}" dt="2024-01-29T10:14:28.275" v="33" actId="1076"/>
          <ac:picMkLst>
            <pc:docMk/>
            <pc:sldMk cId="0" sldId="262"/>
            <ac:picMk id="4" creationId="{74007EAB-80C5-6609-0C28-C2E7FFF90BCD}"/>
          </ac:picMkLst>
        </pc:picChg>
        <pc:picChg chg="mod">
          <ac:chgData name="Hochbichler Lien" userId="S::l.hochbichler@htblaleonding.onmicrosoft.com::0b6877c9-2061-453e-92ac-c579c65d68aa" providerId="AD" clId="Web-{812C2098-B651-0788-CFB9-91E05743B7D0}" dt="2024-01-29T10:11:40.894" v="9" actId="1076"/>
          <ac:picMkLst>
            <pc:docMk/>
            <pc:sldMk cId="0" sldId="262"/>
            <ac:picMk id="1026" creationId="{8F573CB7-8682-80C3-BAF1-57929B1A504B}"/>
          </ac:picMkLst>
        </pc:picChg>
        <pc:picChg chg="mod">
          <ac:chgData name="Hochbichler Lien" userId="S::l.hochbichler@htblaleonding.onmicrosoft.com::0b6877c9-2061-453e-92ac-c579c65d68aa" providerId="AD" clId="Web-{812C2098-B651-0788-CFB9-91E05743B7D0}" dt="2024-01-29T10:14:13.181" v="31" actId="1076"/>
          <ac:picMkLst>
            <pc:docMk/>
            <pc:sldMk cId="0" sldId="262"/>
            <ac:picMk id="1028" creationId="{CBA8A1D4-2A73-487D-5A1A-E2A23D87339D}"/>
          </ac:picMkLst>
        </pc:picChg>
      </pc:sldChg>
    </pc:docChg>
  </pc:docChgLst>
  <pc:docChgLst>
    <pc:chgData name="Hochbichler Lien" userId="0b6877c9-2061-453e-92ac-c579c65d68aa" providerId="ADAL" clId="{8FE99F88-274B-41A1-B0C6-ADF682C50792}"/>
    <pc:docChg chg="custSel modSld modMainMaster">
      <pc:chgData name="Hochbichler Lien" userId="0b6877c9-2061-453e-92ac-c579c65d68aa" providerId="ADAL" clId="{8FE99F88-274B-41A1-B0C6-ADF682C50792}" dt="2024-01-29T10:23:21.422" v="295" actId="729"/>
      <pc:docMkLst>
        <pc:docMk/>
      </pc:docMkLst>
      <pc:sldChg chg="addSp delSp modSp mod">
        <pc:chgData name="Hochbichler Lien" userId="0b6877c9-2061-453e-92ac-c579c65d68aa" providerId="ADAL" clId="{8FE99F88-274B-41A1-B0C6-ADF682C50792}" dt="2024-01-29T10:21:24.731" v="293" actId="1076"/>
        <pc:sldMkLst>
          <pc:docMk/>
          <pc:sldMk cId="0" sldId="262"/>
        </pc:sldMkLst>
        <pc:spChg chg="add del mod">
          <ac:chgData name="Hochbichler Lien" userId="0b6877c9-2061-453e-92ac-c579c65d68aa" providerId="ADAL" clId="{8FE99F88-274B-41A1-B0C6-ADF682C50792}" dt="2024-01-29T10:20:42.078" v="282" actId="478"/>
          <ac:spMkLst>
            <pc:docMk/>
            <pc:sldMk cId="0" sldId="262"/>
            <ac:spMk id="3" creationId="{A405B3A7-919E-9ECE-FBA6-A60C2C843694}"/>
          </ac:spMkLst>
        </pc:spChg>
        <pc:spChg chg="add del mod">
          <ac:chgData name="Hochbichler Lien" userId="0b6877c9-2061-453e-92ac-c579c65d68aa" providerId="ADAL" clId="{8FE99F88-274B-41A1-B0C6-ADF682C50792}" dt="2024-01-29T10:20:45.247" v="284" actId="478"/>
          <ac:spMkLst>
            <pc:docMk/>
            <pc:sldMk cId="0" sldId="262"/>
            <ac:spMk id="5" creationId="{35E1F061-F54C-5FBB-CDB6-F494E9788DE0}"/>
          </ac:spMkLst>
        </pc:spChg>
        <pc:spChg chg="del">
          <ac:chgData name="Hochbichler Lien" userId="0b6877c9-2061-453e-92ac-c579c65d68aa" providerId="ADAL" clId="{8FE99F88-274B-41A1-B0C6-ADF682C50792}" dt="2024-01-29T10:15:29.645" v="0" actId="478"/>
          <ac:spMkLst>
            <pc:docMk/>
            <pc:sldMk cId="0" sldId="262"/>
            <ac:spMk id="6" creationId="{D649A9FF-6C6B-7899-051C-5443D685B763}"/>
          </ac:spMkLst>
        </pc:spChg>
        <pc:spChg chg="add del mod">
          <ac:chgData name="Hochbichler Lien" userId="0b6877c9-2061-453e-92ac-c579c65d68aa" providerId="ADAL" clId="{8FE99F88-274B-41A1-B0C6-ADF682C50792}" dt="2024-01-29T10:20:43.666" v="283" actId="478"/>
          <ac:spMkLst>
            <pc:docMk/>
            <pc:sldMk cId="0" sldId="262"/>
            <ac:spMk id="7" creationId="{988777E8-51F0-4472-3846-D8D4DF4FC5D8}"/>
          </ac:spMkLst>
        </pc:spChg>
        <pc:spChg chg="add del mod">
          <ac:chgData name="Hochbichler Lien" userId="0b6877c9-2061-453e-92ac-c579c65d68aa" providerId="ADAL" clId="{8FE99F88-274B-41A1-B0C6-ADF682C50792}" dt="2024-01-29T10:20:46.586" v="285" actId="478"/>
          <ac:spMkLst>
            <pc:docMk/>
            <pc:sldMk cId="0" sldId="262"/>
            <ac:spMk id="8" creationId="{6AE708A2-D658-4F7F-069E-48421755AAD1}"/>
          </ac:spMkLst>
        </pc:spChg>
        <pc:spChg chg="add mod">
          <ac:chgData name="Hochbichler Lien" userId="0b6877c9-2061-453e-92ac-c579c65d68aa" providerId="ADAL" clId="{8FE99F88-274B-41A1-B0C6-ADF682C50792}" dt="2024-01-29T10:21:24.731" v="293" actId="1076"/>
          <ac:spMkLst>
            <pc:docMk/>
            <pc:sldMk cId="0" sldId="262"/>
            <ac:spMk id="9" creationId="{9232887C-60F5-A111-F22E-AEFABA73E2D0}"/>
          </ac:spMkLst>
        </pc:spChg>
        <pc:picChg chg="mod">
          <ac:chgData name="Hochbichler Lien" userId="0b6877c9-2061-453e-92ac-c579c65d68aa" providerId="ADAL" clId="{8FE99F88-274B-41A1-B0C6-ADF682C50792}" dt="2024-01-29T10:19:22.742" v="148" actId="1582"/>
          <ac:picMkLst>
            <pc:docMk/>
            <pc:sldMk cId="0" sldId="262"/>
            <ac:picMk id="2" creationId="{D3024AC5-406E-D030-AC1B-179C43F20E10}"/>
          </ac:picMkLst>
        </pc:picChg>
        <pc:picChg chg="mod">
          <ac:chgData name="Hochbichler Lien" userId="0b6877c9-2061-453e-92ac-c579c65d68aa" providerId="ADAL" clId="{8FE99F88-274B-41A1-B0C6-ADF682C50792}" dt="2024-01-29T10:19:30.852" v="150" actId="1582"/>
          <ac:picMkLst>
            <pc:docMk/>
            <pc:sldMk cId="0" sldId="262"/>
            <ac:picMk id="4" creationId="{74007EAB-80C5-6609-0C28-C2E7FFF90BCD}"/>
          </ac:picMkLst>
        </pc:picChg>
        <pc:picChg chg="mod">
          <ac:chgData name="Hochbichler Lien" userId="0b6877c9-2061-453e-92ac-c579c65d68aa" providerId="ADAL" clId="{8FE99F88-274B-41A1-B0C6-ADF682C50792}" dt="2024-01-29T10:18:43.642" v="140" actId="208"/>
          <ac:picMkLst>
            <pc:docMk/>
            <pc:sldMk cId="0" sldId="262"/>
            <ac:picMk id="1026" creationId="{8F573CB7-8682-80C3-BAF1-57929B1A504B}"/>
          </ac:picMkLst>
        </pc:picChg>
        <pc:picChg chg="mod">
          <ac:chgData name="Hochbichler Lien" userId="0b6877c9-2061-453e-92ac-c579c65d68aa" providerId="ADAL" clId="{8FE99F88-274B-41A1-B0C6-ADF682C50792}" dt="2024-01-29T10:19:14.865" v="146" actId="208"/>
          <ac:picMkLst>
            <pc:docMk/>
            <pc:sldMk cId="0" sldId="262"/>
            <ac:picMk id="1028" creationId="{CBA8A1D4-2A73-487D-5A1A-E2A23D87339D}"/>
          </ac:picMkLst>
        </pc:picChg>
      </pc:sldChg>
      <pc:sldChg chg="mod modShow">
        <pc:chgData name="Hochbichler Lien" userId="0b6877c9-2061-453e-92ac-c579c65d68aa" providerId="ADAL" clId="{8FE99F88-274B-41A1-B0C6-ADF682C50792}" dt="2024-01-29T10:23:16.926" v="294" actId="729"/>
        <pc:sldMkLst>
          <pc:docMk/>
          <pc:sldMk cId="0" sldId="265"/>
        </pc:sldMkLst>
      </pc:sldChg>
      <pc:sldChg chg="mod modShow">
        <pc:chgData name="Hochbichler Lien" userId="0b6877c9-2061-453e-92ac-c579c65d68aa" providerId="ADAL" clId="{8FE99F88-274B-41A1-B0C6-ADF682C50792}" dt="2024-01-29T10:23:21.422" v="295" actId="729"/>
        <pc:sldMkLst>
          <pc:docMk/>
          <pc:sldMk cId="3270797713" sldId="266"/>
        </pc:sldMkLst>
      </pc:sldChg>
      <pc:sldMasterChg chg="modSldLayout">
        <pc:chgData name="Hochbichler Lien" userId="0b6877c9-2061-453e-92ac-c579c65d68aa" providerId="ADAL" clId="{8FE99F88-274B-41A1-B0C6-ADF682C50792}" dt="2024-01-29T10:16:36.257" v="38" actId="1076"/>
        <pc:sldMasterMkLst>
          <pc:docMk/>
          <pc:sldMasterMk cId="0" sldId="2147483671"/>
        </pc:sldMasterMkLst>
        <pc:sldLayoutChg chg="modSp mod">
          <pc:chgData name="Hochbichler Lien" userId="0b6877c9-2061-453e-92ac-c579c65d68aa" providerId="ADAL" clId="{8FE99F88-274B-41A1-B0C6-ADF682C50792}" dt="2024-01-29T10:16:36.257" v="38" actId="1076"/>
          <pc:sldLayoutMkLst>
            <pc:docMk/>
            <pc:sldMasterMk cId="0" sldId="2147483671"/>
            <pc:sldLayoutMk cId="0" sldId="2147483651"/>
          </pc:sldLayoutMkLst>
          <pc:spChg chg="mod">
            <ac:chgData name="Hochbichler Lien" userId="0b6877c9-2061-453e-92ac-c579c65d68aa" providerId="ADAL" clId="{8FE99F88-274B-41A1-B0C6-ADF682C50792}" dt="2024-01-29T10:16:36.257" v="38" actId="1076"/>
            <ac:spMkLst>
              <pc:docMk/>
              <pc:sldMasterMk cId="0" sldId="2147483671"/>
              <pc:sldLayoutMk cId="0" sldId="2147483651"/>
              <ac:spMk id="32" creationId="{00000000-0000-0000-0000-000000000000}"/>
            </ac:spMkLst>
          </pc:spChg>
        </pc:sldLayoutChg>
      </pc:sldMasterChg>
    </pc:docChg>
  </pc:docChgLst>
  <pc:docChgLst>
    <pc:chgData name="Baumann Isabella" userId="S::i.baumann@htblaleonding.onmicrosoft.com::424d5e90-6c04-4936-8a0e-558c7905ec66" providerId="AD" clId="Web-{5EB451EB-C922-12B6-3554-D726B832B1E8}"/>
    <pc:docChg chg="modSld">
      <pc:chgData name="Baumann Isabella" userId="S::i.baumann@htblaleonding.onmicrosoft.com::424d5e90-6c04-4936-8a0e-558c7905ec66" providerId="AD" clId="Web-{5EB451EB-C922-12B6-3554-D726B832B1E8}" dt="2024-01-29T10:12:11.576" v="0"/>
      <pc:docMkLst>
        <pc:docMk/>
      </pc:docMkLst>
      <pc:sldChg chg="modSp">
        <pc:chgData name="Baumann Isabella" userId="S::i.baumann@htblaleonding.onmicrosoft.com::424d5e90-6c04-4936-8a0e-558c7905ec66" providerId="AD" clId="Web-{5EB451EB-C922-12B6-3554-D726B832B1E8}" dt="2024-01-29T10:12:11.576" v="0"/>
        <pc:sldMkLst>
          <pc:docMk/>
          <pc:sldMk cId="0" sldId="262"/>
        </pc:sldMkLst>
        <pc:picChg chg="mod">
          <ac:chgData name="Baumann Isabella" userId="S::i.baumann@htblaleonding.onmicrosoft.com::424d5e90-6c04-4936-8a0e-558c7905ec66" providerId="AD" clId="Web-{5EB451EB-C922-12B6-3554-D726B832B1E8}" dt="2024-01-29T10:12:11.576" v="0"/>
          <ac:picMkLst>
            <pc:docMk/>
            <pc:sldMk cId="0" sldId="262"/>
            <ac:picMk id="4" creationId="{74007EAB-80C5-6609-0C28-C2E7FFF90BCD}"/>
          </ac:picMkLst>
        </pc:picChg>
      </pc:sldChg>
    </pc:docChg>
  </pc:docChgLst>
  <pc:docChgLst>
    <pc:chgData name="Gossenreiter Thomas" userId="S::t.gossenreiter@htblaleonding.onmicrosoft.com::347ab271-98b5-43c1-879f-c1491d63e767" providerId="AD" clId="Web-{C607E7C6-4738-A87B-B70C-2738DA4BC6A3}"/>
    <pc:docChg chg="modSld">
      <pc:chgData name="Gossenreiter Thomas" userId="S::t.gossenreiter@htblaleonding.onmicrosoft.com::347ab271-98b5-43c1-879f-c1491d63e767" providerId="AD" clId="Web-{C607E7C6-4738-A87B-B70C-2738DA4BC6A3}" dt="2024-01-30T10:40:39.120" v="10" actId="20577"/>
      <pc:docMkLst>
        <pc:docMk/>
      </pc:docMkLst>
      <pc:sldChg chg="modSp">
        <pc:chgData name="Gossenreiter Thomas" userId="S::t.gossenreiter@htblaleonding.onmicrosoft.com::347ab271-98b5-43c1-879f-c1491d63e767" providerId="AD" clId="Web-{C607E7C6-4738-A87B-B70C-2738DA4BC6A3}" dt="2024-01-30T10:40:06.525" v="7" actId="20577"/>
        <pc:sldMkLst>
          <pc:docMk/>
          <pc:sldMk cId="0" sldId="259"/>
        </pc:sldMkLst>
        <pc:graphicFrameChg chg="modGraphic">
          <ac:chgData name="Gossenreiter Thomas" userId="S::t.gossenreiter@htblaleonding.onmicrosoft.com::347ab271-98b5-43c1-879f-c1491d63e767" providerId="AD" clId="Web-{C607E7C6-4738-A87B-B70C-2738DA4BC6A3}" dt="2024-01-30T10:40:06.525" v="7" actId="20577"/>
          <ac:graphicFrameMkLst>
            <pc:docMk/>
            <pc:sldMk cId="0" sldId="259"/>
            <ac:graphicFrameMk id="2" creationId="{815DD8F0-D729-7D72-E8DE-43E13549C38B}"/>
          </ac:graphicFrameMkLst>
        </pc:graphicFrameChg>
      </pc:sldChg>
      <pc:sldChg chg="modSp">
        <pc:chgData name="Gossenreiter Thomas" userId="S::t.gossenreiter@htblaleonding.onmicrosoft.com::347ab271-98b5-43c1-879f-c1491d63e767" providerId="AD" clId="Web-{C607E7C6-4738-A87B-B70C-2738DA4BC6A3}" dt="2024-01-30T10:40:39.120" v="10" actId="20577"/>
        <pc:sldMkLst>
          <pc:docMk/>
          <pc:sldMk cId="0" sldId="261"/>
        </pc:sldMkLst>
        <pc:spChg chg="mod">
          <ac:chgData name="Gossenreiter Thomas" userId="S::t.gossenreiter@htblaleonding.onmicrosoft.com::347ab271-98b5-43c1-879f-c1491d63e767" providerId="AD" clId="Web-{C607E7C6-4738-A87B-B70C-2738DA4BC6A3}" dt="2024-01-30T10:40:39.120" v="10" actId="20577"/>
          <ac:spMkLst>
            <pc:docMk/>
            <pc:sldMk cId="0" sldId="261"/>
            <ac:spMk id="359" creationId="{00000000-0000-0000-0000-000000000000}"/>
          </ac:spMkLst>
        </pc:spChg>
      </pc:sldChg>
      <pc:sldChg chg="modSp">
        <pc:chgData name="Gossenreiter Thomas" userId="S::t.gossenreiter@htblaleonding.onmicrosoft.com::347ab271-98b5-43c1-879f-c1491d63e767" providerId="AD" clId="Web-{C607E7C6-4738-A87B-B70C-2738DA4BC6A3}" dt="2024-01-30T10:39:29.978" v="3" actId="20577"/>
        <pc:sldMkLst>
          <pc:docMk/>
          <pc:sldMk cId="0" sldId="274"/>
        </pc:sldMkLst>
        <pc:spChg chg="mod">
          <ac:chgData name="Gossenreiter Thomas" userId="S::t.gossenreiter@htblaleonding.onmicrosoft.com::347ab271-98b5-43c1-879f-c1491d63e767" providerId="AD" clId="Web-{C607E7C6-4738-A87B-B70C-2738DA4BC6A3}" dt="2024-01-30T10:39:29.978" v="3" actId="20577"/>
          <ac:spMkLst>
            <pc:docMk/>
            <pc:sldMk cId="0" sldId="274"/>
            <ac:spMk id="65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1C0BB-5926-468D-8BB3-FC863EE4FA77}" type="doc">
      <dgm:prSet loTypeId="urn:microsoft.com/office/officeart/2005/8/layout/hierarchy6" loCatId="hierarchy" qsTypeId="urn:microsoft.com/office/officeart/2005/8/quickstyle/simple5" qsCatId="simple" csTypeId="urn:microsoft.com/office/officeart/2005/8/colors/accent4_1" csCatId="accent4" phldr="1"/>
      <dgm:spPr/>
      <dgm:t>
        <a:bodyPr/>
        <a:lstStyle/>
        <a:p>
          <a:endParaRPr lang="de-AT"/>
        </a:p>
      </dgm:t>
    </dgm:pt>
    <dgm:pt modelId="{00E981B5-1B28-4405-BFDE-F3AE6D13C1D1}">
      <dgm:prSet phldrT="[Text]" custT="1"/>
      <dgm:spPr>
        <a:solidFill>
          <a:schemeClr val="tx2">
            <a:lumMod val="75000"/>
          </a:schemeClr>
        </a:solidFill>
      </dgm:spPr>
      <dgm:t>
        <a:bodyPr/>
        <a:lstStyle/>
        <a:p>
          <a:r>
            <a:rPr lang="de-AT" sz="1400">
              <a:latin typeface="Albert Sans"/>
            </a:rPr>
            <a:t>Web-App</a:t>
          </a:r>
        </a:p>
      </dgm:t>
    </dgm:pt>
    <dgm:pt modelId="{5BCF84DF-A729-4E07-91DD-01254E98F40D}" type="parTrans" cxnId="{058578F4-CB8F-49B6-ACAA-6F83E77A871C}">
      <dgm:prSet/>
      <dgm:spPr/>
      <dgm:t>
        <a:bodyPr/>
        <a:lstStyle/>
        <a:p>
          <a:endParaRPr lang="de-AT"/>
        </a:p>
      </dgm:t>
    </dgm:pt>
    <dgm:pt modelId="{483EFDB8-1C8B-49B5-8804-AE294001A2CF}" type="sibTrans" cxnId="{058578F4-CB8F-49B6-ACAA-6F83E77A871C}">
      <dgm:prSet/>
      <dgm:spPr/>
      <dgm:t>
        <a:bodyPr/>
        <a:lstStyle/>
        <a:p>
          <a:endParaRPr lang="de-AT"/>
        </a:p>
      </dgm:t>
    </dgm:pt>
    <dgm:pt modelId="{CABF48D3-F2B8-417E-B9B2-CA20845CAB7B}" type="asst">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gm:t>
    </dgm:pt>
    <dgm:pt modelId="{C0DD92B0-7ADD-4E90-90DC-ED37A031558B}" type="parTrans" cxnId="{BF0E1B1D-8214-4FC4-AA50-D7CDC61E7D61}">
      <dgm:prSet/>
      <dgm:spPr/>
      <dgm:t>
        <a:bodyPr/>
        <a:lstStyle/>
        <a:p>
          <a:endParaRPr lang="de-AT" sz="4800"/>
        </a:p>
      </dgm:t>
    </dgm:pt>
    <dgm:pt modelId="{D7B365C4-2CDB-4A87-85EF-68816F305145}" type="sibTrans" cxnId="{BF0E1B1D-8214-4FC4-AA50-D7CDC61E7D61}">
      <dgm:prSet/>
      <dgm:spPr/>
      <dgm:t>
        <a:bodyPr/>
        <a:lstStyle/>
        <a:p>
          <a:endParaRPr lang="de-AT"/>
        </a:p>
      </dgm:t>
    </dgm:pt>
    <dgm:pt modelId="{034209C2-8AD5-4690-B4DE-3F56860EBF29}">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gm:t>
    </dgm:pt>
    <dgm:pt modelId="{A2C7B391-3787-4EA8-AA5D-7358DB3D7913}" type="parTrans" cxnId="{97F433C2-8A73-4395-9673-C0713AB51B2E}">
      <dgm:prSet/>
      <dgm:spPr/>
      <dgm:t>
        <a:bodyPr/>
        <a:lstStyle/>
        <a:p>
          <a:endParaRPr lang="de-AT" sz="4800"/>
        </a:p>
      </dgm:t>
    </dgm:pt>
    <dgm:pt modelId="{1EC3A8DE-8E4C-4757-B61A-020305B678AC}" type="sibTrans" cxnId="{97F433C2-8A73-4395-9673-C0713AB51B2E}">
      <dgm:prSet/>
      <dgm:spPr/>
      <dgm:t>
        <a:bodyPr/>
        <a:lstStyle/>
        <a:p>
          <a:endParaRPr lang="de-AT"/>
        </a:p>
      </dgm:t>
    </dgm:pt>
    <dgm:pt modelId="{23FB31E1-FE78-48A9-BD66-0A10971B16EB}">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gm:t>
    </dgm:pt>
    <dgm:pt modelId="{BF15332F-3A0C-415C-BB60-D16258653F37}" type="parTrans" cxnId="{DA7499E6-2387-457C-9F00-226E3C34C112}">
      <dgm:prSet/>
      <dgm:spPr/>
      <dgm:t>
        <a:bodyPr/>
        <a:lstStyle/>
        <a:p>
          <a:endParaRPr lang="de-AT" sz="4800"/>
        </a:p>
      </dgm:t>
    </dgm:pt>
    <dgm:pt modelId="{C9B36163-926F-49D3-8326-0DC80B3E7494}" type="sibTrans" cxnId="{DA7499E6-2387-457C-9F00-226E3C34C112}">
      <dgm:prSet/>
      <dgm:spPr/>
      <dgm:t>
        <a:bodyPr/>
        <a:lstStyle/>
        <a:p>
          <a:endParaRPr lang="de-AT"/>
        </a:p>
      </dgm:t>
    </dgm:pt>
    <dgm:pt modelId="{806880F7-4E70-473F-B8C4-EB36037D4290}">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gm:t>
    </dgm:pt>
    <dgm:pt modelId="{02432893-508A-4DB5-9F15-7440246E89DC}" type="parTrans" cxnId="{88F3D05F-25EB-4ADE-A3D6-7B34328CD8F1}">
      <dgm:prSet/>
      <dgm:spPr/>
      <dgm:t>
        <a:bodyPr/>
        <a:lstStyle/>
        <a:p>
          <a:endParaRPr lang="de-AT" sz="4800"/>
        </a:p>
      </dgm:t>
    </dgm:pt>
    <dgm:pt modelId="{72396799-E324-4E4C-BE68-1DFBBD98C8CC}" type="sibTrans" cxnId="{88F3D05F-25EB-4ADE-A3D6-7B34328CD8F1}">
      <dgm:prSet/>
      <dgm:spPr/>
      <dgm:t>
        <a:bodyPr/>
        <a:lstStyle/>
        <a:p>
          <a:endParaRPr lang="de-AT"/>
        </a:p>
      </dgm:t>
    </dgm:pt>
    <dgm:pt modelId="{3922BC9C-7409-4D42-BEAB-FCBCA5311AC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gm:t>
    </dgm:pt>
    <dgm:pt modelId="{3A0FFD2A-9B9D-42CE-A096-45DCCC6B6D64}" type="parTrans" cxnId="{F1CE1449-EB76-4AA5-A9E8-0BCB22ADCC4F}">
      <dgm:prSet/>
      <dgm:spPr/>
      <dgm:t>
        <a:bodyPr/>
        <a:lstStyle/>
        <a:p>
          <a:endParaRPr lang="de-AT" sz="4800"/>
        </a:p>
      </dgm:t>
    </dgm:pt>
    <dgm:pt modelId="{5A91C4FC-2C8F-4313-88A8-558047891E2C}" type="sibTrans" cxnId="{F1CE1449-EB76-4AA5-A9E8-0BCB22ADCC4F}">
      <dgm:prSet/>
      <dgm:spPr/>
      <dgm:t>
        <a:bodyPr/>
        <a:lstStyle/>
        <a:p>
          <a:endParaRPr lang="de-AT"/>
        </a:p>
      </dgm:t>
    </dgm:pt>
    <dgm:pt modelId="{DF657035-64FB-4C27-9A4C-8722BFB38A0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gm:t>
    </dgm:pt>
    <dgm:pt modelId="{1C041E7F-431A-4B32-AD1B-A0714C59F51D}" type="parTrans" cxnId="{0DEFA379-6D61-4CB8-ABCA-43BDCA2D67A2}">
      <dgm:prSet/>
      <dgm:spPr/>
      <dgm:t>
        <a:bodyPr/>
        <a:lstStyle/>
        <a:p>
          <a:endParaRPr lang="de-AT" sz="4800"/>
        </a:p>
      </dgm:t>
    </dgm:pt>
    <dgm:pt modelId="{057FA252-B96D-46DA-B3FA-3DC112464EFD}" type="sibTrans" cxnId="{0DEFA379-6D61-4CB8-ABCA-43BDCA2D67A2}">
      <dgm:prSet/>
      <dgm:spPr/>
      <dgm:t>
        <a:bodyPr/>
        <a:lstStyle/>
        <a:p>
          <a:endParaRPr lang="de-AT"/>
        </a:p>
      </dgm:t>
    </dgm:pt>
    <dgm:pt modelId="{5DD78935-31D7-4F2A-9E2B-CBDD670BAD21}" type="pres">
      <dgm:prSet presAssocID="{DAA1C0BB-5926-468D-8BB3-FC863EE4FA77}" presName="mainComposite" presStyleCnt="0">
        <dgm:presLayoutVars>
          <dgm:chPref val="1"/>
          <dgm:dir/>
          <dgm:animOne val="branch"/>
          <dgm:animLvl val="lvl"/>
          <dgm:resizeHandles val="exact"/>
        </dgm:presLayoutVars>
      </dgm:prSet>
      <dgm:spPr/>
    </dgm:pt>
    <dgm:pt modelId="{A5F96182-6C8D-40CB-A474-92ADA127C741}" type="pres">
      <dgm:prSet presAssocID="{DAA1C0BB-5926-468D-8BB3-FC863EE4FA77}" presName="hierFlow" presStyleCnt="0"/>
      <dgm:spPr/>
    </dgm:pt>
    <dgm:pt modelId="{38BD9B80-84C3-4F41-979F-EDDDA538B766}" type="pres">
      <dgm:prSet presAssocID="{DAA1C0BB-5926-468D-8BB3-FC863EE4FA77}" presName="hierChild1" presStyleCnt="0">
        <dgm:presLayoutVars>
          <dgm:chPref val="1"/>
          <dgm:animOne val="branch"/>
          <dgm:animLvl val="lvl"/>
        </dgm:presLayoutVars>
      </dgm:prSet>
      <dgm:spPr/>
    </dgm:pt>
    <dgm:pt modelId="{3A1A7D6F-A61D-439E-AACD-F4C3B29B7E6A}" type="pres">
      <dgm:prSet presAssocID="{00E981B5-1B28-4405-BFDE-F3AE6D13C1D1}" presName="Name14" presStyleCnt="0"/>
      <dgm:spPr/>
    </dgm:pt>
    <dgm:pt modelId="{7B595B7C-59F0-40BC-A0E2-D365188CED15}" type="pres">
      <dgm:prSet presAssocID="{00E981B5-1B28-4405-BFDE-F3AE6D13C1D1}" presName="level1Shape" presStyleLbl="node0" presStyleIdx="0" presStyleCnt="1">
        <dgm:presLayoutVars>
          <dgm:chPref val="3"/>
        </dgm:presLayoutVars>
      </dgm:prSet>
      <dgm:spPr/>
    </dgm:pt>
    <dgm:pt modelId="{0EE06395-D8B3-4390-8367-0F6F5D2E404E}" type="pres">
      <dgm:prSet presAssocID="{00E981B5-1B28-4405-BFDE-F3AE6D13C1D1}" presName="hierChild2" presStyleCnt="0"/>
      <dgm:spPr/>
    </dgm:pt>
    <dgm:pt modelId="{99E7C004-5DF9-4DF2-8443-B6CE670A3B19}" type="pres">
      <dgm:prSet presAssocID="{C0DD92B0-7ADD-4E90-90DC-ED37A031558B}" presName="Name19" presStyleLbl="parChTrans1D2" presStyleIdx="0" presStyleCnt="2"/>
      <dgm:spPr/>
    </dgm:pt>
    <dgm:pt modelId="{2C25B341-85D2-4F20-9531-6AD283029379}" type="pres">
      <dgm:prSet presAssocID="{CABF48D3-F2B8-417E-B9B2-CA20845CAB7B}" presName="Name21" presStyleCnt="0"/>
      <dgm:spPr/>
    </dgm:pt>
    <dgm:pt modelId="{A46108C7-D79F-453E-85C7-BB973B8ABC2C}" type="pres">
      <dgm:prSet presAssocID="{CABF48D3-F2B8-417E-B9B2-CA20845CAB7B}" presName="level2Shape" presStyleLbl="asst1" presStyleIdx="0" presStyleCnt="1"/>
      <dgm:spPr>
        <a:xfrm>
          <a:off x="427638" y="1416714"/>
          <a:ext cx="1517432" cy="1011621"/>
        </a:xfrm>
        <a:prstGeom prst="roundRect">
          <a:avLst>
            <a:gd name="adj" fmla="val 10000"/>
          </a:avLst>
        </a:prstGeom>
      </dgm:spPr>
    </dgm:pt>
    <dgm:pt modelId="{5B1BEDDE-2E0E-41B5-832C-B8D49268AFB5}" type="pres">
      <dgm:prSet presAssocID="{CABF48D3-F2B8-417E-B9B2-CA20845CAB7B}" presName="hierChild3" presStyleCnt="0"/>
      <dgm:spPr/>
    </dgm:pt>
    <dgm:pt modelId="{BB780080-46EA-4844-BF02-36311DE79CAB}" type="pres">
      <dgm:prSet presAssocID="{A2C7B391-3787-4EA8-AA5D-7358DB3D7913}" presName="Name19" presStyleLbl="parChTrans1D3" presStyleIdx="0" presStyleCnt="4"/>
      <dgm:spPr/>
    </dgm:pt>
    <dgm:pt modelId="{F3776513-66E0-46E4-99E0-D04A427AC32F}" type="pres">
      <dgm:prSet presAssocID="{034209C2-8AD5-4690-B4DE-3F56860EBF29}" presName="Name21" presStyleCnt="0"/>
      <dgm:spPr/>
    </dgm:pt>
    <dgm:pt modelId="{7AB0D4C4-C172-465A-9183-7B288A285B37}" type="pres">
      <dgm:prSet presAssocID="{034209C2-8AD5-4690-B4DE-3F56860EBF29}" presName="level2Shape" presStyleLbl="node3" presStyleIdx="0" presStyleCnt="4" custScaleX="140043"/>
      <dgm:spPr>
        <a:xfrm>
          <a:off x="123825" y="2832984"/>
          <a:ext cx="2125058" cy="1011621"/>
        </a:xfrm>
        <a:prstGeom prst="roundRect">
          <a:avLst>
            <a:gd name="adj" fmla="val 10000"/>
          </a:avLst>
        </a:prstGeom>
      </dgm:spPr>
    </dgm:pt>
    <dgm:pt modelId="{3F74B571-1CD8-4294-A813-A460CB779B0E}" type="pres">
      <dgm:prSet presAssocID="{034209C2-8AD5-4690-B4DE-3F56860EBF29}" presName="hierChild3" presStyleCnt="0"/>
      <dgm:spPr/>
    </dgm:pt>
    <dgm:pt modelId="{4C457091-42ED-4BCC-A1E3-D780035B024A}" type="pres">
      <dgm:prSet presAssocID="{BF15332F-3A0C-415C-BB60-D16258653F37}" presName="Name19" presStyleLbl="parChTrans1D2" presStyleIdx="1" presStyleCnt="2"/>
      <dgm:spPr/>
    </dgm:pt>
    <dgm:pt modelId="{B8EF5C57-3ADC-4ACD-93F6-68C6957E19B2}" type="pres">
      <dgm:prSet presAssocID="{23FB31E1-FE78-48A9-BD66-0A10971B16EB}" presName="Name21" presStyleCnt="0"/>
      <dgm:spPr/>
    </dgm:pt>
    <dgm:pt modelId="{01C4FD53-73EB-4B4A-8CE9-9FBD2E3C47EA}" type="pres">
      <dgm:prSet presAssocID="{23FB31E1-FE78-48A9-BD66-0A10971B16EB}" presName="level2Shape" presStyleLbl="node2" presStyleIdx="0" presStyleCnt="1"/>
      <dgm:spPr>
        <a:xfrm>
          <a:off x="5074852" y="1416714"/>
          <a:ext cx="1517432" cy="1011621"/>
        </a:xfrm>
        <a:prstGeom prst="roundRect">
          <a:avLst>
            <a:gd name="adj" fmla="val 10000"/>
          </a:avLst>
        </a:prstGeom>
      </dgm:spPr>
    </dgm:pt>
    <dgm:pt modelId="{2DE8FF31-7924-48EC-A276-F86F77F18AC6}" type="pres">
      <dgm:prSet presAssocID="{23FB31E1-FE78-48A9-BD66-0A10971B16EB}" presName="hierChild3" presStyleCnt="0"/>
      <dgm:spPr/>
    </dgm:pt>
    <dgm:pt modelId="{F0C5DE2F-45E9-4F54-8882-39805F862C89}" type="pres">
      <dgm:prSet presAssocID="{3A0FFD2A-9B9D-42CE-A096-45DCCC6B6D64}" presName="Name19" presStyleLbl="parChTrans1D3" presStyleIdx="1" presStyleCnt="4"/>
      <dgm:spPr/>
    </dgm:pt>
    <dgm:pt modelId="{17A6614F-52BF-4377-A35F-55F2CD1811B8}" type="pres">
      <dgm:prSet presAssocID="{3922BC9C-7409-4D42-BEAB-FCBCA5311AC8}" presName="Name21" presStyleCnt="0"/>
      <dgm:spPr/>
    </dgm:pt>
    <dgm:pt modelId="{97FDC367-2428-42C4-97A8-FC5D8FB68029}" type="pres">
      <dgm:prSet presAssocID="{3922BC9C-7409-4D42-BEAB-FCBCA5311AC8}" presName="level2Shape" presStyleLbl="node3" presStyleIdx="1" presStyleCnt="4"/>
      <dgm:spPr>
        <a:xfrm>
          <a:off x="2704114" y="2832984"/>
          <a:ext cx="1517432" cy="1011621"/>
        </a:xfrm>
        <a:prstGeom prst="roundRect">
          <a:avLst>
            <a:gd name="adj" fmla="val 10000"/>
          </a:avLst>
        </a:prstGeom>
      </dgm:spPr>
    </dgm:pt>
    <dgm:pt modelId="{F54864C6-EF93-4559-85CE-A23AB15D1471}" type="pres">
      <dgm:prSet presAssocID="{3922BC9C-7409-4D42-BEAB-FCBCA5311AC8}" presName="hierChild3" presStyleCnt="0"/>
      <dgm:spPr/>
    </dgm:pt>
    <dgm:pt modelId="{4FA96B88-063A-4895-AB3B-9EB67CB4B5CF}" type="pres">
      <dgm:prSet presAssocID="{02432893-508A-4DB5-9F15-7440246E89DC}" presName="Name19" presStyleLbl="parChTrans1D3" presStyleIdx="2" presStyleCnt="4"/>
      <dgm:spPr/>
    </dgm:pt>
    <dgm:pt modelId="{1D65A1FE-F039-4FE6-8EF6-A5CEF02820D9}" type="pres">
      <dgm:prSet presAssocID="{806880F7-4E70-473F-B8C4-EB36037D4290}" presName="Name21" presStyleCnt="0"/>
      <dgm:spPr/>
    </dgm:pt>
    <dgm:pt modelId="{3528A682-94BE-4053-AAF0-7B329236F0AD}" type="pres">
      <dgm:prSet presAssocID="{806880F7-4E70-473F-B8C4-EB36037D4290}" presName="level2Shape" presStyleLbl="node3" presStyleIdx="2" presStyleCnt="4" custScaleX="152467"/>
      <dgm:spPr>
        <a:xfrm>
          <a:off x="4676777" y="2832984"/>
          <a:ext cx="2313584" cy="1011621"/>
        </a:xfrm>
        <a:prstGeom prst="roundRect">
          <a:avLst>
            <a:gd name="adj" fmla="val 10000"/>
          </a:avLst>
        </a:prstGeom>
      </dgm:spPr>
    </dgm:pt>
    <dgm:pt modelId="{4E427181-3665-4279-858E-D91DCD0192DA}" type="pres">
      <dgm:prSet presAssocID="{806880F7-4E70-473F-B8C4-EB36037D4290}" presName="hierChild3" presStyleCnt="0"/>
      <dgm:spPr/>
    </dgm:pt>
    <dgm:pt modelId="{76108E19-60EF-44CC-88A7-26D60226B891}" type="pres">
      <dgm:prSet presAssocID="{1C041E7F-431A-4B32-AD1B-A0714C59F51D}" presName="Name19" presStyleLbl="parChTrans1D3" presStyleIdx="3" presStyleCnt="4"/>
      <dgm:spPr/>
    </dgm:pt>
    <dgm:pt modelId="{A1CB5683-0859-44D9-B921-F0CE1F259102}" type="pres">
      <dgm:prSet presAssocID="{DF657035-64FB-4C27-9A4C-8722BFB38A08}" presName="Name21" presStyleCnt="0"/>
      <dgm:spPr/>
    </dgm:pt>
    <dgm:pt modelId="{101365D1-667F-436F-904F-695B032EBB4E}" type="pres">
      <dgm:prSet presAssocID="{DF657035-64FB-4C27-9A4C-8722BFB38A08}" presName="level2Shape" presStyleLbl="node3" presStyleIdx="3" presStyleCnt="4"/>
      <dgm:spPr>
        <a:xfrm>
          <a:off x="7445591" y="2832984"/>
          <a:ext cx="1517432" cy="1011621"/>
        </a:xfrm>
        <a:prstGeom prst="roundRect">
          <a:avLst>
            <a:gd name="adj" fmla="val 10000"/>
          </a:avLst>
        </a:prstGeom>
      </dgm:spPr>
    </dgm:pt>
    <dgm:pt modelId="{7D6F17B7-BCD9-40B9-B10D-6D16FE6BBE73}" type="pres">
      <dgm:prSet presAssocID="{DF657035-64FB-4C27-9A4C-8722BFB38A08}" presName="hierChild3" presStyleCnt="0"/>
      <dgm:spPr/>
    </dgm:pt>
    <dgm:pt modelId="{9A3A42DB-F978-4B28-9017-CE83CDF7413F}" type="pres">
      <dgm:prSet presAssocID="{DAA1C0BB-5926-468D-8BB3-FC863EE4FA77}" presName="bgShapesFlow" presStyleCnt="0"/>
      <dgm:spPr/>
    </dgm:pt>
  </dgm:ptLst>
  <dgm:cxnLst>
    <dgm:cxn modelId="{EA6E1711-901D-4A42-A93F-59F037B57367}" type="presOf" srcId="{00E981B5-1B28-4405-BFDE-F3AE6D13C1D1}" destId="{7B595B7C-59F0-40BC-A0E2-D365188CED15}" srcOrd="0" destOrd="0" presId="urn:microsoft.com/office/officeart/2005/8/layout/hierarchy6"/>
    <dgm:cxn modelId="{BF0E1B1D-8214-4FC4-AA50-D7CDC61E7D61}" srcId="{00E981B5-1B28-4405-BFDE-F3AE6D13C1D1}" destId="{CABF48D3-F2B8-417E-B9B2-CA20845CAB7B}" srcOrd="0" destOrd="0" parTransId="{C0DD92B0-7ADD-4E90-90DC-ED37A031558B}" sibTransId="{D7B365C4-2CDB-4A87-85EF-68816F305145}"/>
    <dgm:cxn modelId="{E41D375F-DD2A-4252-A303-D8CC3B333E7A}" type="presOf" srcId="{02432893-508A-4DB5-9F15-7440246E89DC}" destId="{4FA96B88-063A-4895-AB3B-9EB67CB4B5CF}" srcOrd="0" destOrd="0" presId="urn:microsoft.com/office/officeart/2005/8/layout/hierarchy6"/>
    <dgm:cxn modelId="{88F3D05F-25EB-4ADE-A3D6-7B34328CD8F1}" srcId="{23FB31E1-FE78-48A9-BD66-0A10971B16EB}" destId="{806880F7-4E70-473F-B8C4-EB36037D4290}" srcOrd="1" destOrd="0" parTransId="{02432893-508A-4DB5-9F15-7440246E89DC}" sibTransId="{72396799-E324-4E4C-BE68-1DFBBD98C8CC}"/>
    <dgm:cxn modelId="{F1CE1449-EB76-4AA5-A9E8-0BCB22ADCC4F}" srcId="{23FB31E1-FE78-48A9-BD66-0A10971B16EB}" destId="{3922BC9C-7409-4D42-BEAB-FCBCA5311AC8}" srcOrd="0" destOrd="0" parTransId="{3A0FFD2A-9B9D-42CE-A096-45DCCC6B6D64}" sibTransId="{5A91C4FC-2C8F-4313-88A8-558047891E2C}"/>
    <dgm:cxn modelId="{7BAC3D55-611A-49AF-BEDE-EB8B17B082EE}" type="presOf" srcId="{A2C7B391-3787-4EA8-AA5D-7358DB3D7913}" destId="{BB780080-46EA-4844-BF02-36311DE79CAB}" srcOrd="0" destOrd="0" presId="urn:microsoft.com/office/officeart/2005/8/layout/hierarchy6"/>
    <dgm:cxn modelId="{0DEFA379-6D61-4CB8-ABCA-43BDCA2D67A2}" srcId="{23FB31E1-FE78-48A9-BD66-0A10971B16EB}" destId="{DF657035-64FB-4C27-9A4C-8722BFB38A08}" srcOrd="2" destOrd="0" parTransId="{1C041E7F-431A-4B32-AD1B-A0714C59F51D}" sibTransId="{057FA252-B96D-46DA-B3FA-3DC112464EFD}"/>
    <dgm:cxn modelId="{5C8B1B94-B81E-499C-BA35-719D1E1E5D39}" type="presOf" srcId="{806880F7-4E70-473F-B8C4-EB36037D4290}" destId="{3528A682-94BE-4053-AAF0-7B329236F0AD}" srcOrd="0" destOrd="0" presId="urn:microsoft.com/office/officeart/2005/8/layout/hierarchy6"/>
    <dgm:cxn modelId="{8D5724A1-1593-4658-9887-500DDA830413}" type="presOf" srcId="{3A0FFD2A-9B9D-42CE-A096-45DCCC6B6D64}" destId="{F0C5DE2F-45E9-4F54-8882-39805F862C89}" srcOrd="0" destOrd="0" presId="urn:microsoft.com/office/officeart/2005/8/layout/hierarchy6"/>
    <dgm:cxn modelId="{4B6A6EB3-BEE5-465F-A528-B8925A088A63}" type="presOf" srcId="{CABF48D3-F2B8-417E-B9B2-CA20845CAB7B}" destId="{A46108C7-D79F-453E-85C7-BB973B8ABC2C}" srcOrd="0" destOrd="0" presId="urn:microsoft.com/office/officeart/2005/8/layout/hierarchy6"/>
    <dgm:cxn modelId="{5DB110B4-5475-4F3A-AC28-FA3908FB7580}" type="presOf" srcId="{034209C2-8AD5-4690-B4DE-3F56860EBF29}" destId="{7AB0D4C4-C172-465A-9183-7B288A285B37}" srcOrd="0" destOrd="0" presId="urn:microsoft.com/office/officeart/2005/8/layout/hierarchy6"/>
    <dgm:cxn modelId="{6676E5C1-4E27-43BC-8916-BA0E42CA871F}" type="presOf" srcId="{DF657035-64FB-4C27-9A4C-8722BFB38A08}" destId="{101365D1-667F-436F-904F-695B032EBB4E}" srcOrd="0" destOrd="0" presId="urn:microsoft.com/office/officeart/2005/8/layout/hierarchy6"/>
    <dgm:cxn modelId="{97F433C2-8A73-4395-9673-C0713AB51B2E}" srcId="{CABF48D3-F2B8-417E-B9B2-CA20845CAB7B}" destId="{034209C2-8AD5-4690-B4DE-3F56860EBF29}" srcOrd="0" destOrd="0" parTransId="{A2C7B391-3787-4EA8-AA5D-7358DB3D7913}" sibTransId="{1EC3A8DE-8E4C-4757-B61A-020305B678AC}"/>
    <dgm:cxn modelId="{C7117EC6-BE14-4060-9461-9EA5F3BD8429}" type="presOf" srcId="{DAA1C0BB-5926-468D-8BB3-FC863EE4FA77}" destId="{5DD78935-31D7-4F2A-9E2B-CBDD670BAD21}" srcOrd="0" destOrd="0" presId="urn:microsoft.com/office/officeart/2005/8/layout/hierarchy6"/>
    <dgm:cxn modelId="{C843E7CD-622B-4F50-A1D4-2FF87B580199}" type="presOf" srcId="{BF15332F-3A0C-415C-BB60-D16258653F37}" destId="{4C457091-42ED-4BCC-A1E3-D780035B024A}" srcOrd="0" destOrd="0" presId="urn:microsoft.com/office/officeart/2005/8/layout/hierarchy6"/>
    <dgm:cxn modelId="{0BD6ECD4-7D53-4D31-AF23-8B27E8DF361F}" type="presOf" srcId="{C0DD92B0-7ADD-4E90-90DC-ED37A031558B}" destId="{99E7C004-5DF9-4DF2-8443-B6CE670A3B19}" srcOrd="0" destOrd="0" presId="urn:microsoft.com/office/officeart/2005/8/layout/hierarchy6"/>
    <dgm:cxn modelId="{DA7499E6-2387-457C-9F00-226E3C34C112}" srcId="{00E981B5-1B28-4405-BFDE-F3AE6D13C1D1}" destId="{23FB31E1-FE78-48A9-BD66-0A10971B16EB}" srcOrd="1" destOrd="0" parTransId="{BF15332F-3A0C-415C-BB60-D16258653F37}" sibTransId="{C9B36163-926F-49D3-8326-0DC80B3E7494}"/>
    <dgm:cxn modelId="{98BBD4EA-3F00-43B9-98E9-98B555E4308B}" type="presOf" srcId="{1C041E7F-431A-4B32-AD1B-A0714C59F51D}" destId="{76108E19-60EF-44CC-88A7-26D60226B891}" srcOrd="0" destOrd="0" presId="urn:microsoft.com/office/officeart/2005/8/layout/hierarchy6"/>
    <dgm:cxn modelId="{E6BB06F2-CBF7-4FD2-98DA-7B55B2980F03}" type="presOf" srcId="{3922BC9C-7409-4D42-BEAB-FCBCA5311AC8}" destId="{97FDC367-2428-42C4-97A8-FC5D8FB68029}" srcOrd="0" destOrd="0" presId="urn:microsoft.com/office/officeart/2005/8/layout/hierarchy6"/>
    <dgm:cxn modelId="{DA2F9FF3-5433-4A54-B924-E6ACCD7AA9C1}" type="presOf" srcId="{23FB31E1-FE78-48A9-BD66-0A10971B16EB}" destId="{01C4FD53-73EB-4B4A-8CE9-9FBD2E3C47EA}" srcOrd="0" destOrd="0" presId="urn:microsoft.com/office/officeart/2005/8/layout/hierarchy6"/>
    <dgm:cxn modelId="{058578F4-CB8F-49B6-ACAA-6F83E77A871C}" srcId="{DAA1C0BB-5926-468D-8BB3-FC863EE4FA77}" destId="{00E981B5-1B28-4405-BFDE-F3AE6D13C1D1}" srcOrd="0" destOrd="0" parTransId="{5BCF84DF-A729-4E07-91DD-01254E98F40D}" sibTransId="{483EFDB8-1C8B-49B5-8804-AE294001A2CF}"/>
    <dgm:cxn modelId="{F929B24B-0030-4046-AEDD-00E457DB3D35}" type="presParOf" srcId="{5DD78935-31D7-4F2A-9E2B-CBDD670BAD21}" destId="{A5F96182-6C8D-40CB-A474-92ADA127C741}" srcOrd="0" destOrd="0" presId="urn:microsoft.com/office/officeart/2005/8/layout/hierarchy6"/>
    <dgm:cxn modelId="{D5E387C9-E3C2-4CCD-9783-FCC988AB535A}" type="presParOf" srcId="{A5F96182-6C8D-40CB-A474-92ADA127C741}" destId="{38BD9B80-84C3-4F41-979F-EDDDA538B766}" srcOrd="0" destOrd="0" presId="urn:microsoft.com/office/officeart/2005/8/layout/hierarchy6"/>
    <dgm:cxn modelId="{FDF55D90-A385-4AC0-8503-1F463359D220}" type="presParOf" srcId="{38BD9B80-84C3-4F41-979F-EDDDA538B766}" destId="{3A1A7D6F-A61D-439E-AACD-F4C3B29B7E6A}" srcOrd="0" destOrd="0" presId="urn:microsoft.com/office/officeart/2005/8/layout/hierarchy6"/>
    <dgm:cxn modelId="{E1C3A121-186A-47AC-BC44-2D06B2E17A4A}" type="presParOf" srcId="{3A1A7D6F-A61D-439E-AACD-F4C3B29B7E6A}" destId="{7B595B7C-59F0-40BC-A0E2-D365188CED15}" srcOrd="0" destOrd="0" presId="urn:microsoft.com/office/officeart/2005/8/layout/hierarchy6"/>
    <dgm:cxn modelId="{75932ECF-E072-4769-9A11-A9720717672A}" type="presParOf" srcId="{3A1A7D6F-A61D-439E-AACD-F4C3B29B7E6A}" destId="{0EE06395-D8B3-4390-8367-0F6F5D2E404E}" srcOrd="1" destOrd="0" presId="urn:microsoft.com/office/officeart/2005/8/layout/hierarchy6"/>
    <dgm:cxn modelId="{DF1AD4D8-C8AB-48F6-B2A4-364FE7944C0A}" type="presParOf" srcId="{0EE06395-D8B3-4390-8367-0F6F5D2E404E}" destId="{99E7C004-5DF9-4DF2-8443-B6CE670A3B19}" srcOrd="0" destOrd="0" presId="urn:microsoft.com/office/officeart/2005/8/layout/hierarchy6"/>
    <dgm:cxn modelId="{B17FFAD9-3F95-4D08-A260-2865AA2A49C7}" type="presParOf" srcId="{0EE06395-D8B3-4390-8367-0F6F5D2E404E}" destId="{2C25B341-85D2-4F20-9531-6AD283029379}" srcOrd="1" destOrd="0" presId="urn:microsoft.com/office/officeart/2005/8/layout/hierarchy6"/>
    <dgm:cxn modelId="{CC8B7102-BDDB-40EE-90E5-12F6DFD218A0}" type="presParOf" srcId="{2C25B341-85D2-4F20-9531-6AD283029379}" destId="{A46108C7-D79F-453E-85C7-BB973B8ABC2C}" srcOrd="0" destOrd="0" presId="urn:microsoft.com/office/officeart/2005/8/layout/hierarchy6"/>
    <dgm:cxn modelId="{9858D0B0-4B0D-45EE-A459-5E43F67042F6}" type="presParOf" srcId="{2C25B341-85D2-4F20-9531-6AD283029379}" destId="{5B1BEDDE-2E0E-41B5-832C-B8D49268AFB5}" srcOrd="1" destOrd="0" presId="urn:microsoft.com/office/officeart/2005/8/layout/hierarchy6"/>
    <dgm:cxn modelId="{F0A9829A-F08F-4BEF-A0E0-88A4D0AF7A97}" type="presParOf" srcId="{5B1BEDDE-2E0E-41B5-832C-B8D49268AFB5}" destId="{BB780080-46EA-4844-BF02-36311DE79CAB}" srcOrd="0" destOrd="0" presId="urn:microsoft.com/office/officeart/2005/8/layout/hierarchy6"/>
    <dgm:cxn modelId="{39DC1349-30B8-449A-A1DC-BD705CF6ED7C}" type="presParOf" srcId="{5B1BEDDE-2E0E-41B5-832C-B8D49268AFB5}" destId="{F3776513-66E0-46E4-99E0-D04A427AC32F}" srcOrd="1" destOrd="0" presId="urn:microsoft.com/office/officeart/2005/8/layout/hierarchy6"/>
    <dgm:cxn modelId="{95499E81-B6AF-4B86-9D51-FFA813DCD080}" type="presParOf" srcId="{F3776513-66E0-46E4-99E0-D04A427AC32F}" destId="{7AB0D4C4-C172-465A-9183-7B288A285B37}" srcOrd="0" destOrd="0" presId="urn:microsoft.com/office/officeart/2005/8/layout/hierarchy6"/>
    <dgm:cxn modelId="{71D833C0-D699-427B-AE13-6E89218E7916}" type="presParOf" srcId="{F3776513-66E0-46E4-99E0-D04A427AC32F}" destId="{3F74B571-1CD8-4294-A813-A460CB779B0E}" srcOrd="1" destOrd="0" presId="urn:microsoft.com/office/officeart/2005/8/layout/hierarchy6"/>
    <dgm:cxn modelId="{EA03F6A1-ED5B-42C1-A0F5-BDE1A50DDF6C}" type="presParOf" srcId="{0EE06395-D8B3-4390-8367-0F6F5D2E404E}" destId="{4C457091-42ED-4BCC-A1E3-D780035B024A}" srcOrd="2" destOrd="0" presId="urn:microsoft.com/office/officeart/2005/8/layout/hierarchy6"/>
    <dgm:cxn modelId="{90C3711E-8213-4829-9676-B7BA96DB36AB}" type="presParOf" srcId="{0EE06395-D8B3-4390-8367-0F6F5D2E404E}" destId="{B8EF5C57-3ADC-4ACD-93F6-68C6957E19B2}" srcOrd="3" destOrd="0" presId="urn:microsoft.com/office/officeart/2005/8/layout/hierarchy6"/>
    <dgm:cxn modelId="{0B2968E5-5EDA-4200-9E99-365EBD2CF462}" type="presParOf" srcId="{B8EF5C57-3ADC-4ACD-93F6-68C6957E19B2}" destId="{01C4FD53-73EB-4B4A-8CE9-9FBD2E3C47EA}" srcOrd="0" destOrd="0" presId="urn:microsoft.com/office/officeart/2005/8/layout/hierarchy6"/>
    <dgm:cxn modelId="{AEB6D322-3618-42A9-9726-E10A60041C6E}" type="presParOf" srcId="{B8EF5C57-3ADC-4ACD-93F6-68C6957E19B2}" destId="{2DE8FF31-7924-48EC-A276-F86F77F18AC6}" srcOrd="1" destOrd="0" presId="urn:microsoft.com/office/officeart/2005/8/layout/hierarchy6"/>
    <dgm:cxn modelId="{BD7809DE-0990-4339-AACA-F2F44D5D1747}" type="presParOf" srcId="{2DE8FF31-7924-48EC-A276-F86F77F18AC6}" destId="{F0C5DE2F-45E9-4F54-8882-39805F862C89}" srcOrd="0" destOrd="0" presId="urn:microsoft.com/office/officeart/2005/8/layout/hierarchy6"/>
    <dgm:cxn modelId="{C33C4108-E850-49CB-8DBF-690A8CFC22D2}" type="presParOf" srcId="{2DE8FF31-7924-48EC-A276-F86F77F18AC6}" destId="{17A6614F-52BF-4377-A35F-55F2CD1811B8}" srcOrd="1" destOrd="0" presId="urn:microsoft.com/office/officeart/2005/8/layout/hierarchy6"/>
    <dgm:cxn modelId="{14BA5C0A-7327-41BE-ADDB-6092D31F11EA}" type="presParOf" srcId="{17A6614F-52BF-4377-A35F-55F2CD1811B8}" destId="{97FDC367-2428-42C4-97A8-FC5D8FB68029}" srcOrd="0" destOrd="0" presId="urn:microsoft.com/office/officeart/2005/8/layout/hierarchy6"/>
    <dgm:cxn modelId="{748536C7-C3B3-46EE-8937-02E28A59F29F}" type="presParOf" srcId="{17A6614F-52BF-4377-A35F-55F2CD1811B8}" destId="{F54864C6-EF93-4559-85CE-A23AB15D1471}" srcOrd="1" destOrd="0" presId="urn:microsoft.com/office/officeart/2005/8/layout/hierarchy6"/>
    <dgm:cxn modelId="{6040AF23-2652-4E5F-B613-D375BDB63D95}" type="presParOf" srcId="{2DE8FF31-7924-48EC-A276-F86F77F18AC6}" destId="{4FA96B88-063A-4895-AB3B-9EB67CB4B5CF}" srcOrd="2" destOrd="0" presId="urn:microsoft.com/office/officeart/2005/8/layout/hierarchy6"/>
    <dgm:cxn modelId="{D4EA7851-5827-4519-BCA2-7DEF503C281F}" type="presParOf" srcId="{2DE8FF31-7924-48EC-A276-F86F77F18AC6}" destId="{1D65A1FE-F039-4FE6-8EF6-A5CEF02820D9}" srcOrd="3" destOrd="0" presId="urn:microsoft.com/office/officeart/2005/8/layout/hierarchy6"/>
    <dgm:cxn modelId="{0EC4A803-7AAB-4886-B0DE-8A54D482D8A7}" type="presParOf" srcId="{1D65A1FE-F039-4FE6-8EF6-A5CEF02820D9}" destId="{3528A682-94BE-4053-AAF0-7B329236F0AD}" srcOrd="0" destOrd="0" presId="urn:microsoft.com/office/officeart/2005/8/layout/hierarchy6"/>
    <dgm:cxn modelId="{CE9E0D31-8581-4D28-B1C3-35ED370C9FF7}" type="presParOf" srcId="{1D65A1FE-F039-4FE6-8EF6-A5CEF02820D9}" destId="{4E427181-3665-4279-858E-D91DCD0192DA}" srcOrd="1" destOrd="0" presId="urn:microsoft.com/office/officeart/2005/8/layout/hierarchy6"/>
    <dgm:cxn modelId="{C7819A81-F59F-41E5-8A1A-83B238561C09}" type="presParOf" srcId="{2DE8FF31-7924-48EC-A276-F86F77F18AC6}" destId="{76108E19-60EF-44CC-88A7-26D60226B891}" srcOrd="4" destOrd="0" presId="urn:microsoft.com/office/officeart/2005/8/layout/hierarchy6"/>
    <dgm:cxn modelId="{890AD9FA-C719-4C24-973C-502D3A166CEC}" type="presParOf" srcId="{2DE8FF31-7924-48EC-A276-F86F77F18AC6}" destId="{A1CB5683-0859-44D9-B921-F0CE1F259102}" srcOrd="5" destOrd="0" presId="urn:microsoft.com/office/officeart/2005/8/layout/hierarchy6"/>
    <dgm:cxn modelId="{D5C5028E-AC03-4F85-9D1C-D63644C3F0FB}" type="presParOf" srcId="{A1CB5683-0859-44D9-B921-F0CE1F259102}" destId="{101365D1-667F-436F-904F-695B032EBB4E}" srcOrd="0" destOrd="0" presId="urn:microsoft.com/office/officeart/2005/8/layout/hierarchy6"/>
    <dgm:cxn modelId="{938F195F-1ED9-483D-ADE0-6637B8B11436}" type="presParOf" srcId="{A1CB5683-0859-44D9-B921-F0CE1F259102}" destId="{7D6F17B7-BCD9-40B9-B10D-6D16FE6BBE73}" srcOrd="1" destOrd="0" presId="urn:microsoft.com/office/officeart/2005/8/layout/hierarchy6"/>
    <dgm:cxn modelId="{D56DBF7A-5D6A-4CA0-9140-905E0F63E27B}" type="presParOf" srcId="{5DD78935-31D7-4F2A-9E2B-CBDD670BAD21}" destId="{9A3A42DB-F978-4B28-9017-CE83CDF7413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95B7C-59F0-40BC-A0E2-D365188CED15}">
      <dsp:nvSpPr>
        <dsp:cNvPr id="0" name=""/>
        <dsp:cNvSpPr/>
      </dsp:nvSpPr>
      <dsp:spPr>
        <a:xfrm>
          <a:off x="2751245" y="443"/>
          <a:ext cx="1517432" cy="1011621"/>
        </a:xfrm>
        <a:prstGeom prst="roundRect">
          <a:avLst>
            <a:gd name="adj" fmla="val 10000"/>
          </a:avLst>
        </a:prstGeom>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AT" sz="1400" kern="1200">
              <a:latin typeface="Albert Sans"/>
            </a:rPr>
            <a:t>Web-App</a:t>
          </a:r>
        </a:p>
      </dsp:txBody>
      <dsp:txXfrm>
        <a:off x="2780874" y="30072"/>
        <a:ext cx="1458174" cy="952363"/>
      </dsp:txXfrm>
    </dsp:sp>
    <dsp:sp modelId="{99E7C004-5DF9-4DF2-8443-B6CE670A3B19}">
      <dsp:nvSpPr>
        <dsp:cNvPr id="0" name=""/>
        <dsp:cNvSpPr/>
      </dsp:nvSpPr>
      <dsp:spPr>
        <a:xfrm>
          <a:off x="1186354" y="1012065"/>
          <a:ext cx="2323607" cy="404648"/>
        </a:xfrm>
        <a:custGeom>
          <a:avLst/>
          <a:gdLst/>
          <a:ahLst/>
          <a:cxnLst/>
          <a:rect l="0" t="0" r="0" b="0"/>
          <a:pathLst>
            <a:path>
              <a:moveTo>
                <a:pt x="2323607" y="0"/>
              </a:moveTo>
              <a:lnTo>
                <a:pt x="2323607" y="202324"/>
              </a:lnTo>
              <a:lnTo>
                <a:pt x="0" y="202324"/>
              </a:lnTo>
              <a:lnTo>
                <a:pt x="0"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6108C7-D79F-453E-85C7-BB973B8ABC2C}">
      <dsp:nvSpPr>
        <dsp:cNvPr id="0" name=""/>
        <dsp:cNvSpPr/>
      </dsp:nvSpPr>
      <dsp:spPr>
        <a:xfrm>
          <a:off x="427638"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sp:txBody>
      <dsp:txXfrm>
        <a:off x="457267" y="1446343"/>
        <a:ext cx="1458174" cy="952363"/>
      </dsp:txXfrm>
    </dsp:sp>
    <dsp:sp modelId="{BB780080-46EA-4844-BF02-36311DE79CAB}">
      <dsp:nvSpPr>
        <dsp:cNvPr id="0" name=""/>
        <dsp:cNvSpPr/>
      </dsp:nvSpPr>
      <dsp:spPr>
        <a:xfrm>
          <a:off x="1140634"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B0D4C4-C172-465A-9183-7B288A285B37}">
      <dsp:nvSpPr>
        <dsp:cNvPr id="0" name=""/>
        <dsp:cNvSpPr/>
      </dsp:nvSpPr>
      <dsp:spPr>
        <a:xfrm>
          <a:off x="123825" y="2832984"/>
          <a:ext cx="2125058"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sp:txBody>
      <dsp:txXfrm>
        <a:off x="153454" y="2862613"/>
        <a:ext cx="2065800" cy="952363"/>
      </dsp:txXfrm>
    </dsp:sp>
    <dsp:sp modelId="{4C457091-42ED-4BCC-A1E3-D780035B024A}">
      <dsp:nvSpPr>
        <dsp:cNvPr id="0" name=""/>
        <dsp:cNvSpPr/>
      </dsp:nvSpPr>
      <dsp:spPr>
        <a:xfrm>
          <a:off x="3509962" y="1012065"/>
          <a:ext cx="2323607" cy="404648"/>
        </a:xfrm>
        <a:custGeom>
          <a:avLst/>
          <a:gdLst/>
          <a:ahLst/>
          <a:cxnLst/>
          <a:rect l="0" t="0" r="0" b="0"/>
          <a:pathLst>
            <a:path>
              <a:moveTo>
                <a:pt x="0" y="0"/>
              </a:moveTo>
              <a:lnTo>
                <a:pt x="0" y="202324"/>
              </a:lnTo>
              <a:lnTo>
                <a:pt x="2323607" y="202324"/>
              </a:lnTo>
              <a:lnTo>
                <a:pt x="2323607"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C4FD53-73EB-4B4A-8CE9-9FBD2E3C47EA}">
      <dsp:nvSpPr>
        <dsp:cNvPr id="0" name=""/>
        <dsp:cNvSpPr/>
      </dsp:nvSpPr>
      <dsp:spPr>
        <a:xfrm>
          <a:off x="5074852"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sp:txBody>
      <dsp:txXfrm>
        <a:off x="5104481" y="1446343"/>
        <a:ext cx="1458174" cy="952363"/>
      </dsp:txXfrm>
    </dsp:sp>
    <dsp:sp modelId="{F0C5DE2F-45E9-4F54-8882-39805F862C89}">
      <dsp:nvSpPr>
        <dsp:cNvPr id="0" name=""/>
        <dsp:cNvSpPr/>
      </dsp:nvSpPr>
      <dsp:spPr>
        <a:xfrm>
          <a:off x="3462830" y="2428335"/>
          <a:ext cx="2370738" cy="404648"/>
        </a:xfrm>
        <a:custGeom>
          <a:avLst/>
          <a:gdLst/>
          <a:ahLst/>
          <a:cxnLst/>
          <a:rect l="0" t="0" r="0" b="0"/>
          <a:pathLst>
            <a:path>
              <a:moveTo>
                <a:pt x="2370738" y="0"/>
              </a:moveTo>
              <a:lnTo>
                <a:pt x="2370738" y="202324"/>
              </a:lnTo>
              <a:lnTo>
                <a:pt x="0" y="202324"/>
              </a:lnTo>
              <a:lnTo>
                <a:pt x="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C367-2428-42C4-97A8-FC5D8FB68029}">
      <dsp:nvSpPr>
        <dsp:cNvPr id="0" name=""/>
        <dsp:cNvSpPr/>
      </dsp:nvSpPr>
      <dsp:spPr>
        <a:xfrm>
          <a:off x="2704114"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sp:txBody>
      <dsp:txXfrm>
        <a:off x="2733743" y="2862613"/>
        <a:ext cx="1458174" cy="952363"/>
      </dsp:txXfrm>
    </dsp:sp>
    <dsp:sp modelId="{4FA96B88-063A-4895-AB3B-9EB67CB4B5CF}">
      <dsp:nvSpPr>
        <dsp:cNvPr id="0" name=""/>
        <dsp:cNvSpPr/>
      </dsp:nvSpPr>
      <dsp:spPr>
        <a:xfrm>
          <a:off x="5787849"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8A682-94BE-4053-AAF0-7B329236F0AD}">
      <dsp:nvSpPr>
        <dsp:cNvPr id="0" name=""/>
        <dsp:cNvSpPr/>
      </dsp:nvSpPr>
      <dsp:spPr>
        <a:xfrm>
          <a:off x="4676777" y="2832984"/>
          <a:ext cx="2313584"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sp:txBody>
      <dsp:txXfrm>
        <a:off x="4706406" y="2862613"/>
        <a:ext cx="2254326" cy="952363"/>
      </dsp:txXfrm>
    </dsp:sp>
    <dsp:sp modelId="{76108E19-60EF-44CC-88A7-26D60226B891}">
      <dsp:nvSpPr>
        <dsp:cNvPr id="0" name=""/>
        <dsp:cNvSpPr/>
      </dsp:nvSpPr>
      <dsp:spPr>
        <a:xfrm>
          <a:off x="5833569" y="2428335"/>
          <a:ext cx="2370738" cy="404648"/>
        </a:xfrm>
        <a:custGeom>
          <a:avLst/>
          <a:gdLst/>
          <a:ahLst/>
          <a:cxnLst/>
          <a:rect l="0" t="0" r="0" b="0"/>
          <a:pathLst>
            <a:path>
              <a:moveTo>
                <a:pt x="0" y="0"/>
              </a:moveTo>
              <a:lnTo>
                <a:pt x="0" y="202324"/>
              </a:lnTo>
              <a:lnTo>
                <a:pt x="2370738" y="202324"/>
              </a:lnTo>
              <a:lnTo>
                <a:pt x="2370738"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1365D1-667F-436F-904F-695B032EBB4E}">
      <dsp:nvSpPr>
        <dsp:cNvPr id="0" name=""/>
        <dsp:cNvSpPr/>
      </dsp:nvSpPr>
      <dsp:spPr>
        <a:xfrm>
          <a:off x="7445591"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sp:txBody>
      <dsp:txXfrm>
        <a:off x="7475220" y="2862613"/>
        <a:ext cx="1458174" cy="9523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abe916c0e8_0_17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abe916c0e8_0_17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5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abe916c0e8_0_17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abe916c0e8_0_17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be916c0e8_0_17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abe916c0e8_0_17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58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abe916c0e8_0_17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abe916c0e8_0_17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abe916c0e8_0_17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abe916c0e8_0_17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be916c0e8_0_17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be916c0e8_0_17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abe916c0e8_0_17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abe916c0e8_0_17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abe916c0e8_0_17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abe916c0e8_0_17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ab79c7196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ab79c7196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abe916c0e8_0_17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abe916c0e8_0_17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abe916c0e8_0_17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abe916c0e8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abe916c0e8_0_17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abe916c0e8_0_17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ab79c7196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ab79c7196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1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abe916c0e8_0_17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abe916c0e8_0_17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abe916c0e8_0_17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abe916c0e8_0_17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26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abe916c0e8_0_17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abe916c0e8_0_17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276276"/>
            <a:ext cx="4644600" cy="2093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200">
                <a:latin typeface="Poppins SemiBold"/>
                <a:ea typeface="Poppins SemiBold"/>
                <a:cs typeface="Poppins SemiBold"/>
                <a:sym typeface="Poppins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491924"/>
            <a:ext cx="4644600" cy="375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lbert Sans"/>
                <a:ea typeface="Albert Sans"/>
                <a:cs typeface="Albert Sans"/>
                <a:sym typeface="Albert Sans"/>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p:nvPr/>
        </p:nvSpPr>
        <p:spPr>
          <a:xfrm rot="5400000">
            <a:off x="-706897"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rot="990379">
            <a:off x="8047645"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rot="-1545793">
            <a:off x="-233072"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
    <p:bg>
      <p:bgPr>
        <a:solidFill>
          <a:schemeClr val="dk2"/>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3"/>
          <p:cNvSpPr txBox="1">
            <a:spLocks noGrp="1"/>
          </p:cNvSpPr>
          <p:nvPr>
            <p:ph type="subTitle" idx="1"/>
          </p:nvPr>
        </p:nvSpPr>
        <p:spPr>
          <a:xfrm>
            <a:off x="2179700" y="1290709"/>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0" name="Google Shape;70;p13"/>
          <p:cNvSpPr txBox="1">
            <a:spLocks noGrp="1"/>
          </p:cNvSpPr>
          <p:nvPr>
            <p:ph type="subTitle" idx="2"/>
          </p:nvPr>
        </p:nvSpPr>
        <p:spPr>
          <a:xfrm>
            <a:off x="2179700" y="1672153"/>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1" name="Google Shape;71;p13"/>
          <p:cNvSpPr txBox="1">
            <a:spLocks noGrp="1"/>
          </p:cNvSpPr>
          <p:nvPr>
            <p:ph type="title" idx="3" hasCustomPrompt="1"/>
          </p:nvPr>
        </p:nvSpPr>
        <p:spPr>
          <a:xfrm>
            <a:off x="1414600" y="1290700"/>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2" name="Google Shape;72;p13"/>
          <p:cNvSpPr txBox="1">
            <a:spLocks noGrp="1"/>
          </p:cNvSpPr>
          <p:nvPr>
            <p:ph type="subTitle" idx="4"/>
          </p:nvPr>
        </p:nvSpPr>
        <p:spPr>
          <a:xfrm>
            <a:off x="2179700" y="2126448"/>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3" name="Google Shape;73;p13"/>
          <p:cNvSpPr txBox="1">
            <a:spLocks noGrp="1"/>
          </p:cNvSpPr>
          <p:nvPr>
            <p:ph type="subTitle" idx="5"/>
          </p:nvPr>
        </p:nvSpPr>
        <p:spPr>
          <a:xfrm>
            <a:off x="2179700" y="250789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4" name="Google Shape;74;p13"/>
          <p:cNvSpPr txBox="1">
            <a:spLocks noGrp="1"/>
          </p:cNvSpPr>
          <p:nvPr>
            <p:ph type="title" idx="6" hasCustomPrompt="1"/>
          </p:nvPr>
        </p:nvSpPr>
        <p:spPr>
          <a:xfrm>
            <a:off x="1414600" y="2126441"/>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5" name="Google Shape;75;p13"/>
          <p:cNvSpPr txBox="1">
            <a:spLocks noGrp="1"/>
          </p:cNvSpPr>
          <p:nvPr>
            <p:ph type="subTitle" idx="7"/>
          </p:nvPr>
        </p:nvSpPr>
        <p:spPr>
          <a:xfrm>
            <a:off x="2179700" y="2962187"/>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6" name="Google Shape;76;p13"/>
          <p:cNvSpPr txBox="1">
            <a:spLocks noGrp="1"/>
          </p:cNvSpPr>
          <p:nvPr>
            <p:ph type="subTitle" idx="8"/>
          </p:nvPr>
        </p:nvSpPr>
        <p:spPr>
          <a:xfrm>
            <a:off x="2179700" y="334363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7" name="Google Shape;77;p13"/>
          <p:cNvSpPr txBox="1">
            <a:spLocks noGrp="1"/>
          </p:cNvSpPr>
          <p:nvPr>
            <p:ph type="title" idx="9" hasCustomPrompt="1"/>
          </p:nvPr>
        </p:nvSpPr>
        <p:spPr>
          <a:xfrm>
            <a:off x="1414600" y="2962182"/>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8" name="Google Shape;78;p13"/>
          <p:cNvSpPr txBox="1">
            <a:spLocks noGrp="1"/>
          </p:cNvSpPr>
          <p:nvPr>
            <p:ph type="subTitle" idx="13"/>
          </p:nvPr>
        </p:nvSpPr>
        <p:spPr>
          <a:xfrm>
            <a:off x="2179700" y="3797926"/>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9" name="Google Shape;79;p13"/>
          <p:cNvSpPr txBox="1">
            <a:spLocks noGrp="1"/>
          </p:cNvSpPr>
          <p:nvPr>
            <p:ph type="subTitle" idx="14"/>
          </p:nvPr>
        </p:nvSpPr>
        <p:spPr>
          <a:xfrm>
            <a:off x="2179700" y="4179371"/>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title" idx="15" hasCustomPrompt="1"/>
          </p:nvPr>
        </p:nvSpPr>
        <p:spPr>
          <a:xfrm>
            <a:off x="1414600" y="3797924"/>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1" name="Google Shape;81;p13"/>
          <p:cNvSpPr/>
          <p:nvPr/>
        </p:nvSpPr>
        <p:spPr>
          <a:xfrm>
            <a:off x="-566978" y="4179381"/>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13"/>
          <p:cNvSpPr/>
          <p:nvPr/>
        </p:nvSpPr>
        <p:spPr>
          <a:xfrm rot="-2834739" flipH="1">
            <a:off x="-567267" y="-531373"/>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13"/>
          <p:cNvSpPr/>
          <p:nvPr/>
        </p:nvSpPr>
        <p:spPr>
          <a:xfrm rot="5400000">
            <a:off x="8060703" y="4092878"/>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BLANK_5">
    <p:bg>
      <p:bgPr>
        <a:solidFill>
          <a:schemeClr val="dk2"/>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4"/>
          <p:cNvSpPr txBox="1">
            <a:spLocks noGrp="1"/>
          </p:cNvSpPr>
          <p:nvPr>
            <p:ph type="subTitle" idx="1"/>
          </p:nvPr>
        </p:nvSpPr>
        <p:spPr>
          <a:xfrm>
            <a:off x="789387"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7" name="Google Shape;87;p14"/>
          <p:cNvSpPr txBox="1">
            <a:spLocks noGrp="1"/>
          </p:cNvSpPr>
          <p:nvPr>
            <p:ph type="subTitle" idx="2"/>
          </p:nvPr>
        </p:nvSpPr>
        <p:spPr>
          <a:xfrm>
            <a:off x="4753413"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7">
    <p:bg>
      <p:bgPr>
        <a:solidFill>
          <a:schemeClr val="dk2"/>
        </a:soli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3" name="Google Shape;93;p15"/>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4" name="Google Shape;94;p15"/>
          <p:cNvSpPr txBox="1">
            <a:spLocks noGrp="1"/>
          </p:cNvSpPr>
          <p:nvPr>
            <p:ph type="subTitle" idx="3"/>
          </p:nvPr>
        </p:nvSpPr>
        <p:spPr>
          <a:xfrm>
            <a:off x="2218135" y="24665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5" name="Google Shape;95;p15"/>
          <p:cNvSpPr txBox="1">
            <a:spLocks noGrp="1"/>
          </p:cNvSpPr>
          <p:nvPr>
            <p:ph type="subTitle" idx="4"/>
          </p:nvPr>
        </p:nvSpPr>
        <p:spPr>
          <a:xfrm>
            <a:off x="2218135" y="28522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6" name="Google Shape;96;p15"/>
          <p:cNvSpPr txBox="1">
            <a:spLocks noGrp="1"/>
          </p:cNvSpPr>
          <p:nvPr>
            <p:ph type="subTitle" idx="5"/>
          </p:nvPr>
        </p:nvSpPr>
        <p:spPr>
          <a:xfrm>
            <a:off x="2996885" y="35838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7" name="Google Shape;97;p15"/>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8" name="Google Shape;98;p15"/>
          <p:cNvSpPr/>
          <p:nvPr/>
        </p:nvSpPr>
        <p:spPr>
          <a:xfrm rot="-790440">
            <a:off x="-344730" y="4123812"/>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15"/>
          <p:cNvSpPr/>
          <p:nvPr/>
        </p:nvSpPr>
        <p:spPr>
          <a:xfrm rot="-2834739" flipH="1">
            <a:off x="-567267" y="-393798"/>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15"/>
          <p:cNvSpPr/>
          <p:nvPr/>
        </p:nvSpPr>
        <p:spPr>
          <a:xfrm rot="5400000">
            <a:off x="8092453" y="406112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6">
    <p:bg>
      <p:bgPr>
        <a:solidFill>
          <a:schemeClr val="dk2"/>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6"/>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4" name="Google Shape;104;p16"/>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6"/>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6" name="Google Shape;106;p16"/>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 name="Google Shape;107;p16"/>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8" name="Google Shape;108;p16"/>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9" name="Google Shape;109;p16"/>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0" name="Google Shape;110;p16"/>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1" name="Google Shape;111;p16"/>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2" name="Google Shape;112;p16"/>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3" name="Google Shape;113;p16"/>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4" name="Google Shape;114;p16"/>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5" name="Google Shape;115;p16"/>
          <p:cNvSpPr/>
          <p:nvPr/>
        </p:nvSpPr>
        <p:spPr>
          <a:xfrm rot="-9580686" flipH="1">
            <a:off x="-541306" y="-451804"/>
            <a:ext cx="1892391" cy="1448990"/>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16"/>
          <p:cNvSpPr/>
          <p:nvPr/>
        </p:nvSpPr>
        <p:spPr>
          <a:xfrm rot="861462" flipH="1">
            <a:off x="7779743" y="4085968"/>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0">
    <p:bg>
      <p:bgPr>
        <a:solidFill>
          <a:schemeClr val="dk2"/>
        </a:soli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9"/>
          <p:cNvSpPr/>
          <p:nvPr/>
        </p:nvSpPr>
        <p:spPr>
          <a:xfrm rot="2700000">
            <a:off x="7936335" y="-336335"/>
            <a:ext cx="1818984" cy="13927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19"/>
          <p:cNvSpPr/>
          <p:nvPr/>
        </p:nvSpPr>
        <p:spPr>
          <a:xfrm rot="-1545793">
            <a:off x="-503427"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4">
    <p:bg>
      <p:bgPr>
        <a:solidFill>
          <a:schemeClr val="dk2"/>
        </a:soli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872725" y="734366"/>
            <a:ext cx="3558300" cy="804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20"/>
          <p:cNvSpPr txBox="1">
            <a:spLocks noGrp="1"/>
          </p:cNvSpPr>
          <p:nvPr>
            <p:ph type="subTitle" idx="1"/>
          </p:nvPr>
        </p:nvSpPr>
        <p:spPr>
          <a:xfrm>
            <a:off x="4872725" y="1552141"/>
            <a:ext cx="3558300" cy="1083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34" name="Google Shape;134;p20"/>
          <p:cNvSpPr/>
          <p:nvPr/>
        </p:nvSpPr>
        <p:spPr>
          <a:xfrm rot="-5400000" flipH="1">
            <a:off x="7996904"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20"/>
          <p:cNvSpPr/>
          <p:nvPr/>
        </p:nvSpPr>
        <p:spPr>
          <a:xfrm rot="1545793" flipH="1">
            <a:off x="7523088"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0"/>
          <p:cNvSpPr/>
          <p:nvPr/>
        </p:nvSpPr>
        <p:spPr>
          <a:xfrm rot="-990379" flipH="1">
            <a:off x="-493996"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0"/>
          <p:cNvSpPr txBox="1"/>
          <p:nvPr/>
        </p:nvSpPr>
        <p:spPr>
          <a:xfrm>
            <a:off x="4872425" y="3411792"/>
            <a:ext cx="3558600" cy="634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2"/>
        </a:solidFill>
        <a:effectLst/>
      </p:bgPr>
    </p:bg>
    <p:spTree>
      <p:nvGrpSpPr>
        <p:cNvPr id="1" name="Shape 138"/>
        <p:cNvGrpSpPr/>
        <p:nvPr/>
      </p:nvGrpSpPr>
      <p:grpSpPr>
        <a:xfrm>
          <a:off x="0" y="0"/>
          <a:ext cx="0" cy="0"/>
          <a:chOff x="0" y="0"/>
          <a:chExt cx="0" cy="0"/>
        </a:xfrm>
      </p:grpSpPr>
      <p:sp>
        <p:nvSpPr>
          <p:cNvPr id="139" name="Google Shape;139;p21"/>
          <p:cNvSpPr/>
          <p:nvPr/>
        </p:nvSpPr>
        <p:spPr>
          <a:xfrm rot="-790440">
            <a:off x="-635755" y="4137037"/>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1"/>
          <p:cNvSpPr/>
          <p:nvPr/>
        </p:nvSpPr>
        <p:spPr>
          <a:xfrm rot="5400000">
            <a:off x="8052778" y="-70138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dk2"/>
        </a:solidFill>
        <a:effectLst/>
      </p:bgPr>
    </p:bg>
    <p:spTree>
      <p:nvGrpSpPr>
        <p:cNvPr id="1" name="Shape 141"/>
        <p:cNvGrpSpPr/>
        <p:nvPr/>
      </p:nvGrpSpPr>
      <p:grpSpPr>
        <a:xfrm>
          <a:off x="0" y="0"/>
          <a:ext cx="0" cy="0"/>
          <a:chOff x="0" y="0"/>
          <a:chExt cx="0" cy="0"/>
        </a:xfrm>
      </p:grpSpPr>
      <p:sp>
        <p:nvSpPr>
          <p:cNvPr id="142" name="Google Shape;142;p22"/>
          <p:cNvSpPr/>
          <p:nvPr/>
        </p:nvSpPr>
        <p:spPr>
          <a:xfrm rot="-8449724">
            <a:off x="-663323" y="397487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2"/>
          <p:cNvSpPr/>
          <p:nvPr/>
        </p:nvSpPr>
        <p:spPr>
          <a:xfrm rot="3216583">
            <a:off x="7930297" y="-509326"/>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2"/>
          <p:cNvSpPr/>
          <p:nvPr/>
        </p:nvSpPr>
        <p:spPr>
          <a:xfrm rot="-10327135">
            <a:off x="-817891" y="-753441"/>
            <a:ext cx="1892371" cy="144897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2"/>
          <p:cNvSpPr/>
          <p:nvPr/>
        </p:nvSpPr>
        <p:spPr>
          <a:xfrm rot="-240333">
            <a:off x="8270562" y="4345380"/>
            <a:ext cx="1892366"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627500" y="1525350"/>
            <a:ext cx="3858900" cy="14496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9000"/>
              <a:buNone/>
              <a:defRPr sz="72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62" name="Google Shape;62;p11"/>
          <p:cNvSpPr txBox="1">
            <a:spLocks noGrp="1"/>
          </p:cNvSpPr>
          <p:nvPr>
            <p:ph type="subTitle" idx="1"/>
          </p:nvPr>
        </p:nvSpPr>
        <p:spPr>
          <a:xfrm>
            <a:off x="1627500" y="3153175"/>
            <a:ext cx="38589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3" name="Google Shape;63;p11"/>
          <p:cNvSpPr/>
          <p:nvPr/>
        </p:nvSpPr>
        <p:spPr>
          <a:xfrm rot="209939">
            <a:off x="7907168" y="-471689"/>
            <a:ext cx="1892368" cy="144897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11"/>
          <p:cNvSpPr/>
          <p:nvPr/>
        </p:nvSpPr>
        <p:spPr>
          <a:xfrm rot="3892836">
            <a:off x="-564169" y="-693815"/>
            <a:ext cx="1892356" cy="144896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11"/>
          <p:cNvSpPr/>
          <p:nvPr/>
        </p:nvSpPr>
        <p:spPr>
          <a:xfrm rot="-833351">
            <a:off x="-564170" y="4095515"/>
            <a:ext cx="1892360" cy="144896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79108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4400"/>
            </a:lvl1pPr>
            <a:lvl2pPr lvl="1" algn="r">
              <a:spcBef>
                <a:spcPts val="0"/>
              </a:spcBef>
              <a:spcAft>
                <a:spcPts val="0"/>
              </a:spcAft>
              <a:buSzPts val="4200"/>
              <a:buNone/>
              <a:defRPr sz="4200"/>
            </a:lvl2pPr>
            <a:lvl3pPr lvl="2" algn="r">
              <a:spcBef>
                <a:spcPts val="0"/>
              </a:spcBef>
              <a:spcAft>
                <a:spcPts val="0"/>
              </a:spcAft>
              <a:buSzPts val="4200"/>
              <a:buNone/>
              <a:defRPr sz="4200"/>
            </a:lvl3pPr>
            <a:lvl4pPr lvl="3" algn="r">
              <a:spcBef>
                <a:spcPts val="0"/>
              </a:spcBef>
              <a:spcAft>
                <a:spcPts val="0"/>
              </a:spcAft>
              <a:buSzPts val="4200"/>
              <a:buNone/>
              <a:defRPr sz="4200"/>
            </a:lvl4pPr>
            <a:lvl5pPr lvl="4" algn="r">
              <a:spcBef>
                <a:spcPts val="0"/>
              </a:spcBef>
              <a:spcAft>
                <a:spcPts val="0"/>
              </a:spcAft>
              <a:buSzPts val="4200"/>
              <a:buNone/>
              <a:defRPr sz="4200"/>
            </a:lvl5pPr>
            <a:lvl6pPr lvl="5" algn="r">
              <a:spcBef>
                <a:spcPts val="0"/>
              </a:spcBef>
              <a:spcAft>
                <a:spcPts val="0"/>
              </a:spcAft>
              <a:buSzPts val="4200"/>
              <a:buNone/>
              <a:defRPr sz="4200"/>
            </a:lvl6pPr>
            <a:lvl7pPr lvl="6" algn="r">
              <a:spcBef>
                <a:spcPts val="0"/>
              </a:spcBef>
              <a:spcAft>
                <a:spcPts val="0"/>
              </a:spcAft>
              <a:buSzPts val="4200"/>
              <a:buNone/>
              <a:defRPr sz="4200"/>
            </a:lvl7pPr>
            <a:lvl8pPr lvl="7" algn="r">
              <a:spcBef>
                <a:spcPts val="0"/>
              </a:spcBef>
              <a:spcAft>
                <a:spcPts val="0"/>
              </a:spcAft>
              <a:buSzPts val="4200"/>
              <a:buNone/>
              <a:defRPr sz="4200"/>
            </a:lvl8pPr>
            <a:lvl9pPr lvl="8" algn="r">
              <a:spcBef>
                <a:spcPts val="0"/>
              </a:spcBef>
              <a:spcAft>
                <a:spcPts val="0"/>
              </a:spcAft>
              <a:buSzPts val="4200"/>
              <a:buNone/>
              <a:defRPr sz="4200"/>
            </a:lvl9pPr>
          </a:lstStyle>
          <a:p>
            <a:endParaRPr/>
          </a:p>
        </p:txBody>
      </p:sp>
      <p:sp>
        <p:nvSpPr>
          <p:cNvPr id="16" name="Google Shape;16;p3"/>
          <p:cNvSpPr txBox="1">
            <a:spLocks noGrp="1"/>
          </p:cNvSpPr>
          <p:nvPr>
            <p:ph type="title" idx="2" hasCustomPrompt="1"/>
          </p:nvPr>
        </p:nvSpPr>
        <p:spPr>
          <a:xfrm>
            <a:off x="7411125" y="1269833"/>
            <a:ext cx="1020000" cy="919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7" name="Google Shape;17;p3"/>
          <p:cNvSpPr txBox="1">
            <a:spLocks noGrp="1"/>
          </p:cNvSpPr>
          <p:nvPr>
            <p:ph type="subTitle" idx="1"/>
          </p:nvPr>
        </p:nvSpPr>
        <p:spPr>
          <a:xfrm>
            <a:off x="4670600" y="3291067"/>
            <a:ext cx="3760200" cy="58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8" name="Google Shape;18;p3"/>
          <p:cNvSpPr/>
          <p:nvPr/>
        </p:nvSpPr>
        <p:spPr>
          <a:xfrm rot="-5400000" flipH="1">
            <a:off x="7934104" y="-477047"/>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3"/>
          <p:cNvSpPr/>
          <p:nvPr/>
        </p:nvSpPr>
        <p:spPr>
          <a:xfrm rot="-990379" flipH="1">
            <a:off x="-504471" y="-554271"/>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3"/>
          <p:cNvSpPr/>
          <p:nvPr/>
        </p:nvSpPr>
        <p:spPr>
          <a:xfrm rot="1545793" flipH="1">
            <a:off x="7631963"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106537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29" name="Google Shape;29;p5"/>
          <p:cNvSpPr txBox="1">
            <a:spLocks noGrp="1"/>
          </p:cNvSpPr>
          <p:nvPr>
            <p:ph type="subTitle" idx="2"/>
          </p:nvPr>
        </p:nvSpPr>
        <p:spPr>
          <a:xfrm>
            <a:off x="106537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488122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31" name="Google Shape;31;p5"/>
          <p:cNvSpPr txBox="1">
            <a:spLocks noGrp="1"/>
          </p:cNvSpPr>
          <p:nvPr>
            <p:ph type="subTitle" idx="4"/>
          </p:nvPr>
        </p:nvSpPr>
        <p:spPr>
          <a:xfrm>
            <a:off x="488122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2" name="Google Shape;32;p5"/>
          <p:cNvSpPr/>
          <p:nvPr/>
        </p:nvSpPr>
        <p:spPr>
          <a:xfrm rot="-8449724">
            <a:off x="-946184" y="4419014"/>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6"/>
          <p:cNvSpPr/>
          <p:nvPr/>
        </p:nvSpPr>
        <p:spPr>
          <a:xfrm rot="7583417" flipH="1">
            <a:off x="7969972" y="3969125"/>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6"/>
          <p:cNvSpPr/>
          <p:nvPr/>
        </p:nvSpPr>
        <p:spPr>
          <a:xfrm rot="-2350276" flipH="1">
            <a:off x="-689773" y="-388730"/>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13100" y="1778388"/>
            <a:ext cx="4080900" cy="2636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4"/>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title"/>
          </p:nvPr>
        </p:nvSpPr>
        <p:spPr>
          <a:xfrm>
            <a:off x="713100" y="728413"/>
            <a:ext cx="4080900" cy="973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7"/>
          <p:cNvSpPr>
            <a:spLocks noGrp="1"/>
          </p:cNvSpPr>
          <p:nvPr>
            <p:ph type="pic" idx="2"/>
          </p:nvPr>
        </p:nvSpPr>
        <p:spPr>
          <a:xfrm>
            <a:off x="5154375" y="673200"/>
            <a:ext cx="3142800" cy="3797100"/>
          </a:xfrm>
          <a:prstGeom prst="rect">
            <a:avLst/>
          </a:prstGeom>
          <a:noFill/>
          <a:ln>
            <a:noFill/>
          </a:ln>
        </p:spPr>
      </p:sp>
      <p:sp>
        <p:nvSpPr>
          <p:cNvPr id="42" name="Google Shape;42;p7"/>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7"/>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157700" y="1421550"/>
            <a:ext cx="6828600" cy="230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7899417" y="389841"/>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tx2">
              <a:lumMod val="5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8"/>
          <p:cNvSpPr/>
          <p:nvPr/>
        </p:nvSpPr>
        <p:spPr>
          <a:xfrm rot="4098089">
            <a:off x="-590305" y="-515290"/>
            <a:ext cx="1892389" cy="144898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8"/>
          <p:cNvSpPr/>
          <p:nvPr/>
        </p:nvSpPr>
        <p:spPr>
          <a:xfrm rot="1301686" flipH="1">
            <a:off x="7713409" y="4107145"/>
            <a:ext cx="1892382" cy="14489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1699350" y="2337913"/>
            <a:ext cx="5745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2" name="Google Shape;52;p9"/>
          <p:cNvSpPr txBox="1">
            <a:spLocks noGrp="1"/>
          </p:cNvSpPr>
          <p:nvPr>
            <p:ph type="title"/>
          </p:nvPr>
        </p:nvSpPr>
        <p:spPr>
          <a:xfrm>
            <a:off x="1699350" y="1570488"/>
            <a:ext cx="57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3" name="Google Shape;53;p9"/>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9"/>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9"/>
          <p:cNvSpPr/>
          <p:nvPr/>
        </p:nvSpPr>
        <p:spPr>
          <a:xfrm rot="6376615" flipH="1">
            <a:off x="8038861" y="-690363"/>
            <a:ext cx="1892385" cy="144898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accent4">
              <a:lumMod val="60000"/>
              <a:lumOff val="4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9"/>
          <p:cNvSpPr/>
          <p:nvPr/>
        </p:nvSpPr>
        <p:spPr>
          <a:xfrm rot="1140453">
            <a:off x="-377434" y="4382775"/>
            <a:ext cx="1892401" cy="1448998"/>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0" y="0"/>
            <a:ext cx="9144000" cy="5143500"/>
          </a:xfrm>
          <a:prstGeom prst="rect">
            <a:avLst/>
          </a:prstGeom>
          <a:noFill/>
          <a:ln>
            <a:noFill/>
          </a:ln>
        </p:spPr>
      </p:sp>
      <p:sp>
        <p:nvSpPr>
          <p:cNvPr id="59" name="Google Shape;59;p10"/>
          <p:cNvSpPr txBox="1">
            <a:spLocks noGrp="1"/>
          </p:cNvSpPr>
          <p:nvPr>
            <p:ph type="body" idx="1"/>
          </p:nvPr>
        </p:nvSpPr>
        <p:spPr>
          <a:xfrm>
            <a:off x="1255500" y="3999000"/>
            <a:ext cx="66330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000">
                <a:latin typeface="Poppins SemiBold"/>
                <a:ea typeface="Poppins SemiBold"/>
                <a:cs typeface="Poppins SemiBold"/>
                <a:sym typeface="Poppins SemiBo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0743"/>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100" y="1181751"/>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7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ZIOosQ9CGD6ZiY_AbSXyRAwEkhOXaCT8US3xEt7hRDg/copy"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ctrTitle"/>
          </p:nvPr>
        </p:nvSpPr>
        <p:spPr>
          <a:xfrm>
            <a:off x="162850" y="1670587"/>
            <a:ext cx="4644600" cy="797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sz="6600" b="1" err="1">
                <a:latin typeface="Poppins"/>
                <a:ea typeface="Poppins"/>
                <a:cs typeface="Poppins"/>
                <a:sym typeface="Poppins"/>
              </a:rPr>
              <a:t>LearnHub</a:t>
            </a:r>
            <a:endParaRPr sz="6600"/>
          </a:p>
        </p:txBody>
      </p:sp>
      <p:sp>
        <p:nvSpPr>
          <p:cNvPr id="157" name="Google Shape;157;p26"/>
          <p:cNvSpPr txBox="1">
            <a:spLocks noGrp="1"/>
          </p:cNvSpPr>
          <p:nvPr>
            <p:ph type="subTitle" idx="1"/>
          </p:nvPr>
        </p:nvSpPr>
        <p:spPr>
          <a:xfrm>
            <a:off x="162850" y="2571750"/>
            <a:ext cx="5885525" cy="109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Baumann, Gossenreiter, </a:t>
            </a:r>
            <a:br>
              <a:rPr lang="en" sz="1800"/>
            </a:br>
            <a:r>
              <a:rPr lang="en" sz="1800"/>
              <a:t>Hochbichler, Steinmair</a:t>
            </a:r>
          </a:p>
          <a:p>
            <a:pPr marL="0" lvl="0" indent="0" algn="l" rtl="0">
              <a:spcBef>
                <a:spcPts val="0"/>
              </a:spcBef>
              <a:spcAft>
                <a:spcPts val="0"/>
              </a:spcAft>
              <a:buNone/>
            </a:pPr>
            <a:endParaRPr lang="en" i="1">
              <a:solidFill>
                <a:schemeClr val="bg1">
                  <a:lumMod val="50000"/>
                </a:schemeClr>
              </a:solidFill>
            </a:endParaRPr>
          </a:p>
          <a:p>
            <a:pPr marL="0" lvl="0" indent="0" algn="l" rtl="0">
              <a:spcBef>
                <a:spcPts val="0"/>
              </a:spcBef>
              <a:spcAft>
                <a:spcPts val="0"/>
              </a:spcAft>
              <a:buNone/>
            </a:pPr>
            <a:r>
              <a:rPr lang="en" i="1">
                <a:solidFill>
                  <a:schemeClr val="bg1">
                    <a:lumMod val="50000"/>
                  </a:schemeClr>
                </a:solidFill>
              </a:rPr>
              <a:t>HTBLA Leonding, 3AHITM</a:t>
            </a:r>
            <a:br>
              <a:rPr lang="en" i="1">
                <a:solidFill>
                  <a:schemeClr val="bg1">
                    <a:lumMod val="50000"/>
                  </a:schemeClr>
                </a:solidFill>
              </a:rPr>
            </a:br>
            <a:r>
              <a:rPr lang="en" i="1">
                <a:solidFill>
                  <a:schemeClr val="bg1">
                    <a:lumMod val="50000"/>
                  </a:schemeClr>
                </a:solidFill>
              </a:rPr>
              <a:t>IT-Medientechnik</a:t>
            </a:r>
            <a:endParaRPr i="1">
              <a:solidFill>
                <a:schemeClr val="bg1">
                  <a:lumMod val="50000"/>
                </a:schemeClr>
              </a:solidFill>
            </a:endParaRPr>
          </a:p>
        </p:txBody>
      </p:sp>
      <p:pic>
        <p:nvPicPr>
          <p:cNvPr id="5" name="Grafik 4" descr="Ein Bild, das Text, Kreis, Logo, Schrift enthält.&#10;&#10;Automatisch generierte Beschreibung">
            <a:extLst>
              <a:ext uri="{FF2B5EF4-FFF2-40B4-BE49-F238E27FC236}">
                <a16:creationId xmlns:a16="http://schemas.microsoft.com/office/drawing/2014/main" id="{BEFAE716-9440-D3CE-216F-B41637077810}"/>
              </a:ext>
            </a:extLst>
          </p:cNvPr>
          <p:cNvPicPr>
            <a:picLocks noChangeAspect="1"/>
          </p:cNvPicPr>
          <p:nvPr/>
        </p:nvPicPr>
        <p:blipFill>
          <a:blip r:embed="rId3"/>
          <a:stretch>
            <a:fillRect/>
          </a:stretch>
        </p:blipFill>
        <p:spPr>
          <a:xfrm>
            <a:off x="5340790" y="751570"/>
            <a:ext cx="3640360" cy="36403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532799" y="356913"/>
            <a:ext cx="5268600" cy="9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Was ist mit</a:t>
            </a:r>
            <a:br>
              <a:rPr lang="en"/>
            </a:br>
            <a:r>
              <a:rPr lang="en"/>
              <a:t>Prüf-/Lernmodus gemeint?</a:t>
            </a:r>
            <a:endParaRPr/>
          </a:p>
        </p:txBody>
      </p:sp>
      <p:sp>
        <p:nvSpPr>
          <p:cNvPr id="359" name="Google Shape;359;p31"/>
          <p:cNvSpPr txBox="1">
            <a:spLocks noGrp="1"/>
          </p:cNvSpPr>
          <p:nvPr>
            <p:ph type="body" idx="1"/>
          </p:nvPr>
        </p:nvSpPr>
        <p:spPr>
          <a:xfrm>
            <a:off x="198747" y="1330713"/>
            <a:ext cx="6297301" cy="3365112"/>
          </a:xfrm>
          <a:prstGeom prst="rect">
            <a:avLst/>
          </a:prstGeom>
        </p:spPr>
        <p:txBody>
          <a:bodyPr spcFirstLastPara="1" wrap="square" lIns="91425" tIns="91425" rIns="91425" bIns="91425" anchor="t" anchorCtr="0">
            <a:noAutofit/>
          </a:bodyPr>
          <a:lstStyle/>
          <a:p>
            <a:pPr marL="152400" indent="0" fontAlgn="base">
              <a:buNone/>
            </a:pPr>
            <a:r>
              <a:rPr lang="de-DE" sz="1800" b="1">
                <a:solidFill>
                  <a:srgbClr val="000000"/>
                </a:solidFill>
                <a:effectLst/>
                <a:latin typeface="Calibri"/>
              </a:rPr>
              <a:t>Lernmodus:</a:t>
            </a:r>
            <a:r>
              <a:rPr lang="de-DE" sz="1800" b="1">
                <a:solidFill>
                  <a:srgbClr val="000000"/>
                </a:solidFill>
                <a:latin typeface="Calibri"/>
              </a:rPr>
              <a:t> </a:t>
            </a:r>
            <a:endParaRPr lang="de-DE" sz="1800" b="1">
              <a:solidFill>
                <a:srgbClr val="000000"/>
              </a:solidFill>
              <a:effectLst/>
              <a:latin typeface="Calibri" panose="020F0502020204030204" pitchFamily="34" charset="0"/>
            </a:endParaRPr>
          </a:p>
          <a:p>
            <a:pPr fontAlgn="base"/>
            <a:r>
              <a:rPr lang="de-DE" sz="1800">
                <a:solidFill>
                  <a:srgbClr val="000000"/>
                </a:solidFill>
                <a:latin typeface="Calibri"/>
              </a:rPr>
              <a:t>So eine Art </a:t>
            </a:r>
            <a:r>
              <a:rPr lang="de-DE" sz="1800" err="1">
                <a:solidFill>
                  <a:srgbClr val="000000"/>
                </a:solidFill>
                <a:latin typeface="Calibri"/>
              </a:rPr>
              <a:t>Moodlequiz</a:t>
            </a:r>
            <a:endParaRPr lang="de-DE" sz="1800" b="0" i="0" err="1">
              <a:solidFill>
                <a:srgbClr val="000000"/>
              </a:solidFill>
              <a:effectLst/>
              <a:latin typeface="Calibri"/>
            </a:endParaRPr>
          </a:p>
          <a:p>
            <a:pPr fontAlgn="base"/>
            <a:r>
              <a:rPr lang="de-DE" b="0" i="0">
                <a:solidFill>
                  <a:srgbClr val="000000"/>
                </a:solidFill>
                <a:effectLst/>
                <a:latin typeface="Calibri"/>
              </a:rPr>
              <a:t>1. Lösung eingeben</a:t>
            </a:r>
          </a:p>
          <a:p>
            <a:pPr fontAlgn="base"/>
            <a:r>
              <a:rPr lang="de-DE">
                <a:solidFill>
                  <a:srgbClr val="000000"/>
                </a:solidFill>
                <a:latin typeface="Calibri"/>
              </a:rPr>
              <a:t>2. </a:t>
            </a:r>
            <a:r>
              <a:rPr lang="de-DE" b="0" i="0">
                <a:solidFill>
                  <a:srgbClr val="000000"/>
                </a:solidFill>
                <a:effectLst/>
                <a:latin typeface="Calibri"/>
              </a:rPr>
              <a:t>auf weiter klicken</a:t>
            </a:r>
          </a:p>
          <a:p>
            <a:pPr fontAlgn="base"/>
            <a:r>
              <a:rPr lang="de-DE" b="0" i="0">
                <a:solidFill>
                  <a:srgbClr val="000000"/>
                </a:solidFill>
                <a:effectLst/>
                <a:latin typeface="Calibri"/>
              </a:rPr>
              <a:t>3. Lösungsweg angezeigt </a:t>
            </a:r>
          </a:p>
          <a:p>
            <a:pPr marL="152400" indent="0" fontAlgn="base">
              <a:buNone/>
            </a:pPr>
            <a:endParaRPr lang="de-DE" sz="1200" b="0" i="0">
              <a:solidFill>
                <a:srgbClr val="000000"/>
              </a:solidFill>
              <a:effectLst/>
              <a:latin typeface="Calibri" panose="020F0502020204030204" pitchFamily="34" charset="0"/>
            </a:endParaRPr>
          </a:p>
          <a:p>
            <a:pPr marL="152400" indent="0" fontAlgn="base">
              <a:buNone/>
            </a:pPr>
            <a:r>
              <a:rPr lang="de-DE" sz="1800" b="1" i="0">
                <a:solidFill>
                  <a:srgbClr val="000000"/>
                </a:solidFill>
                <a:effectLst/>
                <a:latin typeface="Calibri"/>
              </a:rPr>
              <a:t>Prüfmodus: </a:t>
            </a:r>
            <a:r>
              <a:rPr lang="de-DE" sz="1800" b="1">
                <a:solidFill>
                  <a:srgbClr val="000000"/>
                </a:solidFill>
                <a:latin typeface="Calibri"/>
              </a:rPr>
              <a:t> </a:t>
            </a:r>
            <a:endParaRPr lang="de-DE" sz="1800" b="1" i="0">
              <a:solidFill>
                <a:srgbClr val="000000"/>
              </a:solidFill>
              <a:effectLst/>
              <a:latin typeface="Calibri" panose="020F0502020204030204" pitchFamily="34" charset="0"/>
            </a:endParaRPr>
          </a:p>
          <a:p>
            <a:pPr fontAlgn="base"/>
            <a:r>
              <a:rPr lang="de-DE" sz="1800">
                <a:solidFill>
                  <a:srgbClr val="000000"/>
                </a:solidFill>
                <a:latin typeface="Calibri"/>
              </a:rPr>
              <a:t>So eine Art Moodlequiz</a:t>
            </a:r>
          </a:p>
          <a:p>
            <a:pPr fontAlgn="base"/>
            <a:r>
              <a:rPr lang="de-DE">
                <a:solidFill>
                  <a:srgbClr val="000000"/>
                </a:solidFill>
                <a:latin typeface="Calibri"/>
              </a:rPr>
              <a:t>1. Lösung eingeben</a:t>
            </a:r>
          </a:p>
          <a:p>
            <a:pPr fontAlgn="base"/>
            <a:r>
              <a:rPr lang="de-DE">
                <a:solidFill>
                  <a:srgbClr val="000000"/>
                </a:solidFill>
                <a:latin typeface="Calibri"/>
              </a:rPr>
              <a:t>2. Zeitläuft ab (50min)</a:t>
            </a:r>
          </a:p>
          <a:p>
            <a:pPr fontAlgn="base"/>
            <a:r>
              <a:rPr lang="de-DE">
                <a:solidFill>
                  <a:srgbClr val="000000"/>
                </a:solidFill>
                <a:latin typeface="Calibri"/>
              </a:rPr>
              <a:t>3. wenn Zeit vorbei =&gt; richtig oder falsch + Lösungsweg angezeigt </a:t>
            </a:r>
            <a:endParaRPr lang="de-DE">
              <a:solidFill>
                <a:srgbClr val="000000"/>
              </a:solidFill>
              <a:latin typeface="Calibri" panose="020F0502020204030204" pitchFamily="34" charset="0"/>
            </a:endParaRPr>
          </a:p>
        </p:txBody>
      </p:sp>
      <p:pic>
        <p:nvPicPr>
          <p:cNvPr id="2050" name="Picture 2" descr="Online Quiz Tool - Erstellen Sie fesselnde Quizze mit Mailpro">
            <a:extLst>
              <a:ext uri="{FF2B5EF4-FFF2-40B4-BE49-F238E27FC236}">
                <a16:creationId xmlns:a16="http://schemas.microsoft.com/office/drawing/2014/main" id="{F1C7C13F-AB9D-D566-A317-43307055F7B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0149" y="1115663"/>
            <a:ext cx="4657054" cy="3211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92514" y="2652624"/>
            <a:ext cx="4912359"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AT"/>
              <a:t>M</a:t>
            </a:r>
            <a:r>
              <a:rPr lang="en"/>
              <a:t>omentaner Zwischenstand</a:t>
            </a:r>
            <a:endParaRPr/>
          </a:p>
        </p:txBody>
      </p:sp>
      <p:sp>
        <p:nvSpPr>
          <p:cNvPr id="281" name="Google Shape;281;p30"/>
          <p:cNvSpPr txBox="1">
            <a:spLocks noGrp="1"/>
          </p:cNvSpPr>
          <p:nvPr>
            <p:ph type="title" idx="2"/>
          </p:nvPr>
        </p:nvSpPr>
        <p:spPr>
          <a:xfrm>
            <a:off x="319365" y="1416521"/>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83" name="Google Shape;283;p30"/>
          <p:cNvGrpSpPr/>
          <p:nvPr/>
        </p:nvGrpSpPr>
        <p:grpSpPr>
          <a:xfrm flipH="1">
            <a:off x="6619464" y="665773"/>
            <a:ext cx="2123469" cy="3478285"/>
            <a:chOff x="237590" y="1056805"/>
            <a:chExt cx="2151720" cy="3900960"/>
          </a:xfrm>
        </p:grpSpPr>
        <p:sp>
          <p:nvSpPr>
            <p:cNvPr id="284" name="Google Shape;284;p30"/>
            <p:cNvSpPr/>
            <p:nvPr/>
          </p:nvSpPr>
          <p:spPr>
            <a:xfrm>
              <a:off x="1081070" y="4825645"/>
              <a:ext cx="372600" cy="132120"/>
            </a:xfrm>
            <a:custGeom>
              <a:avLst/>
              <a:gdLst/>
              <a:ahLst/>
              <a:cxnLst/>
              <a:rect l="l" t="t" r="r" b="b"/>
              <a:pathLst>
                <a:path w="1035" h="367" extrusionOk="0">
                  <a:moveTo>
                    <a:pt x="385" y="10"/>
                  </a:moveTo>
                  <a:cubicBezTo>
                    <a:pt x="629" y="188"/>
                    <a:pt x="1039" y="130"/>
                    <a:pt x="1035" y="352"/>
                  </a:cubicBezTo>
                  <a:cubicBezTo>
                    <a:pt x="499" y="409"/>
                    <a:pt x="229" y="280"/>
                    <a:pt x="229" y="280"/>
                  </a:cubicBezTo>
                  <a:lnTo>
                    <a:pt x="227" y="351"/>
                  </a:lnTo>
                  <a:lnTo>
                    <a:pt x="40" y="327"/>
                  </a:lnTo>
                  <a:cubicBezTo>
                    <a:pt x="40" y="327"/>
                    <a:pt x="-32" y="147"/>
                    <a:pt x="18" y="0"/>
                  </a:cubicBezTo>
                  <a:lnTo>
                    <a:pt x="385"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30"/>
            <p:cNvSpPr/>
            <p:nvPr/>
          </p:nvSpPr>
          <p:spPr>
            <a:xfrm>
              <a:off x="237590" y="4816645"/>
              <a:ext cx="372600" cy="131760"/>
            </a:xfrm>
            <a:custGeom>
              <a:avLst/>
              <a:gdLst/>
              <a:ahLst/>
              <a:cxnLst/>
              <a:rect l="l" t="t" r="r" b="b"/>
              <a:pathLst>
                <a:path w="1035" h="366" extrusionOk="0">
                  <a:moveTo>
                    <a:pt x="650" y="9"/>
                  </a:moveTo>
                  <a:cubicBezTo>
                    <a:pt x="406" y="188"/>
                    <a:pt x="-4" y="130"/>
                    <a:pt x="0" y="351"/>
                  </a:cubicBezTo>
                  <a:cubicBezTo>
                    <a:pt x="536" y="408"/>
                    <a:pt x="806" y="279"/>
                    <a:pt x="806" y="279"/>
                  </a:cubicBezTo>
                  <a:lnTo>
                    <a:pt x="808" y="350"/>
                  </a:lnTo>
                  <a:lnTo>
                    <a:pt x="995" y="327"/>
                  </a:lnTo>
                  <a:cubicBezTo>
                    <a:pt x="995" y="327"/>
                    <a:pt x="1067" y="146"/>
                    <a:pt x="1017" y="0"/>
                  </a:cubicBezTo>
                  <a:lnTo>
                    <a:pt x="650"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30"/>
            <p:cNvSpPr/>
            <p:nvPr/>
          </p:nvSpPr>
          <p:spPr>
            <a:xfrm>
              <a:off x="471590" y="3137605"/>
              <a:ext cx="804600" cy="1710720"/>
            </a:xfrm>
            <a:custGeom>
              <a:avLst/>
              <a:gdLst/>
              <a:ahLst/>
              <a:cxnLst/>
              <a:rect l="l" t="t" r="r" b="b"/>
              <a:pathLst>
                <a:path w="2235" h="4752" extrusionOk="0">
                  <a:moveTo>
                    <a:pt x="1410" y="13"/>
                  </a:moveTo>
                  <a:lnTo>
                    <a:pt x="577" y="0"/>
                  </a:lnTo>
                  <a:cubicBezTo>
                    <a:pt x="152" y="2585"/>
                    <a:pt x="0" y="4673"/>
                    <a:pt x="0" y="4673"/>
                  </a:cubicBezTo>
                  <a:cubicBezTo>
                    <a:pt x="124" y="4750"/>
                    <a:pt x="257" y="4764"/>
                    <a:pt x="378" y="4689"/>
                  </a:cubicBezTo>
                  <a:cubicBezTo>
                    <a:pt x="682" y="2818"/>
                    <a:pt x="1337" y="961"/>
                    <a:pt x="1368" y="962"/>
                  </a:cubicBezTo>
                  <a:lnTo>
                    <a:pt x="1410" y="13"/>
                  </a:lnTo>
                  <a:moveTo>
                    <a:pt x="1368" y="962"/>
                  </a:moveTo>
                  <a:cubicBezTo>
                    <a:pt x="1542" y="2727"/>
                    <a:pt x="1711" y="4689"/>
                    <a:pt x="1711" y="4689"/>
                  </a:cubicBezTo>
                  <a:cubicBezTo>
                    <a:pt x="1833" y="4768"/>
                    <a:pt x="1956" y="4773"/>
                    <a:pt x="2078" y="4699"/>
                  </a:cubicBezTo>
                  <a:cubicBezTo>
                    <a:pt x="2371" y="1738"/>
                    <a:pt x="2164" y="25"/>
                    <a:pt x="2164" y="25"/>
                  </a:cubicBezTo>
                  <a:lnTo>
                    <a:pt x="1410" y="13"/>
                  </a:lnTo>
                  <a:lnTo>
                    <a:pt x="1368" y="96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30"/>
            <p:cNvSpPr/>
            <p:nvPr/>
          </p:nvSpPr>
          <p:spPr>
            <a:xfrm>
              <a:off x="561590" y="3469525"/>
              <a:ext cx="357840" cy="1320480"/>
            </a:xfrm>
            <a:custGeom>
              <a:avLst/>
              <a:gdLst/>
              <a:ahLst/>
              <a:cxnLst/>
              <a:rect l="l" t="t" r="r" b="b"/>
              <a:pathLst>
                <a:path w="994" h="3668" extrusionOk="0">
                  <a:moveTo>
                    <a:pt x="10" y="3668"/>
                  </a:moveTo>
                  <a:cubicBezTo>
                    <a:pt x="9" y="3668"/>
                    <a:pt x="9" y="3668"/>
                    <a:pt x="8" y="3668"/>
                  </a:cubicBezTo>
                  <a:cubicBezTo>
                    <a:pt x="3" y="3667"/>
                    <a:pt x="-1" y="3662"/>
                    <a:pt x="0" y="3657"/>
                  </a:cubicBezTo>
                  <a:cubicBezTo>
                    <a:pt x="211" y="2416"/>
                    <a:pt x="540" y="1188"/>
                    <a:pt x="976" y="7"/>
                  </a:cubicBezTo>
                  <a:cubicBezTo>
                    <a:pt x="978" y="2"/>
                    <a:pt x="984" y="-1"/>
                    <a:pt x="989" y="1"/>
                  </a:cubicBezTo>
                  <a:cubicBezTo>
                    <a:pt x="993" y="3"/>
                    <a:pt x="996" y="8"/>
                    <a:pt x="994" y="13"/>
                  </a:cubicBezTo>
                  <a:cubicBezTo>
                    <a:pt x="558" y="1193"/>
                    <a:pt x="230" y="2420"/>
                    <a:pt x="19" y="3660"/>
                  </a:cubicBezTo>
                  <a:cubicBezTo>
                    <a:pt x="18" y="3665"/>
                    <a:pt x="14" y="3668"/>
                    <a:pt x="10" y="36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30"/>
            <p:cNvSpPr/>
            <p:nvPr/>
          </p:nvSpPr>
          <p:spPr>
            <a:xfrm>
              <a:off x="958310" y="3247765"/>
              <a:ext cx="47160" cy="194400"/>
            </a:xfrm>
            <a:custGeom>
              <a:avLst/>
              <a:gdLst/>
              <a:ahLst/>
              <a:cxnLst/>
              <a:rect l="l" t="t" r="r" b="b"/>
              <a:pathLst>
                <a:path w="131" h="540" extrusionOk="0">
                  <a:moveTo>
                    <a:pt x="15" y="540"/>
                  </a:moveTo>
                  <a:cubicBezTo>
                    <a:pt x="13" y="540"/>
                    <a:pt x="11" y="539"/>
                    <a:pt x="9" y="538"/>
                  </a:cubicBezTo>
                  <a:cubicBezTo>
                    <a:pt x="7" y="536"/>
                    <a:pt x="6" y="533"/>
                    <a:pt x="6" y="531"/>
                  </a:cubicBezTo>
                  <a:lnTo>
                    <a:pt x="0" y="30"/>
                  </a:lnTo>
                  <a:cubicBezTo>
                    <a:pt x="0" y="25"/>
                    <a:pt x="4" y="20"/>
                    <a:pt x="10" y="20"/>
                  </a:cubicBezTo>
                  <a:lnTo>
                    <a:pt x="10" y="20"/>
                  </a:lnTo>
                  <a:cubicBezTo>
                    <a:pt x="15" y="20"/>
                    <a:pt x="19" y="24"/>
                    <a:pt x="19" y="30"/>
                  </a:cubicBezTo>
                  <a:lnTo>
                    <a:pt x="25" y="518"/>
                  </a:lnTo>
                  <a:cubicBezTo>
                    <a:pt x="45" y="510"/>
                    <a:pt x="62" y="494"/>
                    <a:pt x="72" y="472"/>
                  </a:cubicBezTo>
                  <a:cubicBezTo>
                    <a:pt x="85" y="445"/>
                    <a:pt x="90" y="415"/>
                    <a:pt x="93" y="386"/>
                  </a:cubicBezTo>
                  <a:cubicBezTo>
                    <a:pt x="108" y="261"/>
                    <a:pt x="110" y="133"/>
                    <a:pt x="112" y="9"/>
                  </a:cubicBezTo>
                  <a:cubicBezTo>
                    <a:pt x="112" y="4"/>
                    <a:pt x="116" y="0"/>
                    <a:pt x="121" y="0"/>
                  </a:cubicBezTo>
                  <a:lnTo>
                    <a:pt x="121" y="0"/>
                  </a:lnTo>
                  <a:cubicBezTo>
                    <a:pt x="126" y="0"/>
                    <a:pt x="131" y="4"/>
                    <a:pt x="131" y="9"/>
                  </a:cubicBezTo>
                  <a:cubicBezTo>
                    <a:pt x="129" y="134"/>
                    <a:pt x="127" y="262"/>
                    <a:pt x="112" y="388"/>
                  </a:cubicBezTo>
                  <a:cubicBezTo>
                    <a:pt x="108" y="419"/>
                    <a:pt x="103" y="451"/>
                    <a:pt x="89" y="480"/>
                  </a:cubicBezTo>
                  <a:cubicBezTo>
                    <a:pt x="74" y="511"/>
                    <a:pt x="49" y="532"/>
                    <a:pt x="17" y="540"/>
                  </a:cubicBezTo>
                  <a:cubicBezTo>
                    <a:pt x="17" y="540"/>
                    <a:pt x="16" y="540"/>
                    <a:pt x="15" y="5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30"/>
            <p:cNvSpPr/>
            <p:nvPr/>
          </p:nvSpPr>
          <p:spPr>
            <a:xfrm>
              <a:off x="995390" y="3463405"/>
              <a:ext cx="125640" cy="1321920"/>
            </a:xfrm>
            <a:custGeom>
              <a:avLst/>
              <a:gdLst/>
              <a:ahLst/>
              <a:cxnLst/>
              <a:rect l="l" t="t" r="r" b="b"/>
              <a:pathLst>
                <a:path w="349" h="3672" extrusionOk="0">
                  <a:moveTo>
                    <a:pt x="340" y="3672"/>
                  </a:moveTo>
                  <a:cubicBezTo>
                    <a:pt x="335" y="3672"/>
                    <a:pt x="330" y="3668"/>
                    <a:pt x="330" y="3663"/>
                  </a:cubicBezTo>
                  <a:cubicBezTo>
                    <a:pt x="249" y="2449"/>
                    <a:pt x="138" y="1220"/>
                    <a:pt x="0" y="11"/>
                  </a:cubicBezTo>
                  <a:cubicBezTo>
                    <a:pt x="-1" y="6"/>
                    <a:pt x="3" y="1"/>
                    <a:pt x="8" y="0"/>
                  </a:cubicBezTo>
                  <a:cubicBezTo>
                    <a:pt x="13" y="0"/>
                    <a:pt x="18" y="3"/>
                    <a:pt x="19" y="9"/>
                  </a:cubicBezTo>
                  <a:cubicBezTo>
                    <a:pt x="157" y="1218"/>
                    <a:pt x="268" y="2447"/>
                    <a:pt x="349" y="3662"/>
                  </a:cubicBezTo>
                  <a:cubicBezTo>
                    <a:pt x="349" y="3667"/>
                    <a:pt x="345" y="3671"/>
                    <a:pt x="340" y="36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30"/>
            <p:cNvSpPr/>
            <p:nvPr/>
          </p:nvSpPr>
          <p:spPr>
            <a:xfrm>
              <a:off x="1055150" y="2201245"/>
              <a:ext cx="839880" cy="668160"/>
            </a:xfrm>
            <a:custGeom>
              <a:avLst/>
              <a:gdLst/>
              <a:ahLst/>
              <a:cxnLst/>
              <a:rect l="l" t="t" r="r" b="b"/>
              <a:pathLst>
                <a:path w="2333" h="1856" extrusionOk="0">
                  <a:moveTo>
                    <a:pt x="1138" y="1402"/>
                  </a:moveTo>
                  <a:cubicBezTo>
                    <a:pt x="959" y="1125"/>
                    <a:pt x="792" y="816"/>
                    <a:pt x="694" y="513"/>
                  </a:cubicBezTo>
                  <a:lnTo>
                    <a:pt x="0" y="0"/>
                  </a:lnTo>
                  <a:cubicBezTo>
                    <a:pt x="0" y="0"/>
                    <a:pt x="117" y="693"/>
                    <a:pt x="858" y="1691"/>
                  </a:cubicBezTo>
                  <a:cubicBezTo>
                    <a:pt x="960" y="1829"/>
                    <a:pt x="1054" y="1942"/>
                    <a:pt x="1296" y="1767"/>
                  </a:cubicBezTo>
                  <a:cubicBezTo>
                    <a:pt x="1632" y="1523"/>
                    <a:pt x="2086" y="1211"/>
                    <a:pt x="2333" y="1016"/>
                  </a:cubicBezTo>
                  <a:lnTo>
                    <a:pt x="2143" y="783"/>
                  </a:lnTo>
                  <a:cubicBezTo>
                    <a:pt x="2143" y="783"/>
                    <a:pt x="1735" y="1109"/>
                    <a:pt x="1138" y="1402"/>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30"/>
            <p:cNvSpPr/>
            <p:nvPr/>
          </p:nvSpPr>
          <p:spPr>
            <a:xfrm>
              <a:off x="1813310" y="2444605"/>
              <a:ext cx="271080" cy="169200"/>
            </a:xfrm>
            <a:custGeom>
              <a:avLst/>
              <a:gdLst/>
              <a:ahLst/>
              <a:cxnLst/>
              <a:rect l="l" t="t" r="r" b="b"/>
              <a:pathLst>
                <a:path w="753" h="470" extrusionOk="0">
                  <a:moveTo>
                    <a:pt x="19" y="118"/>
                  </a:moveTo>
                  <a:cubicBezTo>
                    <a:pt x="9" y="125"/>
                    <a:pt x="10" y="137"/>
                    <a:pt x="17" y="145"/>
                  </a:cubicBezTo>
                  <a:cubicBezTo>
                    <a:pt x="16" y="146"/>
                    <a:pt x="15" y="148"/>
                    <a:pt x="14" y="150"/>
                  </a:cubicBezTo>
                  <a:cubicBezTo>
                    <a:pt x="-3" y="230"/>
                    <a:pt x="-15" y="323"/>
                    <a:pt x="52" y="383"/>
                  </a:cubicBezTo>
                  <a:cubicBezTo>
                    <a:pt x="107" y="432"/>
                    <a:pt x="189" y="455"/>
                    <a:pt x="258" y="465"/>
                  </a:cubicBezTo>
                  <a:cubicBezTo>
                    <a:pt x="406" y="486"/>
                    <a:pt x="561" y="443"/>
                    <a:pt x="675" y="343"/>
                  </a:cubicBezTo>
                  <a:cubicBezTo>
                    <a:pt x="681" y="338"/>
                    <a:pt x="682" y="331"/>
                    <a:pt x="681" y="325"/>
                  </a:cubicBezTo>
                  <a:cubicBezTo>
                    <a:pt x="706" y="308"/>
                    <a:pt x="729" y="287"/>
                    <a:pt x="741" y="257"/>
                  </a:cubicBezTo>
                  <a:cubicBezTo>
                    <a:pt x="746" y="248"/>
                    <a:pt x="741" y="239"/>
                    <a:pt x="734" y="235"/>
                  </a:cubicBezTo>
                  <a:cubicBezTo>
                    <a:pt x="738" y="230"/>
                    <a:pt x="742" y="225"/>
                    <a:pt x="745" y="220"/>
                  </a:cubicBezTo>
                  <a:cubicBezTo>
                    <a:pt x="757" y="201"/>
                    <a:pt x="756" y="178"/>
                    <a:pt x="746" y="160"/>
                  </a:cubicBezTo>
                  <a:cubicBezTo>
                    <a:pt x="753" y="144"/>
                    <a:pt x="752" y="125"/>
                    <a:pt x="738" y="110"/>
                  </a:cubicBezTo>
                  <a:cubicBezTo>
                    <a:pt x="711" y="79"/>
                    <a:pt x="672" y="93"/>
                    <a:pt x="639" y="103"/>
                  </a:cubicBezTo>
                  <a:cubicBezTo>
                    <a:pt x="597" y="117"/>
                    <a:pt x="554" y="125"/>
                    <a:pt x="510" y="130"/>
                  </a:cubicBezTo>
                  <a:cubicBezTo>
                    <a:pt x="442" y="136"/>
                    <a:pt x="373" y="131"/>
                    <a:pt x="306" y="115"/>
                  </a:cubicBezTo>
                  <a:cubicBezTo>
                    <a:pt x="317" y="112"/>
                    <a:pt x="328" y="109"/>
                    <a:pt x="338" y="107"/>
                  </a:cubicBezTo>
                  <a:cubicBezTo>
                    <a:pt x="370" y="98"/>
                    <a:pt x="406" y="94"/>
                    <a:pt x="436" y="81"/>
                  </a:cubicBezTo>
                  <a:cubicBezTo>
                    <a:pt x="459" y="72"/>
                    <a:pt x="476" y="46"/>
                    <a:pt x="462" y="22"/>
                  </a:cubicBezTo>
                  <a:cubicBezTo>
                    <a:pt x="448" y="-2"/>
                    <a:pt x="414" y="0"/>
                    <a:pt x="391" y="0"/>
                  </a:cubicBezTo>
                  <a:cubicBezTo>
                    <a:pt x="258" y="-2"/>
                    <a:pt x="127" y="40"/>
                    <a:pt x="19" y="11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30"/>
            <p:cNvSpPr/>
            <p:nvPr/>
          </p:nvSpPr>
          <p:spPr>
            <a:xfrm>
              <a:off x="1157750" y="2173165"/>
              <a:ext cx="228600" cy="399240"/>
            </a:xfrm>
            <a:custGeom>
              <a:avLst/>
              <a:gdLst/>
              <a:ahLst/>
              <a:cxnLst/>
              <a:rect l="l" t="t" r="r" b="b"/>
              <a:pathLst>
                <a:path w="635" h="1109" extrusionOk="0">
                  <a:moveTo>
                    <a:pt x="12" y="0"/>
                  </a:moveTo>
                  <a:cubicBezTo>
                    <a:pt x="313" y="131"/>
                    <a:pt x="635" y="867"/>
                    <a:pt x="635" y="867"/>
                  </a:cubicBezTo>
                  <a:lnTo>
                    <a:pt x="137" y="1109"/>
                  </a:lnTo>
                  <a:cubicBezTo>
                    <a:pt x="36" y="687"/>
                    <a:pt x="-28" y="298"/>
                    <a:pt x="12"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 name="Google Shape;293;p30"/>
            <p:cNvSpPr/>
            <p:nvPr/>
          </p:nvSpPr>
          <p:spPr>
            <a:xfrm>
              <a:off x="664910" y="2129965"/>
              <a:ext cx="597960" cy="1092960"/>
            </a:xfrm>
            <a:custGeom>
              <a:avLst/>
              <a:gdLst/>
              <a:ahLst/>
              <a:cxnLst/>
              <a:rect l="l" t="t" r="r" b="b"/>
              <a:pathLst>
                <a:path w="1661" h="3036" extrusionOk="0">
                  <a:moveTo>
                    <a:pt x="1011" y="0"/>
                  </a:moveTo>
                  <a:lnTo>
                    <a:pt x="1381" y="120"/>
                  </a:lnTo>
                  <a:cubicBezTo>
                    <a:pt x="1381" y="120"/>
                    <a:pt x="1571" y="1705"/>
                    <a:pt x="1661" y="2927"/>
                  </a:cubicBezTo>
                  <a:cubicBezTo>
                    <a:pt x="497" y="3173"/>
                    <a:pt x="0" y="2924"/>
                    <a:pt x="0" y="2924"/>
                  </a:cubicBezTo>
                  <a:cubicBezTo>
                    <a:pt x="70" y="1485"/>
                    <a:pt x="281" y="120"/>
                    <a:pt x="281" y="120"/>
                  </a:cubicBezTo>
                  <a:lnTo>
                    <a:pt x="648" y="0"/>
                  </a:lnTo>
                  <a:lnTo>
                    <a:pt x="1011"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 name="Google Shape;294;p30"/>
            <p:cNvSpPr/>
            <p:nvPr/>
          </p:nvSpPr>
          <p:spPr>
            <a:xfrm>
              <a:off x="924830" y="2971645"/>
              <a:ext cx="268920" cy="187200"/>
            </a:xfrm>
            <a:custGeom>
              <a:avLst/>
              <a:gdLst/>
              <a:ahLst/>
              <a:cxnLst/>
              <a:rect l="l" t="t" r="r" b="b"/>
              <a:pathLst>
                <a:path w="747" h="520" extrusionOk="0">
                  <a:moveTo>
                    <a:pt x="100" y="8"/>
                  </a:moveTo>
                  <a:cubicBezTo>
                    <a:pt x="88" y="10"/>
                    <a:pt x="84" y="21"/>
                    <a:pt x="86" y="30"/>
                  </a:cubicBezTo>
                  <a:cubicBezTo>
                    <a:pt x="84" y="31"/>
                    <a:pt x="83" y="32"/>
                    <a:pt x="81" y="34"/>
                  </a:cubicBezTo>
                  <a:cubicBezTo>
                    <a:pt x="30" y="98"/>
                    <a:pt x="-22" y="176"/>
                    <a:pt x="10" y="259"/>
                  </a:cubicBezTo>
                  <a:cubicBezTo>
                    <a:pt x="37" y="327"/>
                    <a:pt x="100" y="385"/>
                    <a:pt x="157" y="425"/>
                  </a:cubicBezTo>
                  <a:cubicBezTo>
                    <a:pt x="280" y="510"/>
                    <a:pt x="437" y="542"/>
                    <a:pt x="584" y="505"/>
                  </a:cubicBezTo>
                  <a:cubicBezTo>
                    <a:pt x="591" y="503"/>
                    <a:pt x="596" y="497"/>
                    <a:pt x="597" y="491"/>
                  </a:cubicBezTo>
                  <a:cubicBezTo>
                    <a:pt x="628" y="488"/>
                    <a:pt x="657" y="479"/>
                    <a:pt x="682" y="458"/>
                  </a:cubicBezTo>
                  <a:cubicBezTo>
                    <a:pt x="690" y="451"/>
                    <a:pt x="690" y="442"/>
                    <a:pt x="686" y="435"/>
                  </a:cubicBezTo>
                  <a:cubicBezTo>
                    <a:pt x="691" y="432"/>
                    <a:pt x="697" y="430"/>
                    <a:pt x="702" y="427"/>
                  </a:cubicBezTo>
                  <a:cubicBezTo>
                    <a:pt x="721" y="414"/>
                    <a:pt x="731" y="393"/>
                    <a:pt x="730" y="373"/>
                  </a:cubicBezTo>
                  <a:cubicBezTo>
                    <a:pt x="743" y="362"/>
                    <a:pt x="751" y="345"/>
                    <a:pt x="746" y="325"/>
                  </a:cubicBezTo>
                  <a:cubicBezTo>
                    <a:pt x="735" y="285"/>
                    <a:pt x="694" y="280"/>
                    <a:pt x="660" y="275"/>
                  </a:cubicBezTo>
                  <a:cubicBezTo>
                    <a:pt x="617" y="267"/>
                    <a:pt x="574" y="256"/>
                    <a:pt x="533" y="239"/>
                  </a:cubicBezTo>
                  <a:cubicBezTo>
                    <a:pt x="469" y="214"/>
                    <a:pt x="410" y="179"/>
                    <a:pt x="358" y="134"/>
                  </a:cubicBezTo>
                  <a:cubicBezTo>
                    <a:pt x="369" y="137"/>
                    <a:pt x="380" y="139"/>
                    <a:pt x="390" y="142"/>
                  </a:cubicBezTo>
                  <a:cubicBezTo>
                    <a:pt x="423" y="149"/>
                    <a:pt x="456" y="160"/>
                    <a:pt x="489" y="163"/>
                  </a:cubicBezTo>
                  <a:cubicBezTo>
                    <a:pt x="513" y="165"/>
                    <a:pt x="541" y="150"/>
                    <a:pt x="539" y="122"/>
                  </a:cubicBezTo>
                  <a:cubicBezTo>
                    <a:pt x="538" y="94"/>
                    <a:pt x="506" y="81"/>
                    <a:pt x="486" y="70"/>
                  </a:cubicBezTo>
                  <a:cubicBezTo>
                    <a:pt x="368" y="8"/>
                    <a:pt x="232" y="-13"/>
                    <a:pt x="100" y="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30"/>
            <p:cNvSpPr/>
            <p:nvPr/>
          </p:nvSpPr>
          <p:spPr>
            <a:xfrm>
              <a:off x="1060550" y="3064165"/>
              <a:ext cx="124200" cy="43560"/>
            </a:xfrm>
            <a:custGeom>
              <a:avLst/>
              <a:gdLst/>
              <a:ahLst/>
              <a:cxnLst/>
              <a:rect l="l" t="t" r="r" b="b"/>
              <a:pathLst>
                <a:path w="345" h="121" extrusionOk="0">
                  <a:moveTo>
                    <a:pt x="345" y="116"/>
                  </a:moveTo>
                  <a:cubicBezTo>
                    <a:pt x="344" y="119"/>
                    <a:pt x="341" y="121"/>
                    <a:pt x="337" y="121"/>
                  </a:cubicBezTo>
                  <a:cubicBezTo>
                    <a:pt x="220" y="113"/>
                    <a:pt x="104" y="76"/>
                    <a:pt x="3" y="14"/>
                  </a:cubicBezTo>
                  <a:cubicBezTo>
                    <a:pt x="0" y="12"/>
                    <a:pt x="-1" y="7"/>
                    <a:pt x="1" y="4"/>
                  </a:cubicBezTo>
                  <a:cubicBezTo>
                    <a:pt x="3" y="0"/>
                    <a:pt x="7" y="-1"/>
                    <a:pt x="11" y="1"/>
                  </a:cubicBezTo>
                  <a:cubicBezTo>
                    <a:pt x="110" y="62"/>
                    <a:pt x="223" y="98"/>
                    <a:pt x="338" y="106"/>
                  </a:cubicBezTo>
                  <a:cubicBezTo>
                    <a:pt x="343" y="106"/>
                    <a:pt x="346" y="110"/>
                    <a:pt x="345" y="114"/>
                  </a:cubicBezTo>
                  <a:cubicBezTo>
                    <a:pt x="345" y="115"/>
                    <a:pt x="345" y="116"/>
                    <a:pt x="345" y="116"/>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30"/>
            <p:cNvSpPr/>
            <p:nvPr/>
          </p:nvSpPr>
          <p:spPr>
            <a:xfrm>
              <a:off x="1050470" y="3086125"/>
              <a:ext cx="114840" cy="43200"/>
            </a:xfrm>
            <a:custGeom>
              <a:avLst/>
              <a:gdLst/>
              <a:ahLst/>
              <a:cxnLst/>
              <a:rect l="l" t="t" r="r" b="b"/>
              <a:pathLst>
                <a:path w="319" h="120" extrusionOk="0">
                  <a:moveTo>
                    <a:pt x="319" y="115"/>
                  </a:moveTo>
                  <a:cubicBezTo>
                    <a:pt x="317" y="118"/>
                    <a:pt x="314" y="120"/>
                    <a:pt x="311" y="120"/>
                  </a:cubicBezTo>
                  <a:cubicBezTo>
                    <a:pt x="201" y="113"/>
                    <a:pt x="95" y="76"/>
                    <a:pt x="4" y="14"/>
                  </a:cubicBezTo>
                  <a:cubicBezTo>
                    <a:pt x="0" y="11"/>
                    <a:pt x="-1" y="7"/>
                    <a:pt x="2" y="3"/>
                  </a:cubicBezTo>
                  <a:cubicBezTo>
                    <a:pt x="4" y="0"/>
                    <a:pt x="9" y="-1"/>
                    <a:pt x="12" y="1"/>
                  </a:cubicBezTo>
                  <a:cubicBezTo>
                    <a:pt x="101" y="62"/>
                    <a:pt x="205" y="98"/>
                    <a:pt x="312" y="105"/>
                  </a:cubicBezTo>
                  <a:cubicBezTo>
                    <a:pt x="316" y="105"/>
                    <a:pt x="319" y="109"/>
                    <a:pt x="319" y="113"/>
                  </a:cubicBezTo>
                  <a:cubicBezTo>
                    <a:pt x="319" y="114"/>
                    <a:pt x="319" y="115"/>
                    <a:pt x="319" y="115"/>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30"/>
            <p:cNvSpPr/>
            <p:nvPr/>
          </p:nvSpPr>
          <p:spPr>
            <a:xfrm>
              <a:off x="1038230" y="3109165"/>
              <a:ext cx="93240" cy="39960"/>
            </a:xfrm>
            <a:custGeom>
              <a:avLst/>
              <a:gdLst/>
              <a:ahLst/>
              <a:cxnLst/>
              <a:rect l="l" t="t" r="r" b="b"/>
              <a:pathLst>
                <a:path w="259" h="111" extrusionOk="0">
                  <a:moveTo>
                    <a:pt x="259" y="107"/>
                  </a:moveTo>
                  <a:cubicBezTo>
                    <a:pt x="257" y="110"/>
                    <a:pt x="254" y="112"/>
                    <a:pt x="250" y="111"/>
                  </a:cubicBezTo>
                  <a:cubicBezTo>
                    <a:pt x="163" y="94"/>
                    <a:pt x="80" y="61"/>
                    <a:pt x="4" y="14"/>
                  </a:cubicBezTo>
                  <a:cubicBezTo>
                    <a:pt x="1" y="12"/>
                    <a:pt x="-1" y="8"/>
                    <a:pt x="2" y="4"/>
                  </a:cubicBezTo>
                  <a:cubicBezTo>
                    <a:pt x="4" y="0"/>
                    <a:pt x="8" y="-1"/>
                    <a:pt x="12" y="1"/>
                  </a:cubicBezTo>
                  <a:cubicBezTo>
                    <a:pt x="86" y="48"/>
                    <a:pt x="168" y="79"/>
                    <a:pt x="253" y="96"/>
                  </a:cubicBezTo>
                  <a:cubicBezTo>
                    <a:pt x="257" y="97"/>
                    <a:pt x="260" y="101"/>
                    <a:pt x="259" y="105"/>
                  </a:cubicBezTo>
                  <a:cubicBezTo>
                    <a:pt x="259" y="105"/>
                    <a:pt x="259" y="106"/>
                    <a:pt x="259" y="10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30"/>
            <p:cNvSpPr/>
            <p:nvPr/>
          </p:nvSpPr>
          <p:spPr>
            <a:xfrm>
              <a:off x="437030" y="2185045"/>
              <a:ext cx="547200" cy="892440"/>
            </a:xfrm>
            <a:custGeom>
              <a:avLst/>
              <a:gdLst/>
              <a:ahLst/>
              <a:cxnLst/>
              <a:rect l="l" t="t" r="r" b="b"/>
              <a:pathLst>
                <a:path w="1520" h="2479" extrusionOk="0">
                  <a:moveTo>
                    <a:pt x="425" y="1748"/>
                  </a:moveTo>
                  <a:cubicBezTo>
                    <a:pt x="542" y="1439"/>
                    <a:pt x="691" y="1121"/>
                    <a:pt x="876" y="863"/>
                  </a:cubicBezTo>
                  <a:lnTo>
                    <a:pt x="876" y="0"/>
                  </a:lnTo>
                  <a:cubicBezTo>
                    <a:pt x="876" y="0"/>
                    <a:pt x="389" y="505"/>
                    <a:pt x="26" y="1694"/>
                  </a:cubicBezTo>
                  <a:cubicBezTo>
                    <a:pt x="-24" y="1859"/>
                    <a:pt x="-24" y="2012"/>
                    <a:pt x="225" y="2092"/>
                  </a:cubicBezTo>
                  <a:cubicBezTo>
                    <a:pt x="621" y="2218"/>
                    <a:pt x="1142" y="2396"/>
                    <a:pt x="1446" y="2479"/>
                  </a:cubicBezTo>
                  <a:lnTo>
                    <a:pt x="1520" y="2188"/>
                  </a:lnTo>
                  <a:cubicBezTo>
                    <a:pt x="1520" y="2188"/>
                    <a:pt x="1015" y="2053"/>
                    <a:pt x="425" y="174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30"/>
            <p:cNvSpPr/>
            <p:nvPr/>
          </p:nvSpPr>
          <p:spPr>
            <a:xfrm>
              <a:off x="551150" y="2173165"/>
              <a:ext cx="237600" cy="399240"/>
            </a:xfrm>
            <a:custGeom>
              <a:avLst/>
              <a:gdLst/>
              <a:ahLst/>
              <a:cxnLst/>
              <a:rect l="l" t="t" r="r" b="b"/>
              <a:pathLst>
                <a:path w="660" h="1109" extrusionOk="0">
                  <a:moveTo>
                    <a:pt x="597" y="0"/>
                  </a:moveTo>
                  <a:cubicBezTo>
                    <a:pt x="296" y="131"/>
                    <a:pt x="0" y="826"/>
                    <a:pt x="0" y="826"/>
                  </a:cubicBezTo>
                  <a:lnTo>
                    <a:pt x="471" y="1109"/>
                  </a:lnTo>
                  <a:cubicBezTo>
                    <a:pt x="702" y="805"/>
                    <a:pt x="692" y="417"/>
                    <a:pt x="597"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 name="Google Shape;300;p30"/>
            <p:cNvSpPr/>
            <p:nvPr/>
          </p:nvSpPr>
          <p:spPr>
            <a:xfrm>
              <a:off x="769670" y="1529485"/>
              <a:ext cx="457200" cy="480960"/>
            </a:xfrm>
            <a:custGeom>
              <a:avLst/>
              <a:gdLst/>
              <a:ahLst/>
              <a:cxnLst/>
              <a:rect l="l" t="t" r="r" b="b"/>
              <a:pathLst>
                <a:path w="1270" h="1336" extrusionOk="0">
                  <a:moveTo>
                    <a:pt x="72" y="817"/>
                  </a:moveTo>
                  <a:cubicBezTo>
                    <a:pt x="122" y="965"/>
                    <a:pt x="192" y="1106"/>
                    <a:pt x="281" y="1235"/>
                  </a:cubicBezTo>
                  <a:cubicBezTo>
                    <a:pt x="313" y="1280"/>
                    <a:pt x="351" y="1335"/>
                    <a:pt x="413" y="1336"/>
                  </a:cubicBezTo>
                  <a:cubicBezTo>
                    <a:pt x="479" y="1337"/>
                    <a:pt x="518" y="1280"/>
                    <a:pt x="549" y="1230"/>
                  </a:cubicBezTo>
                  <a:cubicBezTo>
                    <a:pt x="690" y="999"/>
                    <a:pt x="985" y="927"/>
                    <a:pt x="1130" y="698"/>
                  </a:cubicBezTo>
                  <a:cubicBezTo>
                    <a:pt x="1272" y="471"/>
                    <a:pt x="1360" y="117"/>
                    <a:pt x="1122" y="17"/>
                  </a:cubicBezTo>
                  <a:cubicBezTo>
                    <a:pt x="930" y="-64"/>
                    <a:pt x="175" y="155"/>
                    <a:pt x="39" y="370"/>
                  </a:cubicBezTo>
                  <a:cubicBezTo>
                    <a:pt x="-44" y="503"/>
                    <a:pt x="24" y="677"/>
                    <a:pt x="72" y="817"/>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30"/>
            <p:cNvSpPr/>
            <p:nvPr/>
          </p:nvSpPr>
          <p:spPr>
            <a:xfrm>
              <a:off x="853550" y="1613005"/>
              <a:ext cx="325440" cy="560520"/>
            </a:xfrm>
            <a:custGeom>
              <a:avLst/>
              <a:gdLst/>
              <a:ahLst/>
              <a:cxnLst/>
              <a:rect l="l" t="t" r="r" b="b"/>
              <a:pathLst>
                <a:path w="904" h="1557" extrusionOk="0">
                  <a:moveTo>
                    <a:pt x="77" y="185"/>
                  </a:moveTo>
                  <a:cubicBezTo>
                    <a:pt x="241" y="-115"/>
                    <a:pt x="818" y="-13"/>
                    <a:pt x="863" y="226"/>
                  </a:cubicBezTo>
                  <a:cubicBezTo>
                    <a:pt x="955" y="718"/>
                    <a:pt x="885" y="920"/>
                    <a:pt x="748" y="1036"/>
                  </a:cubicBezTo>
                  <a:cubicBezTo>
                    <a:pt x="590" y="1170"/>
                    <a:pt x="487" y="1153"/>
                    <a:pt x="487" y="1436"/>
                  </a:cubicBezTo>
                  <a:cubicBezTo>
                    <a:pt x="427" y="1586"/>
                    <a:pt x="198" y="1607"/>
                    <a:pt x="124" y="1436"/>
                  </a:cubicBezTo>
                  <a:cubicBezTo>
                    <a:pt x="128" y="1062"/>
                    <a:pt x="0" y="778"/>
                    <a:pt x="0" y="778"/>
                  </a:cubicBezTo>
                  <a:cubicBezTo>
                    <a:pt x="0" y="778"/>
                    <a:pt x="10" y="309"/>
                    <a:pt x="77" y="185"/>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30"/>
            <p:cNvSpPr/>
            <p:nvPr/>
          </p:nvSpPr>
          <p:spPr>
            <a:xfrm>
              <a:off x="832670" y="1600045"/>
              <a:ext cx="347400" cy="250920"/>
            </a:xfrm>
            <a:custGeom>
              <a:avLst/>
              <a:gdLst/>
              <a:ahLst/>
              <a:cxnLst/>
              <a:rect l="l" t="t" r="r" b="b"/>
              <a:pathLst>
                <a:path w="965" h="697" extrusionOk="0">
                  <a:moveTo>
                    <a:pt x="197" y="288"/>
                  </a:moveTo>
                  <a:cubicBezTo>
                    <a:pt x="296" y="431"/>
                    <a:pt x="495" y="398"/>
                    <a:pt x="495" y="398"/>
                  </a:cubicBezTo>
                  <a:lnTo>
                    <a:pt x="380" y="299"/>
                  </a:lnTo>
                  <a:cubicBezTo>
                    <a:pt x="380" y="299"/>
                    <a:pt x="665" y="467"/>
                    <a:pt x="959" y="409"/>
                  </a:cubicBezTo>
                  <a:cubicBezTo>
                    <a:pt x="959" y="409"/>
                    <a:pt x="1002" y="301"/>
                    <a:pt x="870" y="121"/>
                  </a:cubicBezTo>
                  <a:cubicBezTo>
                    <a:pt x="785" y="6"/>
                    <a:pt x="539" y="-22"/>
                    <a:pt x="330" y="16"/>
                  </a:cubicBezTo>
                  <a:cubicBezTo>
                    <a:pt x="120" y="55"/>
                    <a:pt x="29" y="146"/>
                    <a:pt x="22" y="297"/>
                  </a:cubicBezTo>
                  <a:cubicBezTo>
                    <a:pt x="16" y="447"/>
                    <a:pt x="0" y="635"/>
                    <a:pt x="0" y="635"/>
                  </a:cubicBezTo>
                  <a:lnTo>
                    <a:pt x="82" y="697"/>
                  </a:lnTo>
                  <a:cubicBezTo>
                    <a:pt x="209" y="612"/>
                    <a:pt x="197" y="288"/>
                    <a:pt x="197" y="288"/>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30"/>
            <p:cNvSpPr/>
            <p:nvPr/>
          </p:nvSpPr>
          <p:spPr>
            <a:xfrm>
              <a:off x="100835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0"/>
            <p:cNvSpPr/>
            <p:nvPr/>
          </p:nvSpPr>
          <p:spPr>
            <a:xfrm>
              <a:off x="102167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0"/>
            <p:cNvSpPr/>
            <p:nvPr/>
          </p:nvSpPr>
          <p:spPr>
            <a:xfrm>
              <a:off x="111131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 name="Google Shape;306;p30"/>
            <p:cNvSpPr/>
            <p:nvPr/>
          </p:nvSpPr>
          <p:spPr>
            <a:xfrm>
              <a:off x="112463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0"/>
            <p:cNvSpPr/>
            <p:nvPr/>
          </p:nvSpPr>
          <p:spPr>
            <a:xfrm>
              <a:off x="1099430" y="1786525"/>
              <a:ext cx="59760" cy="24480"/>
            </a:xfrm>
            <a:custGeom>
              <a:avLst/>
              <a:gdLst/>
              <a:ahLst/>
              <a:cxnLst/>
              <a:rect l="l" t="t" r="r" b="b"/>
              <a:pathLst>
                <a:path w="166" h="68" extrusionOk="0">
                  <a:moveTo>
                    <a:pt x="8" y="22"/>
                  </a:moveTo>
                  <a:cubicBezTo>
                    <a:pt x="54" y="-10"/>
                    <a:pt x="115" y="-8"/>
                    <a:pt x="158" y="29"/>
                  </a:cubicBezTo>
                  <a:cubicBezTo>
                    <a:pt x="167" y="37"/>
                    <a:pt x="168" y="51"/>
                    <a:pt x="162" y="60"/>
                  </a:cubicBezTo>
                  <a:cubicBezTo>
                    <a:pt x="156" y="69"/>
                    <a:pt x="143" y="71"/>
                    <a:pt x="135" y="64"/>
                  </a:cubicBezTo>
                  <a:cubicBezTo>
                    <a:pt x="117" y="48"/>
                    <a:pt x="94" y="41"/>
                    <a:pt x="72" y="43"/>
                  </a:cubicBezTo>
                  <a:cubicBezTo>
                    <a:pt x="61" y="44"/>
                    <a:pt x="49" y="47"/>
                    <a:pt x="39" y="52"/>
                  </a:cubicBezTo>
                  <a:cubicBezTo>
                    <a:pt x="30" y="57"/>
                    <a:pt x="21" y="65"/>
                    <a:pt x="11" y="59"/>
                  </a:cubicBezTo>
                  <a:cubicBezTo>
                    <a:pt x="8" y="57"/>
                    <a:pt x="6" y="55"/>
                    <a:pt x="4" y="53"/>
                  </a:cubicBezTo>
                  <a:cubicBezTo>
                    <a:pt x="-1" y="44"/>
                    <a:pt x="-1" y="28"/>
                    <a:pt x="8"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0"/>
            <p:cNvSpPr/>
            <p:nvPr/>
          </p:nvSpPr>
          <p:spPr>
            <a:xfrm>
              <a:off x="985310" y="1786525"/>
              <a:ext cx="68040" cy="24480"/>
            </a:xfrm>
            <a:custGeom>
              <a:avLst/>
              <a:gdLst/>
              <a:ahLst/>
              <a:cxnLst/>
              <a:rect l="l" t="t" r="r" b="b"/>
              <a:pathLst>
                <a:path w="189" h="68" extrusionOk="0">
                  <a:moveTo>
                    <a:pt x="181" y="22"/>
                  </a:moveTo>
                  <a:cubicBezTo>
                    <a:pt x="127" y="-10"/>
                    <a:pt x="58" y="-8"/>
                    <a:pt x="8" y="29"/>
                  </a:cubicBezTo>
                  <a:cubicBezTo>
                    <a:pt x="-1" y="37"/>
                    <a:pt x="-3" y="51"/>
                    <a:pt x="4" y="60"/>
                  </a:cubicBezTo>
                  <a:cubicBezTo>
                    <a:pt x="11" y="69"/>
                    <a:pt x="25" y="71"/>
                    <a:pt x="35" y="64"/>
                  </a:cubicBezTo>
                  <a:cubicBezTo>
                    <a:pt x="55" y="48"/>
                    <a:pt x="82" y="42"/>
                    <a:pt x="107" y="43"/>
                  </a:cubicBezTo>
                  <a:cubicBezTo>
                    <a:pt x="120" y="44"/>
                    <a:pt x="133" y="47"/>
                    <a:pt x="145" y="52"/>
                  </a:cubicBezTo>
                  <a:cubicBezTo>
                    <a:pt x="155" y="57"/>
                    <a:pt x="166" y="65"/>
                    <a:pt x="178" y="59"/>
                  </a:cubicBezTo>
                  <a:cubicBezTo>
                    <a:pt x="180" y="57"/>
                    <a:pt x="183" y="55"/>
                    <a:pt x="185" y="53"/>
                  </a:cubicBezTo>
                  <a:cubicBezTo>
                    <a:pt x="191" y="44"/>
                    <a:pt x="191" y="28"/>
                    <a:pt x="181"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0"/>
            <p:cNvSpPr/>
            <p:nvPr/>
          </p:nvSpPr>
          <p:spPr>
            <a:xfrm>
              <a:off x="1077110" y="1864645"/>
              <a:ext cx="20160" cy="18000"/>
            </a:xfrm>
            <a:custGeom>
              <a:avLst/>
              <a:gdLst/>
              <a:ahLst/>
              <a:cxnLst/>
              <a:rect l="l" t="t" r="r" b="b"/>
              <a:pathLst>
                <a:path w="56" h="50" extrusionOk="0">
                  <a:moveTo>
                    <a:pt x="49" y="50"/>
                  </a:moveTo>
                  <a:cubicBezTo>
                    <a:pt x="51" y="50"/>
                    <a:pt x="53" y="49"/>
                    <a:pt x="53" y="47"/>
                  </a:cubicBezTo>
                  <a:cubicBezTo>
                    <a:pt x="62" y="15"/>
                    <a:pt x="52" y="4"/>
                    <a:pt x="41" y="1"/>
                  </a:cubicBezTo>
                  <a:cubicBezTo>
                    <a:pt x="30" y="-2"/>
                    <a:pt x="17" y="0"/>
                    <a:pt x="3" y="9"/>
                  </a:cubicBezTo>
                  <a:cubicBezTo>
                    <a:pt x="1" y="11"/>
                    <a:pt x="0" y="14"/>
                    <a:pt x="1" y="16"/>
                  </a:cubicBezTo>
                  <a:cubicBezTo>
                    <a:pt x="3" y="18"/>
                    <a:pt x="6" y="19"/>
                    <a:pt x="8" y="18"/>
                  </a:cubicBezTo>
                  <a:cubicBezTo>
                    <a:pt x="20" y="10"/>
                    <a:pt x="30" y="8"/>
                    <a:pt x="38" y="10"/>
                  </a:cubicBezTo>
                  <a:cubicBezTo>
                    <a:pt x="48" y="13"/>
                    <a:pt x="50" y="25"/>
                    <a:pt x="44" y="44"/>
                  </a:cubicBezTo>
                  <a:cubicBezTo>
                    <a:pt x="43" y="47"/>
                    <a:pt x="45" y="49"/>
                    <a:pt x="47" y="50"/>
                  </a:cubicBezTo>
                  <a:cubicBezTo>
                    <a:pt x="48" y="50"/>
                    <a:pt x="48" y="50"/>
                    <a:pt x="49" y="5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0"/>
            <p:cNvSpPr/>
            <p:nvPr/>
          </p:nvSpPr>
          <p:spPr>
            <a:xfrm>
              <a:off x="1031390" y="1892005"/>
              <a:ext cx="73440" cy="46800"/>
            </a:xfrm>
            <a:custGeom>
              <a:avLst/>
              <a:gdLst/>
              <a:ahLst/>
              <a:cxnLst/>
              <a:rect l="l" t="t" r="r" b="b"/>
              <a:pathLst>
                <a:path w="204" h="130" extrusionOk="0">
                  <a:moveTo>
                    <a:pt x="7" y="8"/>
                  </a:moveTo>
                  <a:cubicBezTo>
                    <a:pt x="24" y="-13"/>
                    <a:pt x="60" y="14"/>
                    <a:pt x="106" y="22"/>
                  </a:cubicBezTo>
                  <a:cubicBezTo>
                    <a:pt x="151" y="30"/>
                    <a:pt x="195" y="16"/>
                    <a:pt x="203" y="42"/>
                  </a:cubicBezTo>
                  <a:cubicBezTo>
                    <a:pt x="214" y="74"/>
                    <a:pt x="162" y="141"/>
                    <a:pt x="87" y="128"/>
                  </a:cubicBezTo>
                  <a:cubicBezTo>
                    <a:pt x="12" y="115"/>
                    <a:pt x="-14" y="35"/>
                    <a:pt x="7"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0"/>
            <p:cNvSpPr/>
            <p:nvPr/>
          </p:nvSpPr>
          <p:spPr>
            <a:xfrm>
              <a:off x="1033190" y="1912885"/>
              <a:ext cx="57960" cy="25920"/>
            </a:xfrm>
            <a:custGeom>
              <a:avLst/>
              <a:gdLst/>
              <a:ahLst/>
              <a:cxnLst/>
              <a:rect l="l" t="t" r="r" b="b"/>
              <a:pathLst>
                <a:path w="161" h="72" extrusionOk="0">
                  <a:moveTo>
                    <a:pt x="0" y="0"/>
                  </a:moveTo>
                  <a:cubicBezTo>
                    <a:pt x="14" y="1"/>
                    <a:pt x="30" y="2"/>
                    <a:pt x="46" y="5"/>
                  </a:cubicBezTo>
                  <a:cubicBezTo>
                    <a:pt x="99" y="14"/>
                    <a:pt x="143" y="33"/>
                    <a:pt x="161" y="52"/>
                  </a:cubicBezTo>
                  <a:cubicBezTo>
                    <a:pt x="141" y="67"/>
                    <a:pt x="114" y="76"/>
                    <a:pt x="82" y="70"/>
                  </a:cubicBezTo>
                  <a:cubicBezTo>
                    <a:pt x="37" y="62"/>
                    <a:pt x="10" y="3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0"/>
            <p:cNvSpPr/>
            <p:nvPr/>
          </p:nvSpPr>
          <p:spPr>
            <a:xfrm>
              <a:off x="1038230" y="1891645"/>
              <a:ext cx="63360" cy="18720"/>
            </a:xfrm>
            <a:custGeom>
              <a:avLst/>
              <a:gdLst/>
              <a:ahLst/>
              <a:cxnLst/>
              <a:rect l="l" t="t" r="r" b="b"/>
              <a:pathLst>
                <a:path w="176" h="52" extrusionOk="0">
                  <a:moveTo>
                    <a:pt x="82" y="48"/>
                  </a:moveTo>
                  <a:cubicBezTo>
                    <a:pt x="41" y="41"/>
                    <a:pt x="8" y="26"/>
                    <a:pt x="0" y="1"/>
                  </a:cubicBezTo>
                  <a:cubicBezTo>
                    <a:pt x="19" y="-3"/>
                    <a:pt x="50" y="16"/>
                    <a:pt x="87" y="23"/>
                  </a:cubicBezTo>
                  <a:cubicBezTo>
                    <a:pt x="124" y="29"/>
                    <a:pt x="159" y="22"/>
                    <a:pt x="176" y="32"/>
                  </a:cubicBezTo>
                  <a:cubicBezTo>
                    <a:pt x="159" y="52"/>
                    <a:pt x="123" y="56"/>
                    <a:pt x="82"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0"/>
            <p:cNvSpPr/>
            <p:nvPr/>
          </p:nvSpPr>
          <p:spPr>
            <a:xfrm>
              <a:off x="794150" y="1825405"/>
              <a:ext cx="88560" cy="92160"/>
            </a:xfrm>
            <a:custGeom>
              <a:avLst/>
              <a:gdLst/>
              <a:ahLst/>
              <a:cxnLst/>
              <a:rect l="l" t="t" r="r" b="b"/>
              <a:pathLst>
                <a:path w="246" h="256" extrusionOk="0">
                  <a:moveTo>
                    <a:pt x="38" y="199"/>
                  </a:moveTo>
                  <a:cubicBezTo>
                    <a:pt x="88" y="258"/>
                    <a:pt x="166" y="274"/>
                    <a:pt x="213" y="235"/>
                  </a:cubicBezTo>
                  <a:cubicBezTo>
                    <a:pt x="260" y="195"/>
                    <a:pt x="257" y="116"/>
                    <a:pt x="208" y="57"/>
                  </a:cubicBezTo>
                  <a:cubicBezTo>
                    <a:pt x="159" y="-2"/>
                    <a:pt x="81" y="-18"/>
                    <a:pt x="34" y="21"/>
                  </a:cubicBezTo>
                  <a:cubicBezTo>
                    <a:pt x="-13" y="60"/>
                    <a:pt x="-11" y="140"/>
                    <a:pt x="38" y="199"/>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0"/>
            <p:cNvSpPr/>
            <p:nvPr/>
          </p:nvSpPr>
          <p:spPr>
            <a:xfrm>
              <a:off x="806390" y="1840525"/>
              <a:ext cx="53640" cy="57960"/>
            </a:xfrm>
            <a:custGeom>
              <a:avLst/>
              <a:gdLst/>
              <a:ahLst/>
              <a:cxnLst/>
              <a:rect l="l" t="t" r="r" b="b"/>
              <a:pathLst>
                <a:path w="149" h="161" extrusionOk="0">
                  <a:moveTo>
                    <a:pt x="32" y="8"/>
                  </a:moveTo>
                  <a:cubicBezTo>
                    <a:pt x="53" y="-3"/>
                    <a:pt x="81" y="-3"/>
                    <a:pt x="107" y="9"/>
                  </a:cubicBezTo>
                  <a:cubicBezTo>
                    <a:pt x="120" y="15"/>
                    <a:pt x="129" y="23"/>
                    <a:pt x="136" y="32"/>
                  </a:cubicBezTo>
                  <a:cubicBezTo>
                    <a:pt x="144" y="44"/>
                    <a:pt x="146" y="59"/>
                    <a:pt x="142" y="71"/>
                  </a:cubicBezTo>
                  <a:cubicBezTo>
                    <a:pt x="138" y="82"/>
                    <a:pt x="129" y="89"/>
                    <a:pt x="121" y="95"/>
                  </a:cubicBezTo>
                  <a:cubicBezTo>
                    <a:pt x="116" y="100"/>
                    <a:pt x="110" y="104"/>
                    <a:pt x="107" y="109"/>
                  </a:cubicBezTo>
                  <a:cubicBezTo>
                    <a:pt x="103" y="117"/>
                    <a:pt x="104" y="128"/>
                    <a:pt x="110" y="135"/>
                  </a:cubicBezTo>
                  <a:cubicBezTo>
                    <a:pt x="116" y="141"/>
                    <a:pt x="127" y="144"/>
                    <a:pt x="135" y="140"/>
                  </a:cubicBezTo>
                  <a:cubicBezTo>
                    <a:pt x="140" y="137"/>
                    <a:pt x="146" y="140"/>
                    <a:pt x="148" y="144"/>
                  </a:cubicBezTo>
                  <a:cubicBezTo>
                    <a:pt x="150" y="149"/>
                    <a:pt x="148" y="155"/>
                    <a:pt x="143" y="157"/>
                  </a:cubicBezTo>
                  <a:cubicBezTo>
                    <a:pt x="138" y="160"/>
                    <a:pt x="132" y="161"/>
                    <a:pt x="126" y="161"/>
                  </a:cubicBezTo>
                  <a:cubicBezTo>
                    <a:pt x="115" y="161"/>
                    <a:pt x="104" y="156"/>
                    <a:pt x="96" y="148"/>
                  </a:cubicBezTo>
                  <a:cubicBezTo>
                    <a:pt x="84" y="135"/>
                    <a:pt x="82" y="114"/>
                    <a:pt x="91" y="99"/>
                  </a:cubicBezTo>
                  <a:cubicBezTo>
                    <a:pt x="95" y="91"/>
                    <a:pt x="103" y="85"/>
                    <a:pt x="109" y="80"/>
                  </a:cubicBezTo>
                  <a:cubicBezTo>
                    <a:pt x="115" y="75"/>
                    <a:pt x="121" y="70"/>
                    <a:pt x="124" y="64"/>
                  </a:cubicBezTo>
                  <a:cubicBezTo>
                    <a:pt x="126" y="58"/>
                    <a:pt x="125" y="50"/>
                    <a:pt x="120" y="43"/>
                  </a:cubicBezTo>
                  <a:cubicBezTo>
                    <a:pt x="118" y="40"/>
                    <a:pt x="115" y="38"/>
                    <a:pt x="113" y="36"/>
                  </a:cubicBezTo>
                  <a:cubicBezTo>
                    <a:pt x="103" y="35"/>
                    <a:pt x="91" y="38"/>
                    <a:pt x="85" y="45"/>
                  </a:cubicBezTo>
                  <a:cubicBezTo>
                    <a:pt x="78" y="52"/>
                    <a:pt x="75" y="63"/>
                    <a:pt x="76" y="73"/>
                  </a:cubicBezTo>
                  <a:cubicBezTo>
                    <a:pt x="77" y="79"/>
                    <a:pt x="74" y="84"/>
                    <a:pt x="68" y="84"/>
                  </a:cubicBezTo>
                  <a:cubicBezTo>
                    <a:pt x="68" y="85"/>
                    <a:pt x="67" y="85"/>
                    <a:pt x="67" y="85"/>
                  </a:cubicBezTo>
                  <a:cubicBezTo>
                    <a:pt x="62" y="85"/>
                    <a:pt x="58" y="81"/>
                    <a:pt x="57" y="76"/>
                  </a:cubicBezTo>
                  <a:cubicBezTo>
                    <a:pt x="55" y="61"/>
                    <a:pt x="60" y="44"/>
                    <a:pt x="71" y="32"/>
                  </a:cubicBezTo>
                  <a:cubicBezTo>
                    <a:pt x="75" y="28"/>
                    <a:pt x="80" y="25"/>
                    <a:pt x="85" y="22"/>
                  </a:cubicBezTo>
                  <a:cubicBezTo>
                    <a:pt x="69" y="18"/>
                    <a:pt x="53" y="19"/>
                    <a:pt x="41" y="25"/>
                  </a:cubicBezTo>
                  <a:cubicBezTo>
                    <a:pt x="26" y="33"/>
                    <a:pt x="14" y="54"/>
                    <a:pt x="22" y="71"/>
                  </a:cubicBezTo>
                  <a:cubicBezTo>
                    <a:pt x="25" y="75"/>
                    <a:pt x="22" y="81"/>
                    <a:pt x="18" y="83"/>
                  </a:cubicBezTo>
                  <a:cubicBezTo>
                    <a:pt x="13" y="86"/>
                    <a:pt x="7" y="83"/>
                    <a:pt x="5" y="79"/>
                  </a:cubicBezTo>
                  <a:cubicBezTo>
                    <a:pt x="-7" y="54"/>
                    <a:pt x="6" y="22"/>
                    <a:pt x="32" y="8"/>
                  </a:cubicBezTo>
                  <a:close/>
                </a:path>
              </a:pathLst>
            </a:custGeom>
            <a:solidFill>
              <a:srgbClr val="D96B5A"/>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0"/>
            <p:cNvSpPr/>
            <p:nvPr/>
          </p:nvSpPr>
          <p:spPr>
            <a:xfrm>
              <a:off x="1542590" y="1056805"/>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6" name="Google Shape;316;p30"/>
          <p:cNvGrpSpPr/>
          <p:nvPr/>
        </p:nvGrpSpPr>
        <p:grpSpPr>
          <a:xfrm flipH="1">
            <a:off x="5810250" y="933450"/>
            <a:ext cx="1508495" cy="3213028"/>
            <a:chOff x="7211585" y="1144825"/>
            <a:chExt cx="1528564" cy="3603470"/>
          </a:xfrm>
        </p:grpSpPr>
        <p:sp>
          <p:nvSpPr>
            <p:cNvPr id="317" name="Google Shape;317;p30"/>
            <p:cNvSpPr/>
            <p:nvPr/>
          </p:nvSpPr>
          <p:spPr>
            <a:xfrm>
              <a:off x="7211585" y="1144825"/>
              <a:ext cx="651373" cy="713873"/>
            </a:xfrm>
            <a:custGeom>
              <a:avLst/>
              <a:gdLst/>
              <a:ahLst/>
              <a:cxnLst/>
              <a:rect l="l" t="t" r="r" b="b"/>
              <a:pathLst>
                <a:path w="1765" h="2216" extrusionOk="0">
                  <a:moveTo>
                    <a:pt x="1370" y="1934"/>
                  </a:moveTo>
                  <a:cubicBezTo>
                    <a:pt x="1608" y="1745"/>
                    <a:pt x="1765" y="1422"/>
                    <a:pt x="1765" y="1055"/>
                  </a:cubicBezTo>
                  <a:cubicBezTo>
                    <a:pt x="1765" y="472"/>
                    <a:pt x="1370" y="0"/>
                    <a:pt x="882" y="0"/>
                  </a:cubicBezTo>
                  <a:cubicBezTo>
                    <a:pt x="395" y="0"/>
                    <a:pt x="0" y="472"/>
                    <a:pt x="0" y="1055"/>
                  </a:cubicBezTo>
                  <a:cubicBezTo>
                    <a:pt x="0" y="1637"/>
                    <a:pt x="395" y="2109"/>
                    <a:pt x="882" y="2109"/>
                  </a:cubicBezTo>
                  <a:cubicBezTo>
                    <a:pt x="999" y="2109"/>
                    <a:pt x="1110" y="2082"/>
                    <a:pt x="1211" y="2033"/>
                  </a:cubicBezTo>
                  <a:cubicBezTo>
                    <a:pt x="1338" y="2161"/>
                    <a:pt x="1518" y="2232"/>
                    <a:pt x="1698" y="2213"/>
                  </a:cubicBezTo>
                  <a:cubicBezTo>
                    <a:pt x="1564" y="2155"/>
                    <a:pt x="1449" y="2056"/>
                    <a:pt x="1370" y="19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0"/>
            <p:cNvSpPr/>
            <p:nvPr/>
          </p:nvSpPr>
          <p:spPr>
            <a:xfrm>
              <a:off x="7811735" y="1740137"/>
              <a:ext cx="651372" cy="730297"/>
            </a:xfrm>
            <a:custGeom>
              <a:avLst/>
              <a:gdLst/>
              <a:ahLst/>
              <a:cxnLst/>
              <a:rect l="l" t="t" r="r" b="b"/>
              <a:pathLst>
                <a:path w="2022" h="2267" extrusionOk="0">
                  <a:moveTo>
                    <a:pt x="619" y="47"/>
                  </a:moveTo>
                  <a:cubicBezTo>
                    <a:pt x="425" y="135"/>
                    <a:pt x="291" y="340"/>
                    <a:pt x="288" y="554"/>
                  </a:cubicBezTo>
                  <a:cubicBezTo>
                    <a:pt x="286" y="682"/>
                    <a:pt x="326" y="816"/>
                    <a:pt x="275" y="934"/>
                  </a:cubicBezTo>
                  <a:cubicBezTo>
                    <a:pt x="251" y="991"/>
                    <a:pt x="207" y="1037"/>
                    <a:pt x="172" y="1089"/>
                  </a:cubicBezTo>
                  <a:cubicBezTo>
                    <a:pt x="137" y="1140"/>
                    <a:pt x="110" y="1204"/>
                    <a:pt x="127" y="1264"/>
                  </a:cubicBezTo>
                  <a:cubicBezTo>
                    <a:pt x="144" y="1324"/>
                    <a:pt x="201" y="1369"/>
                    <a:pt x="210" y="1430"/>
                  </a:cubicBezTo>
                  <a:cubicBezTo>
                    <a:pt x="217" y="1485"/>
                    <a:pt x="185" y="1537"/>
                    <a:pt x="147" y="1577"/>
                  </a:cubicBezTo>
                  <a:cubicBezTo>
                    <a:pt x="109" y="1617"/>
                    <a:pt x="64" y="1651"/>
                    <a:pt x="34" y="1697"/>
                  </a:cubicBezTo>
                  <a:cubicBezTo>
                    <a:pt x="-40" y="1815"/>
                    <a:pt x="16" y="1979"/>
                    <a:pt x="122" y="2069"/>
                  </a:cubicBezTo>
                  <a:cubicBezTo>
                    <a:pt x="229" y="2158"/>
                    <a:pt x="371" y="2190"/>
                    <a:pt x="508" y="2214"/>
                  </a:cubicBezTo>
                  <a:cubicBezTo>
                    <a:pt x="910" y="2285"/>
                    <a:pt x="1342" y="2310"/>
                    <a:pt x="1707" y="2129"/>
                  </a:cubicBezTo>
                  <a:cubicBezTo>
                    <a:pt x="1830" y="2068"/>
                    <a:pt x="1947" y="1979"/>
                    <a:pt x="1999" y="1851"/>
                  </a:cubicBezTo>
                  <a:cubicBezTo>
                    <a:pt x="2050" y="1724"/>
                    <a:pt x="2014" y="1555"/>
                    <a:pt x="1892" y="1491"/>
                  </a:cubicBezTo>
                  <a:cubicBezTo>
                    <a:pt x="1855" y="1472"/>
                    <a:pt x="1813" y="1463"/>
                    <a:pt x="1776" y="1444"/>
                  </a:cubicBezTo>
                  <a:cubicBezTo>
                    <a:pt x="1738" y="1425"/>
                    <a:pt x="1704" y="1390"/>
                    <a:pt x="1703" y="1348"/>
                  </a:cubicBezTo>
                  <a:cubicBezTo>
                    <a:pt x="1702" y="1280"/>
                    <a:pt x="1786" y="1239"/>
                    <a:pt x="1803" y="1173"/>
                  </a:cubicBezTo>
                  <a:cubicBezTo>
                    <a:pt x="1815" y="1123"/>
                    <a:pt x="1785" y="1072"/>
                    <a:pt x="1747" y="1037"/>
                  </a:cubicBezTo>
                  <a:cubicBezTo>
                    <a:pt x="1710" y="1002"/>
                    <a:pt x="1664" y="977"/>
                    <a:pt x="1628" y="941"/>
                  </a:cubicBezTo>
                  <a:cubicBezTo>
                    <a:pt x="1547" y="859"/>
                    <a:pt x="1531" y="734"/>
                    <a:pt x="1528" y="619"/>
                  </a:cubicBezTo>
                  <a:cubicBezTo>
                    <a:pt x="1525" y="504"/>
                    <a:pt x="1532" y="384"/>
                    <a:pt x="1483" y="279"/>
                  </a:cubicBezTo>
                  <a:cubicBezTo>
                    <a:pt x="1450" y="209"/>
                    <a:pt x="1380" y="156"/>
                    <a:pt x="1304" y="135"/>
                  </a:cubicBezTo>
                  <a:cubicBezTo>
                    <a:pt x="1261" y="123"/>
                    <a:pt x="1195" y="144"/>
                    <a:pt x="1195" y="144"/>
                  </a:cubicBezTo>
                  <a:cubicBezTo>
                    <a:pt x="1195" y="144"/>
                    <a:pt x="1177" y="90"/>
                    <a:pt x="1116" y="62"/>
                  </a:cubicBezTo>
                  <a:cubicBezTo>
                    <a:pt x="962" y="-12"/>
                    <a:pt x="776" y="-24"/>
                    <a:pt x="619" y="47"/>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0"/>
            <p:cNvSpPr/>
            <p:nvPr/>
          </p:nvSpPr>
          <p:spPr>
            <a:xfrm>
              <a:off x="7805937" y="3125668"/>
              <a:ext cx="328585" cy="1525023"/>
            </a:xfrm>
            <a:custGeom>
              <a:avLst/>
              <a:gdLst/>
              <a:ahLst/>
              <a:cxnLst/>
              <a:rect l="l" t="t" r="r" b="b"/>
              <a:pathLst>
                <a:path w="1020" h="4734" extrusionOk="0">
                  <a:moveTo>
                    <a:pt x="78" y="0"/>
                  </a:moveTo>
                  <a:lnTo>
                    <a:pt x="1020" y="0"/>
                  </a:lnTo>
                  <a:lnTo>
                    <a:pt x="886" y="1115"/>
                  </a:lnTo>
                  <a:cubicBezTo>
                    <a:pt x="712" y="2879"/>
                    <a:pt x="543" y="4675"/>
                    <a:pt x="543" y="4675"/>
                  </a:cubicBezTo>
                  <a:cubicBezTo>
                    <a:pt x="421" y="4753"/>
                    <a:pt x="298" y="4752"/>
                    <a:pt x="176" y="4678"/>
                  </a:cubicBezTo>
                  <a:cubicBezTo>
                    <a:pt x="-151" y="1292"/>
                    <a:pt x="78" y="0"/>
                    <a:pt x="78" y="0"/>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0"/>
            <p:cNvSpPr/>
            <p:nvPr/>
          </p:nvSpPr>
          <p:spPr>
            <a:xfrm>
              <a:off x="7651308" y="4631680"/>
              <a:ext cx="334706" cy="116616"/>
            </a:xfrm>
            <a:custGeom>
              <a:avLst/>
              <a:gdLst/>
              <a:ahLst/>
              <a:cxnLst/>
              <a:rect l="l" t="t" r="r" b="b"/>
              <a:pathLst>
                <a:path w="1039" h="362" extrusionOk="0">
                  <a:moveTo>
                    <a:pt x="996" y="327"/>
                  </a:moveTo>
                  <a:cubicBezTo>
                    <a:pt x="996" y="327"/>
                    <a:pt x="536" y="400"/>
                    <a:pt x="0" y="334"/>
                  </a:cubicBezTo>
                  <a:cubicBezTo>
                    <a:pt x="0" y="169"/>
                    <a:pt x="226" y="163"/>
                    <a:pt x="444" y="99"/>
                  </a:cubicBezTo>
                  <a:cubicBezTo>
                    <a:pt x="519" y="77"/>
                    <a:pt x="593" y="48"/>
                    <a:pt x="656" y="3"/>
                  </a:cubicBezTo>
                  <a:lnTo>
                    <a:pt x="1023" y="0"/>
                  </a:lnTo>
                  <a:cubicBezTo>
                    <a:pt x="1029" y="19"/>
                    <a:pt x="1034" y="37"/>
                    <a:pt x="1036" y="57"/>
                  </a:cubicBezTo>
                  <a:cubicBezTo>
                    <a:pt x="1053" y="190"/>
                    <a:pt x="996" y="327"/>
                    <a:pt x="996" y="3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0"/>
            <p:cNvSpPr/>
            <p:nvPr/>
          </p:nvSpPr>
          <p:spPr>
            <a:xfrm>
              <a:off x="7794340" y="4627170"/>
              <a:ext cx="190708" cy="59274"/>
            </a:xfrm>
            <a:custGeom>
              <a:avLst/>
              <a:gdLst/>
              <a:ahLst/>
              <a:cxnLst/>
              <a:rect l="l" t="t" r="r" b="b"/>
              <a:pathLst>
                <a:path w="592" h="184" extrusionOk="0">
                  <a:moveTo>
                    <a:pt x="592" y="71"/>
                  </a:moveTo>
                  <a:cubicBezTo>
                    <a:pt x="450" y="121"/>
                    <a:pt x="295" y="170"/>
                    <a:pt x="145" y="182"/>
                  </a:cubicBezTo>
                  <a:cubicBezTo>
                    <a:pt x="107" y="186"/>
                    <a:pt x="67" y="187"/>
                    <a:pt x="36" y="167"/>
                  </a:cubicBezTo>
                  <a:cubicBezTo>
                    <a:pt x="17" y="156"/>
                    <a:pt x="3" y="134"/>
                    <a:pt x="0" y="113"/>
                  </a:cubicBezTo>
                  <a:cubicBezTo>
                    <a:pt x="75" y="91"/>
                    <a:pt x="149" y="62"/>
                    <a:pt x="212" y="17"/>
                  </a:cubicBezTo>
                  <a:cubicBezTo>
                    <a:pt x="335" y="-4"/>
                    <a:pt x="457" y="-6"/>
                    <a:pt x="579" y="14"/>
                  </a:cubicBezTo>
                  <a:cubicBezTo>
                    <a:pt x="585" y="33"/>
                    <a:pt x="590" y="51"/>
                    <a:pt x="592" y="71"/>
                  </a:cubicBezTo>
                  <a:close/>
                </a:path>
              </a:pathLst>
            </a:custGeom>
            <a:solidFill>
              <a:srgbClr val="AE6C50"/>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30"/>
            <p:cNvSpPr/>
            <p:nvPr/>
          </p:nvSpPr>
          <p:spPr>
            <a:xfrm>
              <a:off x="8051731" y="3114715"/>
              <a:ext cx="634621" cy="1448997"/>
            </a:xfrm>
            <a:custGeom>
              <a:avLst/>
              <a:gdLst/>
              <a:ahLst/>
              <a:cxnLst/>
              <a:rect l="l" t="t" r="r" b="b"/>
              <a:pathLst>
                <a:path w="1970" h="4498" extrusionOk="0">
                  <a:moveTo>
                    <a:pt x="1031" y="2221"/>
                  </a:moveTo>
                  <a:cubicBezTo>
                    <a:pt x="1425" y="497"/>
                    <a:pt x="964" y="0"/>
                    <a:pt x="964" y="0"/>
                  </a:cubicBezTo>
                  <a:lnTo>
                    <a:pt x="0" y="0"/>
                  </a:lnTo>
                  <a:cubicBezTo>
                    <a:pt x="0" y="0"/>
                    <a:pt x="125" y="881"/>
                    <a:pt x="321" y="2239"/>
                  </a:cubicBezTo>
                  <a:cubicBezTo>
                    <a:pt x="338" y="2360"/>
                    <a:pt x="378" y="2476"/>
                    <a:pt x="437" y="2582"/>
                  </a:cubicBezTo>
                  <a:cubicBezTo>
                    <a:pt x="754" y="3146"/>
                    <a:pt x="1149" y="3768"/>
                    <a:pt x="1612" y="4470"/>
                  </a:cubicBezTo>
                  <a:cubicBezTo>
                    <a:pt x="1742" y="4517"/>
                    <a:pt x="1898" y="4514"/>
                    <a:pt x="1970" y="4388"/>
                  </a:cubicBezTo>
                  <a:cubicBezTo>
                    <a:pt x="1970" y="4388"/>
                    <a:pt x="1518" y="3399"/>
                    <a:pt x="1031" y="2221"/>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30"/>
            <p:cNvSpPr/>
            <p:nvPr/>
          </p:nvSpPr>
          <p:spPr>
            <a:xfrm>
              <a:off x="8386437" y="4528272"/>
              <a:ext cx="316344" cy="176212"/>
            </a:xfrm>
            <a:custGeom>
              <a:avLst/>
              <a:gdLst/>
              <a:ahLst/>
              <a:cxnLst/>
              <a:rect l="l" t="t" r="r" b="b"/>
              <a:pathLst>
                <a:path w="982" h="547" extrusionOk="0">
                  <a:moveTo>
                    <a:pt x="974" y="324"/>
                  </a:moveTo>
                  <a:cubicBezTo>
                    <a:pt x="974" y="324"/>
                    <a:pt x="542" y="496"/>
                    <a:pt x="4" y="547"/>
                  </a:cubicBezTo>
                  <a:cubicBezTo>
                    <a:pt x="-31" y="387"/>
                    <a:pt x="188" y="331"/>
                    <a:pt x="386" y="221"/>
                  </a:cubicBezTo>
                  <a:cubicBezTo>
                    <a:pt x="455" y="184"/>
                    <a:pt x="521" y="139"/>
                    <a:pt x="573" y="82"/>
                  </a:cubicBezTo>
                  <a:lnTo>
                    <a:pt x="931" y="0"/>
                  </a:lnTo>
                  <a:cubicBezTo>
                    <a:pt x="941" y="16"/>
                    <a:pt x="949" y="34"/>
                    <a:pt x="955" y="52"/>
                  </a:cubicBezTo>
                  <a:cubicBezTo>
                    <a:pt x="1001" y="178"/>
                    <a:pt x="974" y="324"/>
                    <a:pt x="97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0"/>
            <p:cNvSpPr/>
            <p:nvPr/>
          </p:nvSpPr>
          <p:spPr>
            <a:xfrm>
              <a:off x="8510784" y="4528272"/>
              <a:ext cx="183299" cy="87945"/>
            </a:xfrm>
            <a:custGeom>
              <a:avLst/>
              <a:gdLst/>
              <a:ahLst/>
              <a:cxnLst/>
              <a:rect l="l" t="t" r="r" b="b"/>
              <a:pathLst>
                <a:path w="569" h="273" extrusionOk="0">
                  <a:moveTo>
                    <a:pt x="569" y="52"/>
                  </a:moveTo>
                  <a:cubicBezTo>
                    <a:pt x="441" y="132"/>
                    <a:pt x="301" y="213"/>
                    <a:pt x="157" y="258"/>
                  </a:cubicBezTo>
                  <a:cubicBezTo>
                    <a:pt x="121" y="270"/>
                    <a:pt x="82" y="279"/>
                    <a:pt x="47" y="267"/>
                  </a:cubicBezTo>
                  <a:cubicBezTo>
                    <a:pt x="26" y="260"/>
                    <a:pt x="8" y="242"/>
                    <a:pt x="0" y="221"/>
                  </a:cubicBezTo>
                  <a:cubicBezTo>
                    <a:pt x="69" y="184"/>
                    <a:pt x="135" y="139"/>
                    <a:pt x="187" y="82"/>
                  </a:cubicBezTo>
                  <a:cubicBezTo>
                    <a:pt x="302" y="35"/>
                    <a:pt x="421" y="6"/>
                    <a:pt x="545" y="0"/>
                  </a:cubicBezTo>
                  <a:cubicBezTo>
                    <a:pt x="555" y="16"/>
                    <a:pt x="563" y="34"/>
                    <a:pt x="569" y="52"/>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0"/>
            <p:cNvSpPr/>
            <p:nvPr/>
          </p:nvSpPr>
          <p:spPr>
            <a:xfrm>
              <a:off x="7746985" y="2950745"/>
              <a:ext cx="726753" cy="774431"/>
            </a:xfrm>
            <a:custGeom>
              <a:avLst/>
              <a:gdLst/>
              <a:ahLst/>
              <a:cxnLst/>
              <a:rect l="l" t="t" r="r" b="b"/>
              <a:pathLst>
                <a:path w="2256" h="2404" extrusionOk="0">
                  <a:moveTo>
                    <a:pt x="1966" y="37"/>
                  </a:moveTo>
                  <a:cubicBezTo>
                    <a:pt x="2144" y="563"/>
                    <a:pt x="2300" y="1208"/>
                    <a:pt x="2245" y="2017"/>
                  </a:cubicBezTo>
                  <a:cubicBezTo>
                    <a:pt x="1955" y="2244"/>
                    <a:pt x="1513" y="2399"/>
                    <a:pt x="1145" y="2397"/>
                  </a:cubicBezTo>
                  <a:cubicBezTo>
                    <a:pt x="1125" y="2108"/>
                    <a:pt x="1102" y="1843"/>
                    <a:pt x="1082" y="1554"/>
                  </a:cubicBezTo>
                  <a:cubicBezTo>
                    <a:pt x="1065" y="1839"/>
                    <a:pt x="1044" y="2118"/>
                    <a:pt x="1027" y="2403"/>
                  </a:cubicBezTo>
                  <a:cubicBezTo>
                    <a:pt x="672" y="2414"/>
                    <a:pt x="319" y="2305"/>
                    <a:pt x="12" y="2064"/>
                  </a:cubicBezTo>
                  <a:cubicBezTo>
                    <a:pt x="-36" y="1565"/>
                    <a:pt x="51" y="618"/>
                    <a:pt x="392" y="64"/>
                  </a:cubicBezTo>
                  <a:cubicBezTo>
                    <a:pt x="932" y="-13"/>
                    <a:pt x="1424" y="-19"/>
                    <a:pt x="1966" y="3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0"/>
            <p:cNvSpPr/>
            <p:nvPr/>
          </p:nvSpPr>
          <p:spPr>
            <a:xfrm>
              <a:off x="8131623" y="3568291"/>
              <a:ext cx="317633" cy="126602"/>
            </a:xfrm>
            <a:custGeom>
              <a:avLst/>
              <a:gdLst/>
              <a:ahLst/>
              <a:cxnLst/>
              <a:rect l="l" t="t" r="r" b="b"/>
              <a:pathLst>
                <a:path w="986" h="393" extrusionOk="0">
                  <a:moveTo>
                    <a:pt x="9" y="393"/>
                  </a:moveTo>
                  <a:cubicBezTo>
                    <a:pt x="4" y="393"/>
                    <a:pt x="0" y="389"/>
                    <a:pt x="0" y="385"/>
                  </a:cubicBezTo>
                  <a:cubicBezTo>
                    <a:pt x="-1" y="380"/>
                    <a:pt x="3" y="376"/>
                    <a:pt x="8" y="375"/>
                  </a:cubicBezTo>
                  <a:cubicBezTo>
                    <a:pt x="308" y="345"/>
                    <a:pt x="686" y="198"/>
                    <a:pt x="972" y="2"/>
                  </a:cubicBezTo>
                  <a:cubicBezTo>
                    <a:pt x="976" y="-1"/>
                    <a:pt x="981" y="0"/>
                    <a:pt x="984" y="4"/>
                  </a:cubicBezTo>
                  <a:cubicBezTo>
                    <a:pt x="987" y="8"/>
                    <a:pt x="986" y="13"/>
                    <a:pt x="982" y="16"/>
                  </a:cubicBezTo>
                  <a:cubicBezTo>
                    <a:pt x="694" y="214"/>
                    <a:pt x="312" y="362"/>
                    <a:pt x="9" y="3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0"/>
            <p:cNvSpPr/>
            <p:nvPr/>
          </p:nvSpPr>
          <p:spPr>
            <a:xfrm>
              <a:off x="7770501" y="3572156"/>
              <a:ext cx="279620" cy="120481"/>
            </a:xfrm>
            <a:custGeom>
              <a:avLst/>
              <a:gdLst/>
              <a:ahLst/>
              <a:cxnLst/>
              <a:rect l="l" t="t" r="r" b="b"/>
              <a:pathLst>
                <a:path w="868" h="374" extrusionOk="0">
                  <a:moveTo>
                    <a:pt x="860" y="374"/>
                  </a:moveTo>
                  <a:cubicBezTo>
                    <a:pt x="859" y="374"/>
                    <a:pt x="858" y="374"/>
                    <a:pt x="858" y="373"/>
                  </a:cubicBezTo>
                  <a:cubicBezTo>
                    <a:pt x="830" y="367"/>
                    <a:pt x="801" y="361"/>
                    <a:pt x="772" y="355"/>
                  </a:cubicBezTo>
                  <a:cubicBezTo>
                    <a:pt x="543" y="307"/>
                    <a:pt x="257" y="247"/>
                    <a:pt x="2" y="15"/>
                  </a:cubicBezTo>
                  <a:cubicBezTo>
                    <a:pt x="-1" y="12"/>
                    <a:pt x="-2" y="6"/>
                    <a:pt x="2" y="3"/>
                  </a:cubicBezTo>
                  <a:cubicBezTo>
                    <a:pt x="5" y="-1"/>
                    <a:pt x="11" y="-1"/>
                    <a:pt x="14" y="2"/>
                  </a:cubicBezTo>
                  <a:cubicBezTo>
                    <a:pt x="266" y="231"/>
                    <a:pt x="548" y="290"/>
                    <a:pt x="775" y="338"/>
                  </a:cubicBezTo>
                  <a:cubicBezTo>
                    <a:pt x="805" y="344"/>
                    <a:pt x="834" y="350"/>
                    <a:pt x="862" y="356"/>
                  </a:cubicBezTo>
                  <a:cubicBezTo>
                    <a:pt x="866" y="357"/>
                    <a:pt x="869" y="362"/>
                    <a:pt x="868" y="367"/>
                  </a:cubicBezTo>
                  <a:cubicBezTo>
                    <a:pt x="867" y="371"/>
                    <a:pt x="864" y="374"/>
                    <a:pt x="860" y="3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0"/>
            <p:cNvSpPr/>
            <p:nvPr/>
          </p:nvSpPr>
          <p:spPr>
            <a:xfrm>
              <a:off x="7862634" y="3029992"/>
              <a:ext cx="523159" cy="38335"/>
            </a:xfrm>
            <a:custGeom>
              <a:avLst/>
              <a:gdLst/>
              <a:ahLst/>
              <a:cxnLst/>
              <a:rect l="l" t="t" r="r" b="b"/>
              <a:pathLst>
                <a:path w="1624" h="119" extrusionOk="0">
                  <a:moveTo>
                    <a:pt x="852" y="119"/>
                  </a:moveTo>
                  <a:cubicBezTo>
                    <a:pt x="567" y="119"/>
                    <a:pt x="283" y="85"/>
                    <a:pt x="6" y="17"/>
                  </a:cubicBezTo>
                  <a:cubicBezTo>
                    <a:pt x="2" y="16"/>
                    <a:pt x="-1" y="11"/>
                    <a:pt x="0" y="6"/>
                  </a:cubicBezTo>
                  <a:cubicBezTo>
                    <a:pt x="1" y="1"/>
                    <a:pt x="6" y="-1"/>
                    <a:pt x="11" y="0"/>
                  </a:cubicBezTo>
                  <a:cubicBezTo>
                    <a:pt x="533" y="128"/>
                    <a:pt x="1088" y="135"/>
                    <a:pt x="1613" y="18"/>
                  </a:cubicBezTo>
                  <a:cubicBezTo>
                    <a:pt x="1618" y="17"/>
                    <a:pt x="1623" y="20"/>
                    <a:pt x="1624" y="25"/>
                  </a:cubicBezTo>
                  <a:cubicBezTo>
                    <a:pt x="1625" y="30"/>
                    <a:pt x="1622" y="35"/>
                    <a:pt x="1617" y="36"/>
                  </a:cubicBezTo>
                  <a:cubicBezTo>
                    <a:pt x="1366" y="91"/>
                    <a:pt x="1109" y="119"/>
                    <a:pt x="852" y="11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0"/>
            <p:cNvSpPr/>
            <p:nvPr/>
          </p:nvSpPr>
          <p:spPr>
            <a:xfrm>
              <a:off x="8090711" y="3066394"/>
              <a:ext cx="22872" cy="377873"/>
            </a:xfrm>
            <a:custGeom>
              <a:avLst/>
              <a:gdLst/>
              <a:ahLst/>
              <a:cxnLst/>
              <a:rect l="l" t="t" r="r" b="b"/>
              <a:pathLst>
                <a:path w="71" h="1173" extrusionOk="0">
                  <a:moveTo>
                    <a:pt x="11" y="1173"/>
                  </a:moveTo>
                  <a:cubicBezTo>
                    <a:pt x="6" y="1173"/>
                    <a:pt x="3" y="1169"/>
                    <a:pt x="2" y="1164"/>
                  </a:cubicBezTo>
                  <a:cubicBezTo>
                    <a:pt x="-9" y="925"/>
                    <a:pt x="21" y="244"/>
                    <a:pt x="53" y="7"/>
                  </a:cubicBezTo>
                  <a:cubicBezTo>
                    <a:pt x="54" y="2"/>
                    <a:pt x="59" y="-1"/>
                    <a:pt x="63" y="0"/>
                  </a:cubicBezTo>
                  <a:cubicBezTo>
                    <a:pt x="68" y="0"/>
                    <a:pt x="72" y="5"/>
                    <a:pt x="71" y="10"/>
                  </a:cubicBezTo>
                  <a:cubicBezTo>
                    <a:pt x="39" y="246"/>
                    <a:pt x="9" y="925"/>
                    <a:pt x="20" y="1164"/>
                  </a:cubicBezTo>
                  <a:cubicBezTo>
                    <a:pt x="20" y="1168"/>
                    <a:pt x="16" y="1173"/>
                    <a:pt x="12" y="1173"/>
                  </a:cubicBezTo>
                  <a:lnTo>
                    <a:pt x="11" y="11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0"/>
            <p:cNvSpPr/>
            <p:nvPr/>
          </p:nvSpPr>
          <p:spPr>
            <a:xfrm>
              <a:off x="7997612" y="3083468"/>
              <a:ext cx="95676" cy="221312"/>
            </a:xfrm>
            <a:custGeom>
              <a:avLst/>
              <a:gdLst/>
              <a:ahLst/>
              <a:cxnLst/>
              <a:rect l="l" t="t" r="r" b="b"/>
              <a:pathLst>
                <a:path w="297" h="687" extrusionOk="0">
                  <a:moveTo>
                    <a:pt x="9" y="687"/>
                  </a:moveTo>
                  <a:lnTo>
                    <a:pt x="8" y="687"/>
                  </a:lnTo>
                  <a:cubicBezTo>
                    <a:pt x="3" y="686"/>
                    <a:pt x="0" y="682"/>
                    <a:pt x="0" y="677"/>
                  </a:cubicBezTo>
                  <a:cubicBezTo>
                    <a:pt x="20" y="449"/>
                    <a:pt x="133" y="178"/>
                    <a:pt x="281" y="3"/>
                  </a:cubicBezTo>
                  <a:cubicBezTo>
                    <a:pt x="285" y="-1"/>
                    <a:pt x="290" y="-1"/>
                    <a:pt x="294" y="2"/>
                  </a:cubicBezTo>
                  <a:cubicBezTo>
                    <a:pt x="298" y="5"/>
                    <a:pt x="298" y="11"/>
                    <a:pt x="295" y="14"/>
                  </a:cubicBezTo>
                  <a:cubicBezTo>
                    <a:pt x="149" y="187"/>
                    <a:pt x="38" y="454"/>
                    <a:pt x="18" y="679"/>
                  </a:cubicBezTo>
                  <a:cubicBezTo>
                    <a:pt x="17" y="683"/>
                    <a:pt x="14" y="687"/>
                    <a:pt x="9" y="6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0"/>
            <p:cNvSpPr/>
            <p:nvPr/>
          </p:nvSpPr>
          <p:spPr>
            <a:xfrm>
              <a:off x="8120670" y="3083468"/>
              <a:ext cx="54442" cy="217124"/>
            </a:xfrm>
            <a:custGeom>
              <a:avLst/>
              <a:gdLst/>
              <a:ahLst/>
              <a:cxnLst/>
              <a:rect l="l" t="t" r="r" b="b"/>
              <a:pathLst>
                <a:path w="169" h="674" extrusionOk="0">
                  <a:moveTo>
                    <a:pt x="160" y="674"/>
                  </a:moveTo>
                  <a:cubicBezTo>
                    <a:pt x="156" y="674"/>
                    <a:pt x="153" y="672"/>
                    <a:pt x="152" y="668"/>
                  </a:cubicBezTo>
                  <a:cubicBezTo>
                    <a:pt x="103" y="526"/>
                    <a:pt x="19" y="251"/>
                    <a:pt x="0" y="9"/>
                  </a:cubicBezTo>
                  <a:cubicBezTo>
                    <a:pt x="0" y="5"/>
                    <a:pt x="3" y="0"/>
                    <a:pt x="8" y="0"/>
                  </a:cubicBezTo>
                  <a:cubicBezTo>
                    <a:pt x="13" y="-1"/>
                    <a:pt x="17" y="3"/>
                    <a:pt x="18" y="8"/>
                  </a:cubicBezTo>
                  <a:cubicBezTo>
                    <a:pt x="36" y="248"/>
                    <a:pt x="120" y="521"/>
                    <a:pt x="168" y="662"/>
                  </a:cubicBezTo>
                  <a:cubicBezTo>
                    <a:pt x="170" y="667"/>
                    <a:pt x="167" y="672"/>
                    <a:pt x="163" y="674"/>
                  </a:cubicBezTo>
                  <a:cubicBezTo>
                    <a:pt x="162" y="674"/>
                    <a:pt x="161" y="674"/>
                    <a:pt x="160" y="67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0"/>
            <p:cNvSpPr/>
            <p:nvPr/>
          </p:nvSpPr>
          <p:spPr>
            <a:xfrm>
              <a:off x="7522129" y="2368636"/>
              <a:ext cx="520904" cy="500932"/>
            </a:xfrm>
            <a:custGeom>
              <a:avLst/>
              <a:gdLst/>
              <a:ahLst/>
              <a:cxnLst/>
              <a:rect l="l" t="t" r="r" b="b"/>
              <a:pathLst>
                <a:path w="1617" h="1555" extrusionOk="0">
                  <a:moveTo>
                    <a:pt x="263" y="1235"/>
                  </a:moveTo>
                  <a:cubicBezTo>
                    <a:pt x="119" y="772"/>
                    <a:pt x="52" y="330"/>
                    <a:pt x="0" y="82"/>
                  </a:cubicBezTo>
                  <a:lnTo>
                    <a:pt x="298" y="58"/>
                  </a:lnTo>
                  <a:cubicBezTo>
                    <a:pt x="298" y="58"/>
                    <a:pt x="328" y="427"/>
                    <a:pt x="598" y="1035"/>
                  </a:cubicBezTo>
                  <a:cubicBezTo>
                    <a:pt x="777" y="757"/>
                    <a:pt x="944" y="448"/>
                    <a:pt x="1042" y="145"/>
                  </a:cubicBezTo>
                  <a:lnTo>
                    <a:pt x="1617" y="0"/>
                  </a:lnTo>
                  <a:cubicBezTo>
                    <a:pt x="1617" y="0"/>
                    <a:pt x="1491" y="419"/>
                    <a:pt x="871" y="1333"/>
                  </a:cubicBezTo>
                  <a:cubicBezTo>
                    <a:pt x="710" y="1571"/>
                    <a:pt x="414" y="1720"/>
                    <a:pt x="263" y="123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0"/>
            <p:cNvSpPr/>
            <p:nvPr/>
          </p:nvSpPr>
          <p:spPr>
            <a:xfrm>
              <a:off x="7440305" y="2174384"/>
              <a:ext cx="227755" cy="260291"/>
            </a:xfrm>
            <a:custGeom>
              <a:avLst/>
              <a:gdLst/>
              <a:ahLst/>
              <a:cxnLst/>
              <a:rect l="l" t="t" r="r" b="b"/>
              <a:pathLst>
                <a:path w="707" h="808" extrusionOk="0">
                  <a:moveTo>
                    <a:pt x="157" y="553"/>
                  </a:moveTo>
                  <a:cubicBezTo>
                    <a:pt x="101" y="497"/>
                    <a:pt x="52" y="435"/>
                    <a:pt x="12" y="367"/>
                  </a:cubicBezTo>
                  <a:cubicBezTo>
                    <a:pt x="7" y="358"/>
                    <a:pt x="2" y="350"/>
                    <a:pt x="0" y="340"/>
                  </a:cubicBezTo>
                  <a:cubicBezTo>
                    <a:pt x="-2" y="330"/>
                    <a:pt x="0" y="320"/>
                    <a:pt x="8" y="313"/>
                  </a:cubicBezTo>
                  <a:cubicBezTo>
                    <a:pt x="21" y="301"/>
                    <a:pt x="42" y="310"/>
                    <a:pt x="58" y="320"/>
                  </a:cubicBezTo>
                  <a:cubicBezTo>
                    <a:pt x="99" y="346"/>
                    <a:pt x="142" y="373"/>
                    <a:pt x="179" y="405"/>
                  </a:cubicBezTo>
                  <a:cubicBezTo>
                    <a:pt x="139" y="342"/>
                    <a:pt x="100" y="279"/>
                    <a:pt x="63" y="215"/>
                  </a:cubicBezTo>
                  <a:cubicBezTo>
                    <a:pt x="57" y="204"/>
                    <a:pt x="51" y="194"/>
                    <a:pt x="50" y="182"/>
                  </a:cubicBezTo>
                  <a:cubicBezTo>
                    <a:pt x="48" y="170"/>
                    <a:pt x="51" y="157"/>
                    <a:pt x="61" y="150"/>
                  </a:cubicBezTo>
                  <a:cubicBezTo>
                    <a:pt x="71" y="143"/>
                    <a:pt x="84" y="144"/>
                    <a:pt x="94" y="149"/>
                  </a:cubicBezTo>
                  <a:cubicBezTo>
                    <a:pt x="105" y="153"/>
                    <a:pt x="113" y="162"/>
                    <a:pt x="121" y="170"/>
                  </a:cubicBezTo>
                  <a:cubicBezTo>
                    <a:pt x="170" y="219"/>
                    <a:pt x="218" y="269"/>
                    <a:pt x="267" y="318"/>
                  </a:cubicBezTo>
                  <a:cubicBezTo>
                    <a:pt x="229" y="239"/>
                    <a:pt x="191" y="159"/>
                    <a:pt x="165" y="75"/>
                  </a:cubicBezTo>
                  <a:cubicBezTo>
                    <a:pt x="162" y="65"/>
                    <a:pt x="160" y="54"/>
                    <a:pt x="160" y="44"/>
                  </a:cubicBezTo>
                  <a:cubicBezTo>
                    <a:pt x="161" y="34"/>
                    <a:pt x="166" y="23"/>
                    <a:pt x="176" y="19"/>
                  </a:cubicBezTo>
                  <a:cubicBezTo>
                    <a:pt x="185" y="15"/>
                    <a:pt x="196" y="17"/>
                    <a:pt x="204" y="22"/>
                  </a:cubicBezTo>
                  <a:cubicBezTo>
                    <a:pt x="212" y="28"/>
                    <a:pt x="219" y="36"/>
                    <a:pt x="225" y="43"/>
                  </a:cubicBezTo>
                  <a:cubicBezTo>
                    <a:pt x="282" y="118"/>
                    <a:pt x="332" y="198"/>
                    <a:pt x="374" y="283"/>
                  </a:cubicBezTo>
                  <a:cubicBezTo>
                    <a:pt x="352" y="206"/>
                    <a:pt x="338" y="126"/>
                    <a:pt x="331" y="46"/>
                  </a:cubicBezTo>
                  <a:cubicBezTo>
                    <a:pt x="330" y="31"/>
                    <a:pt x="331" y="12"/>
                    <a:pt x="344" y="3"/>
                  </a:cubicBezTo>
                  <a:cubicBezTo>
                    <a:pt x="355" y="-3"/>
                    <a:pt x="370" y="0"/>
                    <a:pt x="379" y="9"/>
                  </a:cubicBezTo>
                  <a:cubicBezTo>
                    <a:pt x="389" y="17"/>
                    <a:pt x="394" y="30"/>
                    <a:pt x="399" y="42"/>
                  </a:cubicBezTo>
                  <a:cubicBezTo>
                    <a:pt x="454" y="175"/>
                    <a:pt x="495" y="315"/>
                    <a:pt x="519" y="458"/>
                  </a:cubicBezTo>
                  <a:cubicBezTo>
                    <a:pt x="556" y="410"/>
                    <a:pt x="597" y="362"/>
                    <a:pt x="652" y="339"/>
                  </a:cubicBezTo>
                  <a:cubicBezTo>
                    <a:pt x="669" y="332"/>
                    <a:pt x="694" y="329"/>
                    <a:pt x="703" y="345"/>
                  </a:cubicBezTo>
                  <a:cubicBezTo>
                    <a:pt x="710" y="357"/>
                    <a:pt x="705" y="371"/>
                    <a:pt x="700" y="383"/>
                  </a:cubicBezTo>
                  <a:cubicBezTo>
                    <a:pt x="678" y="435"/>
                    <a:pt x="657" y="487"/>
                    <a:pt x="636" y="539"/>
                  </a:cubicBezTo>
                  <a:cubicBezTo>
                    <a:pt x="616" y="589"/>
                    <a:pt x="595" y="638"/>
                    <a:pt x="566" y="683"/>
                  </a:cubicBezTo>
                  <a:cubicBezTo>
                    <a:pt x="537" y="728"/>
                    <a:pt x="498" y="768"/>
                    <a:pt x="450" y="790"/>
                  </a:cubicBezTo>
                  <a:cubicBezTo>
                    <a:pt x="392" y="816"/>
                    <a:pt x="322" y="815"/>
                    <a:pt x="268" y="782"/>
                  </a:cubicBezTo>
                  <a:cubicBezTo>
                    <a:pt x="231" y="759"/>
                    <a:pt x="204" y="724"/>
                    <a:pt x="186" y="686"/>
                  </a:cubicBezTo>
                  <a:cubicBezTo>
                    <a:pt x="167" y="647"/>
                    <a:pt x="163" y="595"/>
                    <a:pt x="157" y="55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0"/>
            <p:cNvSpPr/>
            <p:nvPr/>
          </p:nvSpPr>
          <p:spPr>
            <a:xfrm>
              <a:off x="7774689" y="2285845"/>
              <a:ext cx="176212" cy="375296"/>
            </a:xfrm>
            <a:custGeom>
              <a:avLst/>
              <a:gdLst/>
              <a:ahLst/>
              <a:cxnLst/>
              <a:rect l="l" t="t" r="r" b="b"/>
              <a:pathLst>
                <a:path w="547" h="1165" extrusionOk="0">
                  <a:moveTo>
                    <a:pt x="547" y="0"/>
                  </a:moveTo>
                  <a:cubicBezTo>
                    <a:pt x="547" y="0"/>
                    <a:pt x="255" y="79"/>
                    <a:pt x="0" y="893"/>
                  </a:cubicBezTo>
                  <a:lnTo>
                    <a:pt x="492" y="1165"/>
                  </a:lnTo>
                  <a:cubicBezTo>
                    <a:pt x="492" y="1165"/>
                    <a:pt x="552" y="316"/>
                    <a:pt x="54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0"/>
            <p:cNvSpPr/>
            <p:nvPr/>
          </p:nvSpPr>
          <p:spPr>
            <a:xfrm>
              <a:off x="7847171" y="2254920"/>
              <a:ext cx="533146" cy="754780"/>
            </a:xfrm>
            <a:custGeom>
              <a:avLst/>
              <a:gdLst/>
              <a:ahLst/>
              <a:cxnLst/>
              <a:rect l="l" t="t" r="r" b="b"/>
              <a:pathLst>
                <a:path w="1655" h="2343" extrusionOk="0">
                  <a:moveTo>
                    <a:pt x="81" y="2224"/>
                  </a:moveTo>
                  <a:cubicBezTo>
                    <a:pt x="180" y="2274"/>
                    <a:pt x="907" y="2479"/>
                    <a:pt x="1655" y="2197"/>
                  </a:cubicBezTo>
                  <a:cubicBezTo>
                    <a:pt x="1462" y="1341"/>
                    <a:pt x="1649" y="920"/>
                    <a:pt x="1650" y="920"/>
                  </a:cubicBezTo>
                  <a:cubicBezTo>
                    <a:pt x="1635" y="450"/>
                    <a:pt x="1618" y="192"/>
                    <a:pt x="1624" y="190"/>
                  </a:cubicBezTo>
                  <a:cubicBezTo>
                    <a:pt x="1468" y="49"/>
                    <a:pt x="1106" y="13"/>
                    <a:pt x="1106" y="13"/>
                  </a:cubicBezTo>
                  <a:cubicBezTo>
                    <a:pt x="971" y="-12"/>
                    <a:pt x="739" y="5"/>
                    <a:pt x="647" y="18"/>
                  </a:cubicBezTo>
                  <a:cubicBezTo>
                    <a:pt x="642" y="18"/>
                    <a:pt x="639" y="19"/>
                    <a:pt x="636" y="19"/>
                  </a:cubicBezTo>
                  <a:cubicBezTo>
                    <a:pt x="600" y="24"/>
                    <a:pt x="565" y="29"/>
                    <a:pt x="529" y="36"/>
                  </a:cubicBezTo>
                  <a:lnTo>
                    <a:pt x="423" y="61"/>
                  </a:lnTo>
                  <a:cubicBezTo>
                    <a:pt x="340" y="84"/>
                    <a:pt x="275" y="113"/>
                    <a:pt x="254" y="139"/>
                  </a:cubicBezTo>
                  <a:cubicBezTo>
                    <a:pt x="214" y="197"/>
                    <a:pt x="185" y="380"/>
                    <a:pt x="150" y="689"/>
                  </a:cubicBezTo>
                  <a:cubicBezTo>
                    <a:pt x="55" y="813"/>
                    <a:pt x="0" y="961"/>
                    <a:pt x="0" y="1119"/>
                  </a:cubicBezTo>
                  <a:cubicBezTo>
                    <a:pt x="0" y="1220"/>
                    <a:pt x="23" y="1325"/>
                    <a:pt x="74" y="1430"/>
                  </a:cubicBezTo>
                  <a:lnTo>
                    <a:pt x="74" y="1430"/>
                  </a:lnTo>
                  <a:cubicBezTo>
                    <a:pt x="91" y="1464"/>
                    <a:pt x="133" y="1505"/>
                    <a:pt x="158" y="1538"/>
                  </a:cubicBezTo>
                  <a:cubicBezTo>
                    <a:pt x="216" y="1764"/>
                    <a:pt x="180" y="2025"/>
                    <a:pt x="81" y="22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0"/>
            <p:cNvSpPr/>
            <p:nvPr/>
          </p:nvSpPr>
          <p:spPr>
            <a:xfrm>
              <a:off x="8296560" y="2300019"/>
              <a:ext cx="443590" cy="733841"/>
            </a:xfrm>
            <a:custGeom>
              <a:avLst/>
              <a:gdLst/>
              <a:ahLst/>
              <a:cxnLst/>
              <a:rect l="l" t="t" r="r" b="b"/>
              <a:pathLst>
                <a:path w="1377" h="2278" extrusionOk="0">
                  <a:moveTo>
                    <a:pt x="932" y="1473"/>
                  </a:moveTo>
                  <a:cubicBezTo>
                    <a:pt x="735" y="1207"/>
                    <a:pt x="504" y="943"/>
                    <a:pt x="254" y="745"/>
                  </a:cubicBezTo>
                  <a:lnTo>
                    <a:pt x="110" y="0"/>
                  </a:lnTo>
                  <a:cubicBezTo>
                    <a:pt x="110" y="0"/>
                    <a:pt x="625" y="268"/>
                    <a:pt x="1301" y="1311"/>
                  </a:cubicBezTo>
                  <a:cubicBezTo>
                    <a:pt x="1394" y="1455"/>
                    <a:pt x="1437" y="1603"/>
                    <a:pt x="1218" y="1748"/>
                  </a:cubicBezTo>
                  <a:cubicBezTo>
                    <a:pt x="872" y="1978"/>
                    <a:pt x="700" y="2116"/>
                    <a:pt x="431" y="2278"/>
                  </a:cubicBezTo>
                  <a:lnTo>
                    <a:pt x="0" y="2197"/>
                  </a:lnTo>
                  <a:cubicBezTo>
                    <a:pt x="0" y="2197"/>
                    <a:pt x="448" y="1929"/>
                    <a:pt x="932" y="147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0"/>
            <p:cNvSpPr/>
            <p:nvPr/>
          </p:nvSpPr>
          <p:spPr>
            <a:xfrm>
              <a:off x="8130656" y="2953967"/>
              <a:ext cx="304747" cy="146897"/>
            </a:xfrm>
            <a:custGeom>
              <a:avLst/>
              <a:gdLst/>
              <a:ahLst/>
              <a:cxnLst/>
              <a:rect l="l" t="t" r="r" b="b"/>
              <a:pathLst>
                <a:path w="946" h="456" extrusionOk="0">
                  <a:moveTo>
                    <a:pt x="775" y="27"/>
                  </a:moveTo>
                  <a:cubicBezTo>
                    <a:pt x="775" y="27"/>
                    <a:pt x="431" y="-12"/>
                    <a:pt x="359" y="3"/>
                  </a:cubicBezTo>
                  <a:cubicBezTo>
                    <a:pt x="288" y="18"/>
                    <a:pt x="-14" y="174"/>
                    <a:pt x="0" y="209"/>
                  </a:cubicBezTo>
                  <a:cubicBezTo>
                    <a:pt x="20" y="256"/>
                    <a:pt x="296" y="118"/>
                    <a:pt x="296" y="118"/>
                  </a:cubicBezTo>
                  <a:cubicBezTo>
                    <a:pt x="296" y="118"/>
                    <a:pt x="14" y="313"/>
                    <a:pt x="40" y="348"/>
                  </a:cubicBezTo>
                  <a:cubicBezTo>
                    <a:pt x="67" y="384"/>
                    <a:pt x="330" y="204"/>
                    <a:pt x="330" y="204"/>
                  </a:cubicBezTo>
                  <a:cubicBezTo>
                    <a:pt x="330" y="204"/>
                    <a:pt x="149" y="376"/>
                    <a:pt x="176" y="407"/>
                  </a:cubicBezTo>
                  <a:cubicBezTo>
                    <a:pt x="203" y="436"/>
                    <a:pt x="421" y="255"/>
                    <a:pt x="421" y="255"/>
                  </a:cubicBezTo>
                  <a:cubicBezTo>
                    <a:pt x="421" y="255"/>
                    <a:pt x="272" y="419"/>
                    <a:pt x="300" y="453"/>
                  </a:cubicBezTo>
                  <a:cubicBezTo>
                    <a:pt x="322" y="480"/>
                    <a:pt x="517" y="289"/>
                    <a:pt x="517" y="289"/>
                  </a:cubicBezTo>
                  <a:cubicBezTo>
                    <a:pt x="517" y="289"/>
                    <a:pt x="666" y="461"/>
                    <a:pt x="946" y="248"/>
                  </a:cubicBezTo>
                  <a:lnTo>
                    <a:pt x="775" y="27"/>
                  </a:ln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30"/>
            <p:cNvSpPr/>
            <p:nvPr/>
          </p:nvSpPr>
          <p:spPr>
            <a:xfrm>
              <a:off x="8318143" y="2291644"/>
              <a:ext cx="255459" cy="335995"/>
            </a:xfrm>
            <a:custGeom>
              <a:avLst/>
              <a:gdLst/>
              <a:ahLst/>
              <a:cxnLst/>
              <a:rect l="l" t="t" r="r" b="b"/>
              <a:pathLst>
                <a:path w="793" h="1043" extrusionOk="0">
                  <a:moveTo>
                    <a:pt x="162" y="76"/>
                  </a:moveTo>
                  <a:cubicBezTo>
                    <a:pt x="162" y="76"/>
                    <a:pt x="556" y="366"/>
                    <a:pt x="793" y="702"/>
                  </a:cubicBezTo>
                  <a:lnTo>
                    <a:pt x="443" y="1043"/>
                  </a:lnTo>
                  <a:lnTo>
                    <a:pt x="132" y="789"/>
                  </a:lnTo>
                  <a:lnTo>
                    <a:pt x="0" y="19"/>
                  </a:lnTo>
                  <a:lnTo>
                    <a:pt x="7" y="0"/>
                  </a:lnTo>
                  <a:lnTo>
                    <a:pt x="162" y="7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30"/>
            <p:cNvSpPr/>
            <p:nvPr/>
          </p:nvSpPr>
          <p:spPr>
            <a:xfrm>
              <a:off x="7941237" y="1796512"/>
              <a:ext cx="291217" cy="501254"/>
            </a:xfrm>
            <a:custGeom>
              <a:avLst/>
              <a:gdLst/>
              <a:ahLst/>
              <a:cxnLst/>
              <a:rect l="l" t="t" r="r" b="b"/>
              <a:pathLst>
                <a:path w="904" h="1556" extrusionOk="0">
                  <a:moveTo>
                    <a:pt x="827" y="185"/>
                  </a:moveTo>
                  <a:cubicBezTo>
                    <a:pt x="663" y="-115"/>
                    <a:pt x="86" y="-13"/>
                    <a:pt x="41" y="226"/>
                  </a:cubicBezTo>
                  <a:cubicBezTo>
                    <a:pt x="-51" y="718"/>
                    <a:pt x="19" y="920"/>
                    <a:pt x="156" y="1036"/>
                  </a:cubicBezTo>
                  <a:cubicBezTo>
                    <a:pt x="314" y="1170"/>
                    <a:pt x="417" y="1153"/>
                    <a:pt x="417" y="1436"/>
                  </a:cubicBezTo>
                  <a:cubicBezTo>
                    <a:pt x="477" y="1586"/>
                    <a:pt x="706" y="1606"/>
                    <a:pt x="780" y="1436"/>
                  </a:cubicBezTo>
                  <a:cubicBezTo>
                    <a:pt x="776" y="1062"/>
                    <a:pt x="904" y="778"/>
                    <a:pt x="904" y="778"/>
                  </a:cubicBezTo>
                  <a:cubicBezTo>
                    <a:pt x="904" y="778"/>
                    <a:pt x="895" y="309"/>
                    <a:pt x="827" y="18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30"/>
            <p:cNvSpPr/>
            <p:nvPr/>
          </p:nvSpPr>
          <p:spPr>
            <a:xfrm>
              <a:off x="7940270" y="1784915"/>
              <a:ext cx="310868" cy="224211"/>
            </a:xfrm>
            <a:custGeom>
              <a:avLst/>
              <a:gdLst/>
              <a:ahLst/>
              <a:cxnLst/>
              <a:rect l="l" t="t" r="r" b="b"/>
              <a:pathLst>
                <a:path w="965" h="696" extrusionOk="0">
                  <a:moveTo>
                    <a:pt x="7" y="409"/>
                  </a:moveTo>
                  <a:cubicBezTo>
                    <a:pt x="7" y="409"/>
                    <a:pt x="-37" y="301"/>
                    <a:pt x="96" y="121"/>
                  </a:cubicBezTo>
                  <a:cubicBezTo>
                    <a:pt x="180" y="6"/>
                    <a:pt x="426" y="-22"/>
                    <a:pt x="635" y="16"/>
                  </a:cubicBezTo>
                  <a:cubicBezTo>
                    <a:pt x="845" y="55"/>
                    <a:pt x="936" y="146"/>
                    <a:pt x="943" y="296"/>
                  </a:cubicBezTo>
                  <a:cubicBezTo>
                    <a:pt x="950" y="447"/>
                    <a:pt x="965" y="634"/>
                    <a:pt x="965" y="634"/>
                  </a:cubicBezTo>
                  <a:lnTo>
                    <a:pt x="884" y="696"/>
                  </a:lnTo>
                  <a:cubicBezTo>
                    <a:pt x="756" y="611"/>
                    <a:pt x="769" y="379"/>
                    <a:pt x="769" y="379"/>
                  </a:cubicBezTo>
                  <a:cubicBezTo>
                    <a:pt x="689" y="387"/>
                    <a:pt x="597" y="390"/>
                    <a:pt x="518" y="379"/>
                  </a:cubicBezTo>
                  <a:cubicBezTo>
                    <a:pt x="438" y="368"/>
                    <a:pt x="358" y="337"/>
                    <a:pt x="305" y="276"/>
                  </a:cubicBezTo>
                  <a:cubicBezTo>
                    <a:pt x="250" y="372"/>
                    <a:pt x="117" y="409"/>
                    <a:pt x="7" y="409"/>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0"/>
            <p:cNvSpPr/>
            <p:nvPr/>
          </p:nvSpPr>
          <p:spPr>
            <a:xfrm>
              <a:off x="8070416"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2" name="Google Shape;342;p30"/>
            <p:cNvSpPr/>
            <p:nvPr/>
          </p:nvSpPr>
          <p:spPr>
            <a:xfrm>
              <a:off x="8073637"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0"/>
            <p:cNvSpPr/>
            <p:nvPr/>
          </p:nvSpPr>
          <p:spPr>
            <a:xfrm>
              <a:off x="7978283"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0"/>
            <p:cNvSpPr/>
            <p:nvPr/>
          </p:nvSpPr>
          <p:spPr>
            <a:xfrm>
              <a:off x="7981504"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0"/>
            <p:cNvSpPr/>
            <p:nvPr/>
          </p:nvSpPr>
          <p:spPr>
            <a:xfrm>
              <a:off x="7959277" y="1951462"/>
              <a:ext cx="53154" cy="22228"/>
            </a:xfrm>
            <a:custGeom>
              <a:avLst/>
              <a:gdLst/>
              <a:ahLst/>
              <a:cxnLst/>
              <a:rect l="l" t="t" r="r" b="b"/>
              <a:pathLst>
                <a:path w="165" h="69" extrusionOk="0">
                  <a:moveTo>
                    <a:pt x="157" y="23"/>
                  </a:moveTo>
                  <a:cubicBezTo>
                    <a:pt x="111" y="-9"/>
                    <a:pt x="51" y="-8"/>
                    <a:pt x="7" y="30"/>
                  </a:cubicBezTo>
                  <a:cubicBezTo>
                    <a:pt x="-1" y="37"/>
                    <a:pt x="-3" y="52"/>
                    <a:pt x="3" y="61"/>
                  </a:cubicBezTo>
                  <a:cubicBezTo>
                    <a:pt x="10" y="70"/>
                    <a:pt x="22" y="72"/>
                    <a:pt x="30" y="65"/>
                  </a:cubicBezTo>
                  <a:cubicBezTo>
                    <a:pt x="48" y="49"/>
                    <a:pt x="71" y="42"/>
                    <a:pt x="93" y="44"/>
                  </a:cubicBezTo>
                  <a:cubicBezTo>
                    <a:pt x="105" y="45"/>
                    <a:pt x="116" y="48"/>
                    <a:pt x="126" y="53"/>
                  </a:cubicBezTo>
                  <a:cubicBezTo>
                    <a:pt x="135" y="58"/>
                    <a:pt x="144" y="65"/>
                    <a:pt x="155" y="60"/>
                  </a:cubicBezTo>
                  <a:cubicBezTo>
                    <a:pt x="157" y="58"/>
                    <a:pt x="159" y="56"/>
                    <a:pt x="161" y="54"/>
                  </a:cubicBezTo>
                  <a:cubicBezTo>
                    <a:pt x="167" y="45"/>
                    <a:pt x="166" y="29"/>
                    <a:pt x="157"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0"/>
            <p:cNvSpPr/>
            <p:nvPr/>
          </p:nvSpPr>
          <p:spPr>
            <a:xfrm>
              <a:off x="8053664" y="1951462"/>
              <a:ext cx="61207" cy="22228"/>
            </a:xfrm>
            <a:custGeom>
              <a:avLst/>
              <a:gdLst/>
              <a:ahLst/>
              <a:cxnLst/>
              <a:rect l="l" t="t" r="r" b="b"/>
              <a:pathLst>
                <a:path w="190" h="69" extrusionOk="0">
                  <a:moveTo>
                    <a:pt x="9" y="23"/>
                  </a:moveTo>
                  <a:cubicBezTo>
                    <a:pt x="62" y="-9"/>
                    <a:pt x="131" y="-8"/>
                    <a:pt x="181" y="30"/>
                  </a:cubicBezTo>
                  <a:cubicBezTo>
                    <a:pt x="191" y="37"/>
                    <a:pt x="192" y="52"/>
                    <a:pt x="185" y="61"/>
                  </a:cubicBezTo>
                  <a:cubicBezTo>
                    <a:pt x="178" y="70"/>
                    <a:pt x="164" y="72"/>
                    <a:pt x="155" y="65"/>
                  </a:cubicBezTo>
                  <a:cubicBezTo>
                    <a:pt x="134" y="49"/>
                    <a:pt x="108" y="43"/>
                    <a:pt x="82" y="44"/>
                  </a:cubicBezTo>
                  <a:cubicBezTo>
                    <a:pt x="69" y="45"/>
                    <a:pt x="56" y="48"/>
                    <a:pt x="44" y="53"/>
                  </a:cubicBezTo>
                  <a:cubicBezTo>
                    <a:pt x="34" y="58"/>
                    <a:pt x="23" y="65"/>
                    <a:pt x="12" y="60"/>
                  </a:cubicBezTo>
                  <a:cubicBezTo>
                    <a:pt x="9" y="58"/>
                    <a:pt x="6" y="56"/>
                    <a:pt x="5" y="54"/>
                  </a:cubicBezTo>
                  <a:cubicBezTo>
                    <a:pt x="-2" y="45"/>
                    <a:pt x="-2" y="29"/>
                    <a:pt x="9"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0"/>
            <p:cNvSpPr/>
            <p:nvPr/>
          </p:nvSpPr>
          <p:spPr>
            <a:xfrm>
              <a:off x="8014363" y="2021367"/>
              <a:ext cx="18040" cy="16429"/>
            </a:xfrm>
            <a:custGeom>
              <a:avLst/>
              <a:gdLst/>
              <a:ahLst/>
              <a:cxnLst/>
              <a:rect l="l" t="t" r="r" b="b"/>
              <a:pathLst>
                <a:path w="56" h="51" extrusionOk="0">
                  <a:moveTo>
                    <a:pt x="8" y="51"/>
                  </a:moveTo>
                  <a:cubicBezTo>
                    <a:pt x="5" y="51"/>
                    <a:pt x="4" y="50"/>
                    <a:pt x="3" y="48"/>
                  </a:cubicBezTo>
                  <a:cubicBezTo>
                    <a:pt x="-6" y="16"/>
                    <a:pt x="4" y="5"/>
                    <a:pt x="15" y="2"/>
                  </a:cubicBezTo>
                  <a:cubicBezTo>
                    <a:pt x="26" y="-2"/>
                    <a:pt x="39" y="1"/>
                    <a:pt x="53" y="10"/>
                  </a:cubicBezTo>
                  <a:cubicBezTo>
                    <a:pt x="56" y="12"/>
                    <a:pt x="56" y="15"/>
                    <a:pt x="55" y="17"/>
                  </a:cubicBezTo>
                  <a:cubicBezTo>
                    <a:pt x="54" y="19"/>
                    <a:pt x="51" y="20"/>
                    <a:pt x="48" y="19"/>
                  </a:cubicBezTo>
                  <a:cubicBezTo>
                    <a:pt x="36" y="11"/>
                    <a:pt x="26" y="9"/>
                    <a:pt x="18" y="11"/>
                  </a:cubicBezTo>
                  <a:cubicBezTo>
                    <a:pt x="9" y="14"/>
                    <a:pt x="7" y="26"/>
                    <a:pt x="12" y="45"/>
                  </a:cubicBezTo>
                  <a:cubicBezTo>
                    <a:pt x="13" y="47"/>
                    <a:pt x="11" y="50"/>
                    <a:pt x="9" y="51"/>
                  </a:cubicBezTo>
                  <a:cubicBezTo>
                    <a:pt x="8" y="51"/>
                    <a:pt x="8" y="51"/>
                    <a:pt x="8" y="51"/>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0"/>
            <p:cNvSpPr/>
            <p:nvPr/>
          </p:nvSpPr>
          <p:spPr>
            <a:xfrm>
              <a:off x="8004377" y="2048105"/>
              <a:ext cx="66039" cy="41879"/>
            </a:xfrm>
            <a:custGeom>
              <a:avLst/>
              <a:gdLst/>
              <a:ahLst/>
              <a:cxnLst/>
              <a:rect l="l" t="t" r="r" b="b"/>
              <a:pathLst>
                <a:path w="205" h="130" extrusionOk="0">
                  <a:moveTo>
                    <a:pt x="198" y="8"/>
                  </a:moveTo>
                  <a:cubicBezTo>
                    <a:pt x="181" y="-13"/>
                    <a:pt x="145" y="14"/>
                    <a:pt x="99" y="22"/>
                  </a:cubicBezTo>
                  <a:cubicBezTo>
                    <a:pt x="53" y="30"/>
                    <a:pt x="10" y="17"/>
                    <a:pt x="1" y="42"/>
                  </a:cubicBezTo>
                  <a:cubicBezTo>
                    <a:pt x="-10" y="75"/>
                    <a:pt x="43" y="141"/>
                    <a:pt x="117" y="128"/>
                  </a:cubicBezTo>
                  <a:cubicBezTo>
                    <a:pt x="192" y="115"/>
                    <a:pt x="219" y="35"/>
                    <a:pt x="198"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0"/>
            <p:cNvSpPr/>
            <p:nvPr/>
          </p:nvSpPr>
          <p:spPr>
            <a:xfrm>
              <a:off x="8016618" y="2066789"/>
              <a:ext cx="52187" cy="23194"/>
            </a:xfrm>
            <a:custGeom>
              <a:avLst/>
              <a:gdLst/>
              <a:ahLst/>
              <a:cxnLst/>
              <a:rect l="l" t="t" r="r" b="b"/>
              <a:pathLst>
                <a:path w="162" h="72" extrusionOk="0">
                  <a:moveTo>
                    <a:pt x="162" y="0"/>
                  </a:moveTo>
                  <a:cubicBezTo>
                    <a:pt x="147" y="1"/>
                    <a:pt x="132" y="2"/>
                    <a:pt x="116" y="5"/>
                  </a:cubicBezTo>
                  <a:cubicBezTo>
                    <a:pt x="62" y="14"/>
                    <a:pt x="19" y="33"/>
                    <a:pt x="0" y="52"/>
                  </a:cubicBezTo>
                  <a:cubicBezTo>
                    <a:pt x="21" y="67"/>
                    <a:pt x="48" y="76"/>
                    <a:pt x="79" y="70"/>
                  </a:cubicBezTo>
                  <a:cubicBezTo>
                    <a:pt x="124" y="63"/>
                    <a:pt x="152" y="30"/>
                    <a:pt x="162"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0"/>
            <p:cNvSpPr/>
            <p:nvPr/>
          </p:nvSpPr>
          <p:spPr>
            <a:xfrm>
              <a:off x="8007598" y="2048105"/>
              <a:ext cx="56697" cy="16429"/>
            </a:xfrm>
            <a:custGeom>
              <a:avLst/>
              <a:gdLst/>
              <a:ahLst/>
              <a:cxnLst/>
              <a:rect l="l" t="t" r="r" b="b"/>
              <a:pathLst>
                <a:path w="176" h="51" extrusionOk="0">
                  <a:moveTo>
                    <a:pt x="93" y="48"/>
                  </a:moveTo>
                  <a:cubicBezTo>
                    <a:pt x="134" y="41"/>
                    <a:pt x="167" y="25"/>
                    <a:pt x="176" y="1"/>
                  </a:cubicBezTo>
                  <a:cubicBezTo>
                    <a:pt x="157" y="-3"/>
                    <a:pt x="126" y="16"/>
                    <a:pt x="89" y="22"/>
                  </a:cubicBezTo>
                  <a:cubicBezTo>
                    <a:pt x="52" y="28"/>
                    <a:pt x="17" y="21"/>
                    <a:pt x="0" y="31"/>
                  </a:cubicBezTo>
                  <a:cubicBezTo>
                    <a:pt x="16" y="51"/>
                    <a:pt x="53" y="55"/>
                    <a:pt x="93"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0"/>
            <p:cNvSpPr/>
            <p:nvPr/>
          </p:nvSpPr>
          <p:spPr>
            <a:xfrm>
              <a:off x="8206360" y="1986576"/>
              <a:ext cx="79247" cy="82468"/>
            </a:xfrm>
            <a:custGeom>
              <a:avLst/>
              <a:gdLst/>
              <a:ahLst/>
              <a:cxnLst/>
              <a:rect l="l" t="t" r="r" b="b"/>
              <a:pathLst>
                <a:path w="246" h="256" extrusionOk="0">
                  <a:moveTo>
                    <a:pt x="208" y="199"/>
                  </a:moveTo>
                  <a:cubicBezTo>
                    <a:pt x="158" y="258"/>
                    <a:pt x="80" y="274"/>
                    <a:pt x="33" y="235"/>
                  </a:cubicBezTo>
                  <a:cubicBezTo>
                    <a:pt x="-13" y="195"/>
                    <a:pt x="-11" y="116"/>
                    <a:pt x="38" y="57"/>
                  </a:cubicBezTo>
                  <a:cubicBezTo>
                    <a:pt x="88" y="-2"/>
                    <a:pt x="166" y="-18"/>
                    <a:pt x="213" y="21"/>
                  </a:cubicBezTo>
                  <a:cubicBezTo>
                    <a:pt x="259" y="60"/>
                    <a:pt x="257" y="140"/>
                    <a:pt x="208" y="199"/>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0"/>
            <p:cNvSpPr/>
            <p:nvPr/>
          </p:nvSpPr>
          <p:spPr>
            <a:xfrm>
              <a:off x="8226655" y="2000106"/>
              <a:ext cx="47999" cy="51865"/>
            </a:xfrm>
            <a:custGeom>
              <a:avLst/>
              <a:gdLst/>
              <a:ahLst/>
              <a:cxnLst/>
              <a:rect l="l" t="t" r="r" b="b"/>
              <a:pathLst>
                <a:path w="149" h="161" extrusionOk="0">
                  <a:moveTo>
                    <a:pt x="117" y="8"/>
                  </a:moveTo>
                  <a:cubicBezTo>
                    <a:pt x="96" y="-3"/>
                    <a:pt x="68" y="-3"/>
                    <a:pt x="42" y="9"/>
                  </a:cubicBezTo>
                  <a:cubicBezTo>
                    <a:pt x="29" y="15"/>
                    <a:pt x="20" y="23"/>
                    <a:pt x="14" y="32"/>
                  </a:cubicBezTo>
                  <a:cubicBezTo>
                    <a:pt x="5" y="44"/>
                    <a:pt x="3" y="59"/>
                    <a:pt x="7" y="71"/>
                  </a:cubicBezTo>
                  <a:cubicBezTo>
                    <a:pt x="12" y="82"/>
                    <a:pt x="20" y="89"/>
                    <a:pt x="28" y="95"/>
                  </a:cubicBezTo>
                  <a:cubicBezTo>
                    <a:pt x="34" y="100"/>
                    <a:pt x="39" y="104"/>
                    <a:pt x="42" y="109"/>
                  </a:cubicBezTo>
                  <a:cubicBezTo>
                    <a:pt x="46" y="117"/>
                    <a:pt x="45" y="128"/>
                    <a:pt x="39" y="134"/>
                  </a:cubicBezTo>
                  <a:cubicBezTo>
                    <a:pt x="33" y="141"/>
                    <a:pt x="22" y="143"/>
                    <a:pt x="14" y="140"/>
                  </a:cubicBezTo>
                  <a:cubicBezTo>
                    <a:pt x="9" y="137"/>
                    <a:pt x="3" y="139"/>
                    <a:pt x="1" y="144"/>
                  </a:cubicBezTo>
                  <a:cubicBezTo>
                    <a:pt x="-1" y="149"/>
                    <a:pt x="1" y="155"/>
                    <a:pt x="6" y="157"/>
                  </a:cubicBezTo>
                  <a:cubicBezTo>
                    <a:pt x="11" y="160"/>
                    <a:pt x="17" y="161"/>
                    <a:pt x="23" y="161"/>
                  </a:cubicBezTo>
                  <a:cubicBezTo>
                    <a:pt x="34" y="161"/>
                    <a:pt x="46" y="156"/>
                    <a:pt x="53" y="147"/>
                  </a:cubicBezTo>
                  <a:cubicBezTo>
                    <a:pt x="65" y="135"/>
                    <a:pt x="67" y="114"/>
                    <a:pt x="59" y="99"/>
                  </a:cubicBezTo>
                  <a:cubicBezTo>
                    <a:pt x="54" y="91"/>
                    <a:pt x="47" y="85"/>
                    <a:pt x="40" y="80"/>
                  </a:cubicBezTo>
                  <a:cubicBezTo>
                    <a:pt x="34" y="75"/>
                    <a:pt x="28" y="70"/>
                    <a:pt x="26" y="64"/>
                  </a:cubicBezTo>
                  <a:cubicBezTo>
                    <a:pt x="23" y="58"/>
                    <a:pt x="25" y="49"/>
                    <a:pt x="29" y="43"/>
                  </a:cubicBezTo>
                  <a:cubicBezTo>
                    <a:pt x="31" y="40"/>
                    <a:pt x="34" y="38"/>
                    <a:pt x="37" y="35"/>
                  </a:cubicBezTo>
                  <a:cubicBezTo>
                    <a:pt x="46" y="35"/>
                    <a:pt x="58" y="38"/>
                    <a:pt x="64" y="45"/>
                  </a:cubicBezTo>
                  <a:cubicBezTo>
                    <a:pt x="71" y="52"/>
                    <a:pt x="74" y="63"/>
                    <a:pt x="73" y="73"/>
                  </a:cubicBezTo>
                  <a:cubicBezTo>
                    <a:pt x="72" y="78"/>
                    <a:pt x="76" y="83"/>
                    <a:pt x="81" y="84"/>
                  </a:cubicBezTo>
                  <a:lnTo>
                    <a:pt x="82" y="84"/>
                  </a:lnTo>
                  <a:cubicBezTo>
                    <a:pt x="87" y="84"/>
                    <a:pt x="91" y="81"/>
                    <a:pt x="92" y="76"/>
                  </a:cubicBezTo>
                  <a:cubicBezTo>
                    <a:pt x="95" y="60"/>
                    <a:pt x="90" y="44"/>
                    <a:pt x="79" y="32"/>
                  </a:cubicBezTo>
                  <a:cubicBezTo>
                    <a:pt x="75" y="27"/>
                    <a:pt x="70" y="24"/>
                    <a:pt x="64" y="22"/>
                  </a:cubicBezTo>
                  <a:cubicBezTo>
                    <a:pt x="80" y="18"/>
                    <a:pt x="96" y="18"/>
                    <a:pt x="108" y="25"/>
                  </a:cubicBezTo>
                  <a:cubicBezTo>
                    <a:pt x="123" y="33"/>
                    <a:pt x="135" y="54"/>
                    <a:pt x="127" y="70"/>
                  </a:cubicBezTo>
                  <a:cubicBezTo>
                    <a:pt x="125" y="75"/>
                    <a:pt x="127" y="81"/>
                    <a:pt x="132" y="83"/>
                  </a:cubicBezTo>
                  <a:cubicBezTo>
                    <a:pt x="137" y="85"/>
                    <a:pt x="142" y="83"/>
                    <a:pt x="145" y="78"/>
                  </a:cubicBezTo>
                  <a:cubicBezTo>
                    <a:pt x="156" y="54"/>
                    <a:pt x="143" y="22"/>
                    <a:pt x="117" y="8"/>
                  </a:cubicBezTo>
                  <a:close/>
                </a:path>
              </a:pathLst>
            </a:custGeom>
            <a:solidFill>
              <a:srgbClr val="A23F3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4839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639"/>
        <p:cNvGrpSpPr/>
        <p:nvPr/>
      </p:nvGrpSpPr>
      <p:grpSpPr>
        <a:xfrm>
          <a:off x="0" y="0"/>
          <a:ext cx="0" cy="0"/>
          <a:chOff x="0" y="0"/>
          <a:chExt cx="0" cy="0"/>
        </a:xfrm>
      </p:grpSpPr>
      <p:sp>
        <p:nvSpPr>
          <p:cNvPr id="640" name="Google Shape;640;p4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Zwischenstand:</a:t>
            </a:r>
            <a:endParaRPr/>
          </a:p>
        </p:txBody>
      </p:sp>
      <p:sp>
        <p:nvSpPr>
          <p:cNvPr id="641" name="Google Shape;641;p43"/>
          <p:cNvSpPr txBox="1"/>
          <p:nvPr/>
        </p:nvSpPr>
        <p:spPr>
          <a:xfrm>
            <a:off x="3289150" y="1297350"/>
            <a:ext cx="5141400" cy="80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Albert Sans"/>
                <a:ea typeface="Albert Sans"/>
                <a:cs typeface="Albert Sans"/>
                <a:sym typeface="Albert Sans"/>
              </a:rPr>
              <a:t>Select a topic</a:t>
            </a:r>
            <a:r>
              <a:rPr lang="en">
                <a:solidFill>
                  <a:schemeClr val="dk1"/>
                </a:solidFill>
                <a:latin typeface="Albert Sans"/>
                <a:ea typeface="Albert Sans"/>
                <a:cs typeface="Albert Sans"/>
                <a:sym typeface="Albert Sans"/>
              </a:rPr>
              <a:t> for the essay and provide students with a list of vocabulary words. Students should </a:t>
            </a:r>
            <a:r>
              <a:rPr lang="en" b="1">
                <a:solidFill>
                  <a:schemeClr val="dk1"/>
                </a:solidFill>
                <a:latin typeface="Albert Sans"/>
                <a:ea typeface="Albert Sans"/>
                <a:cs typeface="Albert Sans"/>
                <a:sym typeface="Albert Sans"/>
              </a:rPr>
              <a:t>research the topic, outline the structure and write a well-constructed essay</a:t>
            </a:r>
            <a:endParaRPr b="1">
              <a:solidFill>
                <a:schemeClr val="dk1"/>
              </a:solidFill>
              <a:latin typeface="Albert Sans"/>
              <a:ea typeface="Albert Sans"/>
              <a:cs typeface="Albert Sans"/>
              <a:sym typeface="Albert Sans"/>
            </a:endParaRPr>
          </a:p>
        </p:txBody>
      </p:sp>
      <p:sp>
        <p:nvSpPr>
          <p:cNvPr id="642" name="Google Shape;642;p43"/>
          <p:cNvSpPr txBox="1"/>
          <p:nvPr/>
        </p:nvSpPr>
        <p:spPr>
          <a:xfrm>
            <a:off x="3289150" y="2271750"/>
            <a:ext cx="5141400" cy="46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Topics</a:t>
            </a:r>
            <a:endParaRPr sz="2000">
              <a:solidFill>
                <a:schemeClr val="dk1"/>
              </a:solidFill>
              <a:latin typeface="Poppins SemiBold"/>
              <a:ea typeface="Poppins SemiBold"/>
              <a:cs typeface="Poppins SemiBold"/>
              <a:sym typeface="Poppins SemiBold"/>
            </a:endParaRPr>
          </a:p>
        </p:txBody>
      </p:sp>
      <p:sp>
        <p:nvSpPr>
          <p:cNvPr id="643" name="Google Shape;643;p43"/>
          <p:cNvSpPr txBox="1"/>
          <p:nvPr/>
        </p:nvSpPr>
        <p:spPr>
          <a:xfrm>
            <a:off x="3289150" y="2692575"/>
            <a:ext cx="5141400" cy="1825800"/>
          </a:xfrm>
          <a:prstGeom prst="rect">
            <a:avLst/>
          </a:prstGeom>
          <a:noFill/>
          <a:ln>
            <a:noFill/>
          </a:ln>
        </p:spPr>
        <p:txBody>
          <a:bodyPr spcFirstLastPara="1" wrap="square" lIns="91425" tIns="91425" rIns="91425" bIns="91425" anchor="t" anchorCtr="0">
            <a:noAutofit/>
          </a:bodyPr>
          <a:lstStyle/>
          <a:p>
            <a:pPr marL="342900" lvl="0" indent="-203200" algn="l" rtl="0">
              <a:lnSpc>
                <a:spcPct val="115000"/>
              </a:lnSpc>
              <a:spcBef>
                <a:spcPts val="0"/>
              </a:spcBef>
              <a:spcAft>
                <a:spcPts val="0"/>
              </a:spcAft>
              <a:buClr>
                <a:schemeClr val="accent4"/>
              </a:buClr>
              <a:buSzPts val="1400"/>
              <a:buFont typeface="Albert Sans"/>
              <a:buChar char="●"/>
            </a:pPr>
            <a:r>
              <a:rPr lang="en" b="1">
                <a:solidFill>
                  <a:schemeClr val="dk1"/>
                </a:solidFill>
                <a:latin typeface="Albert Sans"/>
                <a:ea typeface="Albert Sans"/>
                <a:cs typeface="Albert Sans"/>
                <a:sym typeface="Albert Sans"/>
              </a:rPr>
              <a:t>The Impact of Curiosity on Personal Growth: </a:t>
            </a:r>
            <a:r>
              <a:rPr lang="en">
                <a:solidFill>
                  <a:schemeClr val="dk1"/>
                </a:solidFill>
                <a:latin typeface="Albert Sans"/>
                <a:ea typeface="Albert Sans"/>
                <a:cs typeface="Albert Sans"/>
                <a:sym typeface="Albert Sans"/>
              </a:rPr>
              <a:t>Discuss how curiosity drives learning, shapes perspectives, and contributes to individual growth</a:t>
            </a:r>
            <a:endParaRPr>
              <a:solidFill>
                <a:schemeClr val="dk1"/>
              </a:solidFill>
              <a:latin typeface="Albert Sans"/>
              <a:ea typeface="Albert Sans"/>
              <a:cs typeface="Albert Sans"/>
              <a:sym typeface="Albert Sans"/>
            </a:endParaRPr>
          </a:p>
          <a:p>
            <a:pPr marL="342900" lvl="0" indent="-203200" algn="l" rtl="0">
              <a:lnSpc>
                <a:spcPct val="115000"/>
              </a:lnSpc>
              <a:spcBef>
                <a:spcPts val="0"/>
              </a:spcBef>
              <a:spcAft>
                <a:spcPts val="0"/>
              </a:spcAft>
              <a:buClr>
                <a:schemeClr val="accent4"/>
              </a:buClr>
              <a:buSzPts val="1400"/>
              <a:buFont typeface="Albert Sans"/>
              <a:buChar char="●"/>
            </a:pPr>
            <a:r>
              <a:rPr lang="en" b="1">
                <a:solidFill>
                  <a:schemeClr val="dk1"/>
                </a:solidFill>
                <a:latin typeface="Albert Sans"/>
                <a:ea typeface="Albert Sans"/>
                <a:cs typeface="Albert Sans"/>
                <a:sym typeface="Albert Sans"/>
              </a:rPr>
              <a:t>The Influence of Technology on Human Relationships:</a:t>
            </a:r>
            <a:r>
              <a:rPr lang="en">
                <a:solidFill>
                  <a:schemeClr val="dk1"/>
                </a:solidFill>
                <a:latin typeface="Albert Sans"/>
                <a:ea typeface="Albert Sans"/>
                <a:cs typeface="Albert Sans"/>
                <a:sym typeface="Albert Sans"/>
              </a:rPr>
              <a:t> Explore both positive and negative aspects, considering how technology has changed the way people connect, communicate, and maintain relationships</a:t>
            </a:r>
            <a:endParaRPr>
              <a:solidFill>
                <a:schemeClr val="dk1"/>
              </a:solidFill>
              <a:latin typeface="Albert Sans"/>
              <a:ea typeface="Albert Sans"/>
              <a:cs typeface="Albert Sans"/>
              <a:sym typeface="Albert Sans"/>
            </a:endParaRPr>
          </a:p>
        </p:txBody>
      </p:sp>
      <p:pic>
        <p:nvPicPr>
          <p:cNvPr id="644" name="Google Shape;644;p43"/>
          <p:cNvPicPr preferRelativeResize="0"/>
          <p:nvPr/>
        </p:nvPicPr>
        <p:blipFill rotWithShape="1">
          <a:blip r:embed="rId3">
            <a:alphaModFix/>
          </a:blip>
          <a:srcRect l="10404" t="4589" r="10412"/>
          <a:stretch/>
        </p:blipFill>
        <p:spPr>
          <a:xfrm>
            <a:off x="713225" y="1278653"/>
            <a:ext cx="2416099" cy="325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400"/>
        <p:cNvGrpSpPr/>
        <p:nvPr/>
      </p:nvGrpSpPr>
      <p:grpSpPr>
        <a:xfrm>
          <a:off x="0" y="0"/>
          <a:ext cx="0" cy="0"/>
          <a:chOff x="0" y="0"/>
          <a:chExt cx="0" cy="0"/>
        </a:xfrm>
      </p:grpSpPr>
      <p:pic>
        <p:nvPicPr>
          <p:cNvPr id="401" name="Google Shape;401;p35"/>
          <p:cNvPicPr preferRelativeResize="0">
            <a:picLocks noGrp="1"/>
          </p:cNvPicPr>
          <p:nvPr>
            <p:ph type="pic" idx="2"/>
          </p:nvPr>
        </p:nvPicPr>
        <p:blipFill rotWithShape="1">
          <a:blip r:embed="rId3">
            <a:alphaModFix/>
          </a:blip>
          <a:srcRect/>
          <a:stretch/>
        </p:blipFill>
        <p:spPr>
          <a:xfrm>
            <a:off x="0" y="0"/>
            <a:ext cx="9144000" cy="5143500"/>
          </a:xfrm>
          <a:prstGeom prst="rect">
            <a:avLst/>
          </a:prstGeom>
        </p:spPr>
      </p:pic>
      <p:sp>
        <p:nvSpPr>
          <p:cNvPr id="402" name="Google Shape;402;p35"/>
          <p:cNvSpPr txBox="1">
            <a:spLocks noGrp="1"/>
          </p:cNvSpPr>
          <p:nvPr>
            <p:ph type="body" idx="1"/>
          </p:nvPr>
        </p:nvSpPr>
        <p:spPr>
          <a:xfrm>
            <a:off x="1255500" y="3999000"/>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Broaden horizons, one word at a time</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 name="Google Shape;405;p35"/>
          <p:cNvSpPr/>
          <p:nvPr/>
        </p:nvSpPr>
        <p:spPr>
          <a:xfrm flipH="1">
            <a:off x="289738" y="236807"/>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409"/>
        <p:cNvGrpSpPr/>
        <p:nvPr/>
      </p:nvGrpSpPr>
      <p:grpSpPr>
        <a:xfrm>
          <a:off x="0" y="0"/>
          <a:ext cx="0" cy="0"/>
          <a:chOff x="0" y="0"/>
          <a:chExt cx="0" cy="0"/>
        </a:xfrm>
      </p:grpSpPr>
      <p:sp>
        <p:nvSpPr>
          <p:cNvPr id="410" name="Google Shape;410;p36"/>
          <p:cNvSpPr txBox="1">
            <a:spLocks noGrp="1"/>
          </p:cNvSpPr>
          <p:nvPr>
            <p:ph type="title"/>
          </p:nvPr>
        </p:nvSpPr>
        <p:spPr>
          <a:xfrm>
            <a:off x="1627500" y="1525350"/>
            <a:ext cx="3858900" cy="144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123,000</a:t>
            </a:r>
            <a:endParaRPr/>
          </a:p>
        </p:txBody>
      </p:sp>
      <p:sp>
        <p:nvSpPr>
          <p:cNvPr id="411" name="Google Shape;411;p36"/>
          <p:cNvSpPr txBox="1">
            <a:spLocks noGrp="1"/>
          </p:cNvSpPr>
          <p:nvPr>
            <p:ph type="subTitle" idx="1"/>
          </p:nvPr>
        </p:nvSpPr>
        <p:spPr>
          <a:xfrm>
            <a:off x="1627500" y="3153175"/>
            <a:ext cx="3858900" cy="46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Show how many people speak this language to encourage your students!</a:t>
            </a:r>
            <a:endParaRPr/>
          </a:p>
        </p:txBody>
      </p:sp>
      <p:cxnSp>
        <p:nvCxnSpPr>
          <p:cNvPr id="412" name="Google Shape;412;p36"/>
          <p:cNvCxnSpPr/>
          <p:nvPr/>
        </p:nvCxnSpPr>
        <p:spPr>
          <a:xfrm>
            <a:off x="5648550" y="4738475"/>
            <a:ext cx="3595500" cy="0"/>
          </a:xfrm>
          <a:prstGeom prst="straightConnector1">
            <a:avLst/>
          </a:prstGeom>
          <a:noFill/>
          <a:ln w="9525" cap="flat" cmpd="sng">
            <a:solidFill>
              <a:schemeClr val="dk1"/>
            </a:solidFill>
            <a:prstDash val="solid"/>
            <a:round/>
            <a:headEnd type="none" w="med" len="med"/>
            <a:tailEnd type="none" w="med" len="med"/>
          </a:ln>
        </p:spPr>
      </p:cxnSp>
      <p:grpSp>
        <p:nvGrpSpPr>
          <p:cNvPr id="413" name="Google Shape;413;p36"/>
          <p:cNvGrpSpPr/>
          <p:nvPr/>
        </p:nvGrpSpPr>
        <p:grpSpPr>
          <a:xfrm>
            <a:off x="6211854" y="1144844"/>
            <a:ext cx="1527515" cy="3593750"/>
            <a:chOff x="3297840" y="780840"/>
            <a:chExt cx="1761840" cy="4145040"/>
          </a:xfrm>
        </p:grpSpPr>
        <p:sp>
          <p:nvSpPr>
            <p:cNvPr id="414" name="Google Shape;414;p36"/>
            <p:cNvSpPr/>
            <p:nvPr/>
          </p:nvSpPr>
          <p:spPr>
            <a:xfrm>
              <a:off x="4102080" y="3098160"/>
              <a:ext cx="370800" cy="1676160"/>
            </a:xfrm>
            <a:custGeom>
              <a:avLst/>
              <a:gdLst/>
              <a:ahLst/>
              <a:cxnLst/>
              <a:rect l="l" t="t" r="r" b="b"/>
              <a:pathLst>
                <a:path w="1030" h="4656" extrusionOk="0">
                  <a:moveTo>
                    <a:pt x="0" y="0"/>
                  </a:moveTo>
                  <a:cubicBezTo>
                    <a:pt x="107" y="1016"/>
                    <a:pt x="369" y="4620"/>
                    <a:pt x="369" y="4620"/>
                  </a:cubicBezTo>
                  <a:cubicBezTo>
                    <a:pt x="592" y="4699"/>
                    <a:pt x="757" y="4623"/>
                    <a:pt x="757" y="4623"/>
                  </a:cubicBezTo>
                  <a:cubicBezTo>
                    <a:pt x="757" y="4623"/>
                    <a:pt x="1067" y="1152"/>
                    <a:pt x="1026" y="0"/>
                  </a:cubicBez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5" name="Google Shape;415;p36"/>
            <p:cNvSpPr/>
            <p:nvPr/>
          </p:nvSpPr>
          <p:spPr>
            <a:xfrm>
              <a:off x="4206840" y="4761000"/>
              <a:ext cx="473760" cy="164880"/>
            </a:xfrm>
            <a:custGeom>
              <a:avLst/>
              <a:gdLst/>
              <a:ahLst/>
              <a:cxnLst/>
              <a:rect l="l" t="t" r="r" b="b"/>
              <a:pathLst>
                <a:path w="1316" h="458" extrusionOk="0">
                  <a:moveTo>
                    <a:pt x="3" y="363"/>
                  </a:moveTo>
                  <a:lnTo>
                    <a:pt x="4" y="372"/>
                  </a:lnTo>
                  <a:cubicBezTo>
                    <a:pt x="6" y="384"/>
                    <a:pt x="7" y="397"/>
                    <a:pt x="9" y="410"/>
                  </a:cubicBezTo>
                  <a:cubicBezTo>
                    <a:pt x="12" y="421"/>
                    <a:pt x="13" y="432"/>
                    <a:pt x="16" y="444"/>
                  </a:cubicBezTo>
                  <a:lnTo>
                    <a:pt x="1313" y="458"/>
                  </a:lnTo>
                  <a:cubicBezTo>
                    <a:pt x="1313" y="458"/>
                    <a:pt x="1316" y="443"/>
                    <a:pt x="1316" y="422"/>
                  </a:cubicBezTo>
                  <a:cubicBezTo>
                    <a:pt x="1316" y="412"/>
                    <a:pt x="1315" y="399"/>
                    <a:pt x="1312" y="385"/>
                  </a:cubicBezTo>
                  <a:cubicBezTo>
                    <a:pt x="1312" y="382"/>
                    <a:pt x="1312" y="379"/>
                    <a:pt x="1311" y="376"/>
                  </a:cubicBezTo>
                  <a:cubicBezTo>
                    <a:pt x="1297" y="303"/>
                    <a:pt x="1246" y="201"/>
                    <a:pt x="1069" y="167"/>
                  </a:cubicBezTo>
                  <a:cubicBezTo>
                    <a:pt x="1060" y="165"/>
                    <a:pt x="1051" y="164"/>
                    <a:pt x="1041" y="163"/>
                  </a:cubicBezTo>
                  <a:lnTo>
                    <a:pt x="1040" y="163"/>
                  </a:lnTo>
                  <a:cubicBezTo>
                    <a:pt x="1026" y="160"/>
                    <a:pt x="1013" y="159"/>
                    <a:pt x="998" y="158"/>
                  </a:cubicBezTo>
                  <a:cubicBezTo>
                    <a:pt x="993" y="157"/>
                    <a:pt x="988" y="157"/>
                    <a:pt x="983" y="156"/>
                  </a:cubicBezTo>
                  <a:cubicBezTo>
                    <a:pt x="628" y="125"/>
                    <a:pt x="472" y="4"/>
                    <a:pt x="472" y="4"/>
                  </a:cubicBezTo>
                  <a:cubicBezTo>
                    <a:pt x="472" y="4"/>
                    <a:pt x="266" y="44"/>
                    <a:pt x="73" y="0"/>
                  </a:cubicBezTo>
                  <a:cubicBezTo>
                    <a:pt x="73" y="0"/>
                    <a:pt x="51" y="38"/>
                    <a:pt x="30" y="103"/>
                  </a:cubicBezTo>
                  <a:cubicBezTo>
                    <a:pt x="27" y="114"/>
                    <a:pt x="23" y="126"/>
                    <a:pt x="20" y="139"/>
                  </a:cubicBezTo>
                  <a:cubicBezTo>
                    <a:pt x="19" y="140"/>
                    <a:pt x="19" y="144"/>
                    <a:pt x="18" y="146"/>
                  </a:cubicBezTo>
                  <a:cubicBezTo>
                    <a:pt x="17" y="151"/>
                    <a:pt x="16" y="157"/>
                    <a:pt x="14" y="162"/>
                  </a:cubicBezTo>
                  <a:cubicBezTo>
                    <a:pt x="14" y="164"/>
                    <a:pt x="13" y="166"/>
                    <a:pt x="13" y="167"/>
                  </a:cubicBezTo>
                  <a:cubicBezTo>
                    <a:pt x="13" y="169"/>
                    <a:pt x="12" y="170"/>
                    <a:pt x="12" y="170"/>
                  </a:cubicBezTo>
                  <a:cubicBezTo>
                    <a:pt x="7" y="197"/>
                    <a:pt x="3" y="226"/>
                    <a:pt x="2" y="258"/>
                  </a:cubicBezTo>
                  <a:cubicBezTo>
                    <a:pt x="0"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36"/>
            <p:cNvSpPr/>
            <p:nvPr/>
          </p:nvSpPr>
          <p:spPr>
            <a:xfrm>
              <a:off x="4384320" y="4764240"/>
              <a:ext cx="41400" cy="34920"/>
            </a:xfrm>
            <a:custGeom>
              <a:avLst/>
              <a:gdLst/>
              <a:ahLst/>
              <a:cxnLst/>
              <a:rect l="l" t="t" r="r" b="b"/>
              <a:pathLst>
                <a:path w="115" h="97" extrusionOk="0">
                  <a:moveTo>
                    <a:pt x="109" y="7"/>
                  </a:moveTo>
                  <a:cubicBezTo>
                    <a:pt x="104" y="3"/>
                    <a:pt x="98" y="0"/>
                    <a:pt x="92" y="0"/>
                  </a:cubicBezTo>
                  <a:cubicBezTo>
                    <a:pt x="85" y="0"/>
                    <a:pt x="80" y="3"/>
                    <a:pt x="75" y="7"/>
                  </a:cubicBezTo>
                  <a:cubicBezTo>
                    <a:pt x="72" y="10"/>
                    <a:pt x="69" y="13"/>
                    <a:pt x="64" y="15"/>
                  </a:cubicBezTo>
                  <a:cubicBezTo>
                    <a:pt x="48" y="28"/>
                    <a:pt x="30" y="41"/>
                    <a:pt x="12" y="53"/>
                  </a:cubicBezTo>
                  <a:cubicBezTo>
                    <a:pt x="7" y="56"/>
                    <a:pt x="3" y="61"/>
                    <a:pt x="1" y="67"/>
                  </a:cubicBezTo>
                  <a:cubicBezTo>
                    <a:pt x="-1" y="72"/>
                    <a:pt x="0" y="80"/>
                    <a:pt x="3" y="85"/>
                  </a:cubicBezTo>
                  <a:cubicBezTo>
                    <a:pt x="9" y="95"/>
                    <a:pt x="24" y="101"/>
                    <a:pt x="35" y="94"/>
                  </a:cubicBezTo>
                  <a:cubicBezTo>
                    <a:pt x="60" y="76"/>
                    <a:pt x="84" y="59"/>
                    <a:pt x="108" y="41"/>
                  </a:cubicBezTo>
                  <a:cubicBezTo>
                    <a:pt x="112" y="36"/>
                    <a:pt x="114" y="29"/>
                    <a:pt x="114" y="24"/>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36"/>
            <p:cNvSpPr/>
            <p:nvPr/>
          </p:nvSpPr>
          <p:spPr>
            <a:xfrm>
              <a:off x="4416000" y="4779720"/>
              <a:ext cx="42480" cy="39600"/>
            </a:xfrm>
            <a:custGeom>
              <a:avLst/>
              <a:gdLst/>
              <a:ahLst/>
              <a:cxnLst/>
              <a:rect l="l" t="t" r="r" b="b"/>
              <a:pathLst>
                <a:path w="118" h="110" extrusionOk="0">
                  <a:moveTo>
                    <a:pt x="111" y="7"/>
                  </a:moveTo>
                  <a:cubicBezTo>
                    <a:pt x="103" y="-2"/>
                    <a:pt x="87" y="-3"/>
                    <a:pt x="79" y="6"/>
                  </a:cubicBezTo>
                  <a:cubicBezTo>
                    <a:pt x="61" y="26"/>
                    <a:pt x="42" y="43"/>
                    <a:pt x="21" y="59"/>
                  </a:cubicBezTo>
                  <a:cubicBezTo>
                    <a:pt x="19" y="62"/>
                    <a:pt x="16" y="64"/>
                    <a:pt x="11" y="67"/>
                  </a:cubicBezTo>
                  <a:cubicBezTo>
                    <a:pt x="6" y="70"/>
                    <a:pt x="3" y="74"/>
                    <a:pt x="1" y="80"/>
                  </a:cubicBezTo>
                  <a:cubicBezTo>
                    <a:pt x="0" y="86"/>
                    <a:pt x="0" y="93"/>
                    <a:pt x="3" y="98"/>
                  </a:cubicBezTo>
                  <a:cubicBezTo>
                    <a:pt x="10" y="108"/>
                    <a:pt x="24" y="114"/>
                    <a:pt x="35" y="107"/>
                  </a:cubicBezTo>
                  <a:cubicBezTo>
                    <a:pt x="63" y="88"/>
                    <a:pt x="89" y="65"/>
                    <a:pt x="111" y="39"/>
                  </a:cubicBezTo>
                  <a:cubicBezTo>
                    <a:pt x="116" y="35"/>
                    <a:pt x="118" y="29"/>
                    <a:pt x="118" y="23"/>
                  </a:cubicBezTo>
                  <a:cubicBezTo>
                    <a:pt x="118"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8" name="Google Shape;418;p36"/>
            <p:cNvSpPr/>
            <p:nvPr/>
          </p:nvSpPr>
          <p:spPr>
            <a:xfrm>
              <a:off x="4452720" y="4790520"/>
              <a:ext cx="36000" cy="41040"/>
            </a:xfrm>
            <a:custGeom>
              <a:avLst/>
              <a:gdLst/>
              <a:ahLst/>
              <a:cxnLst/>
              <a:rect l="l" t="t" r="r" b="b"/>
              <a:pathLst>
                <a:path w="100" h="114" extrusionOk="0">
                  <a:moveTo>
                    <a:pt x="94" y="8"/>
                  </a:moveTo>
                  <a:cubicBezTo>
                    <a:pt x="90" y="3"/>
                    <a:pt x="84" y="0"/>
                    <a:pt x="77" y="0"/>
                  </a:cubicBezTo>
                  <a:cubicBezTo>
                    <a:pt x="72" y="1"/>
                    <a:pt x="65" y="3"/>
                    <a:pt x="61" y="7"/>
                  </a:cubicBezTo>
                  <a:lnTo>
                    <a:pt x="8" y="74"/>
                  </a:lnTo>
                  <a:cubicBezTo>
                    <a:pt x="4" y="79"/>
                    <a:pt x="1" y="83"/>
                    <a:pt x="0" y="90"/>
                  </a:cubicBezTo>
                  <a:cubicBezTo>
                    <a:pt x="0" y="96"/>
                    <a:pt x="3" y="103"/>
                    <a:pt x="7" y="107"/>
                  </a:cubicBezTo>
                  <a:cubicBezTo>
                    <a:pt x="12" y="111"/>
                    <a:pt x="18" y="114"/>
                    <a:pt x="24" y="114"/>
                  </a:cubicBezTo>
                  <a:cubicBezTo>
                    <a:pt x="30" y="114"/>
                    <a:pt x="36" y="112"/>
                    <a:pt x="40" y="108"/>
                  </a:cubicBezTo>
                  <a:lnTo>
                    <a:pt x="94" y="40"/>
                  </a:lnTo>
                  <a:cubicBezTo>
                    <a:pt x="97" y="35"/>
                    <a:pt x="100" y="31"/>
                    <a:pt x="100" y="23"/>
                  </a:cubicBezTo>
                  <a:cubicBezTo>
                    <a:pt x="100" y="18"/>
                    <a:pt x="98" y="12"/>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9" name="Google Shape;419;p36"/>
            <p:cNvSpPr/>
            <p:nvPr/>
          </p:nvSpPr>
          <p:spPr>
            <a:xfrm>
              <a:off x="4494480" y="4800240"/>
              <a:ext cx="29520" cy="38160"/>
            </a:xfrm>
            <a:custGeom>
              <a:avLst/>
              <a:gdLst/>
              <a:ahLst/>
              <a:cxnLst/>
              <a:rect l="l" t="t" r="r" b="b"/>
              <a:pathLst>
                <a:path w="82" h="106" extrusionOk="0">
                  <a:moveTo>
                    <a:pt x="71" y="3"/>
                  </a:moveTo>
                  <a:cubicBezTo>
                    <a:pt x="60" y="-3"/>
                    <a:pt x="46" y="0"/>
                    <a:pt x="40" y="11"/>
                  </a:cubicBezTo>
                  <a:cubicBezTo>
                    <a:pt x="28" y="31"/>
                    <a:pt x="16" y="51"/>
                    <a:pt x="4" y="70"/>
                  </a:cubicBezTo>
                  <a:cubicBezTo>
                    <a:pt x="-3" y="80"/>
                    <a:pt x="0" y="97"/>
                    <a:pt x="12" y="102"/>
                  </a:cubicBezTo>
                  <a:cubicBezTo>
                    <a:pt x="23" y="109"/>
                    <a:pt x="37" y="106"/>
                    <a:pt x="44" y="95"/>
                  </a:cubicBezTo>
                  <a:cubicBezTo>
                    <a:pt x="55" y="75"/>
                    <a:pt x="67" y="56"/>
                    <a:pt x="79" y="36"/>
                  </a:cubicBezTo>
                  <a:cubicBezTo>
                    <a:pt x="85" y="26"/>
                    <a:pt x="83" y="9"/>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36"/>
            <p:cNvSpPr/>
            <p:nvPr/>
          </p:nvSpPr>
          <p:spPr>
            <a:xfrm>
              <a:off x="4208280" y="4894920"/>
              <a:ext cx="472320" cy="30960"/>
            </a:xfrm>
            <a:custGeom>
              <a:avLst/>
              <a:gdLst/>
              <a:ahLst/>
              <a:cxnLst/>
              <a:rect l="l" t="t" r="r" b="b"/>
              <a:pathLst>
                <a:path w="1312" h="86" extrusionOk="0">
                  <a:moveTo>
                    <a:pt x="0" y="0"/>
                  </a:moveTo>
                  <a:cubicBezTo>
                    <a:pt x="2" y="12"/>
                    <a:pt x="3" y="25"/>
                    <a:pt x="5" y="37"/>
                  </a:cubicBezTo>
                  <a:cubicBezTo>
                    <a:pt x="8" y="49"/>
                    <a:pt x="9" y="60"/>
                    <a:pt x="12" y="72"/>
                  </a:cubicBezTo>
                  <a:lnTo>
                    <a:pt x="1309" y="86"/>
                  </a:lnTo>
                  <a:cubicBezTo>
                    <a:pt x="1309" y="86"/>
                    <a:pt x="1312" y="72"/>
                    <a:pt x="1312" y="50"/>
                  </a:cubicBezTo>
                  <a:cubicBezTo>
                    <a:pt x="1312" y="40"/>
                    <a:pt x="1311" y="27"/>
                    <a:pt x="1308" y="13"/>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1" name="Google Shape;421;p36"/>
            <p:cNvSpPr/>
            <p:nvPr/>
          </p:nvSpPr>
          <p:spPr>
            <a:xfrm>
              <a:off x="3395760" y="4761000"/>
              <a:ext cx="473760" cy="164880"/>
            </a:xfrm>
            <a:custGeom>
              <a:avLst/>
              <a:gdLst/>
              <a:ahLst/>
              <a:cxnLst/>
              <a:rect l="l" t="t" r="r" b="b"/>
              <a:pathLst>
                <a:path w="1316" h="458" extrusionOk="0">
                  <a:moveTo>
                    <a:pt x="1313" y="363"/>
                  </a:moveTo>
                  <a:lnTo>
                    <a:pt x="1312" y="372"/>
                  </a:lnTo>
                  <a:cubicBezTo>
                    <a:pt x="1311" y="384"/>
                    <a:pt x="1309" y="397"/>
                    <a:pt x="1307" y="410"/>
                  </a:cubicBezTo>
                  <a:cubicBezTo>
                    <a:pt x="1304" y="421"/>
                    <a:pt x="1303" y="432"/>
                    <a:pt x="1300" y="444"/>
                  </a:cubicBezTo>
                  <a:lnTo>
                    <a:pt x="3" y="458"/>
                  </a:lnTo>
                  <a:cubicBezTo>
                    <a:pt x="3" y="458"/>
                    <a:pt x="0" y="443"/>
                    <a:pt x="0" y="422"/>
                  </a:cubicBezTo>
                  <a:cubicBezTo>
                    <a:pt x="1" y="412"/>
                    <a:pt x="1" y="399"/>
                    <a:pt x="4" y="385"/>
                  </a:cubicBezTo>
                  <a:cubicBezTo>
                    <a:pt x="4" y="382"/>
                    <a:pt x="4" y="379"/>
                    <a:pt x="5" y="376"/>
                  </a:cubicBezTo>
                  <a:cubicBezTo>
                    <a:pt x="19" y="303"/>
                    <a:pt x="71" y="201"/>
                    <a:pt x="248" y="167"/>
                  </a:cubicBezTo>
                  <a:cubicBezTo>
                    <a:pt x="256" y="165"/>
                    <a:pt x="266" y="164"/>
                    <a:pt x="275" y="163"/>
                  </a:cubicBezTo>
                  <a:lnTo>
                    <a:pt x="276" y="163"/>
                  </a:lnTo>
                  <a:cubicBezTo>
                    <a:pt x="290" y="160"/>
                    <a:pt x="304" y="159"/>
                    <a:pt x="318" y="158"/>
                  </a:cubicBezTo>
                  <a:cubicBezTo>
                    <a:pt x="323" y="157"/>
                    <a:pt x="328" y="157"/>
                    <a:pt x="333" y="156"/>
                  </a:cubicBezTo>
                  <a:cubicBezTo>
                    <a:pt x="688" y="125"/>
                    <a:pt x="844" y="4"/>
                    <a:pt x="844" y="4"/>
                  </a:cubicBezTo>
                  <a:cubicBezTo>
                    <a:pt x="844" y="4"/>
                    <a:pt x="1050" y="44"/>
                    <a:pt x="1243" y="0"/>
                  </a:cubicBezTo>
                  <a:cubicBezTo>
                    <a:pt x="1243" y="0"/>
                    <a:pt x="1266" y="38"/>
                    <a:pt x="1286" y="103"/>
                  </a:cubicBezTo>
                  <a:cubicBezTo>
                    <a:pt x="1289" y="114"/>
                    <a:pt x="1293" y="126"/>
                    <a:pt x="1296" y="139"/>
                  </a:cubicBezTo>
                  <a:cubicBezTo>
                    <a:pt x="1297" y="140"/>
                    <a:pt x="1298" y="144"/>
                    <a:pt x="1298" y="146"/>
                  </a:cubicBezTo>
                  <a:cubicBezTo>
                    <a:pt x="1299" y="151"/>
                    <a:pt x="1301" y="157"/>
                    <a:pt x="1302" y="162"/>
                  </a:cubicBezTo>
                  <a:cubicBezTo>
                    <a:pt x="1302" y="164"/>
                    <a:pt x="1303" y="166"/>
                    <a:pt x="1303" y="167"/>
                  </a:cubicBezTo>
                  <a:cubicBezTo>
                    <a:pt x="1303" y="169"/>
                    <a:pt x="1303" y="170"/>
                    <a:pt x="1303" y="170"/>
                  </a:cubicBezTo>
                  <a:cubicBezTo>
                    <a:pt x="1308" y="197"/>
                    <a:pt x="1313" y="226"/>
                    <a:pt x="1315" y="258"/>
                  </a:cubicBezTo>
                  <a:cubicBezTo>
                    <a:pt x="1317" y="291"/>
                    <a:pt x="1317" y="327"/>
                    <a:pt x="131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36"/>
            <p:cNvSpPr/>
            <p:nvPr/>
          </p:nvSpPr>
          <p:spPr>
            <a:xfrm>
              <a:off x="3651000" y="4764240"/>
              <a:ext cx="41040" cy="34920"/>
            </a:xfrm>
            <a:custGeom>
              <a:avLst/>
              <a:gdLst/>
              <a:ahLst/>
              <a:cxnLst/>
              <a:rect l="l" t="t" r="r" b="b"/>
              <a:pathLst>
                <a:path w="114" h="97" extrusionOk="0">
                  <a:moveTo>
                    <a:pt x="6" y="7"/>
                  </a:moveTo>
                  <a:cubicBezTo>
                    <a:pt x="10" y="3"/>
                    <a:pt x="16" y="0"/>
                    <a:pt x="22" y="0"/>
                  </a:cubicBezTo>
                  <a:cubicBezTo>
                    <a:pt x="29" y="0"/>
                    <a:pt x="34" y="3"/>
                    <a:pt x="39" y="7"/>
                  </a:cubicBezTo>
                  <a:cubicBezTo>
                    <a:pt x="42" y="10"/>
                    <a:pt x="46" y="13"/>
                    <a:pt x="50" y="15"/>
                  </a:cubicBezTo>
                  <a:cubicBezTo>
                    <a:pt x="67" y="28"/>
                    <a:pt x="85" y="41"/>
                    <a:pt x="102" y="53"/>
                  </a:cubicBezTo>
                  <a:cubicBezTo>
                    <a:pt x="107" y="56"/>
                    <a:pt x="111" y="61"/>
                    <a:pt x="113" y="67"/>
                  </a:cubicBezTo>
                  <a:cubicBezTo>
                    <a:pt x="115" y="72"/>
                    <a:pt x="114" y="80"/>
                    <a:pt x="111" y="85"/>
                  </a:cubicBezTo>
                  <a:cubicBezTo>
                    <a:pt x="105" y="95"/>
                    <a:pt x="90" y="101"/>
                    <a:pt x="80" y="94"/>
                  </a:cubicBezTo>
                  <a:cubicBezTo>
                    <a:pt x="55" y="76"/>
                    <a:pt x="30" y="59"/>
                    <a:pt x="6" y="41"/>
                  </a:cubicBezTo>
                  <a:cubicBezTo>
                    <a:pt x="2" y="36"/>
                    <a:pt x="0" y="29"/>
                    <a:pt x="0" y="24"/>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36"/>
            <p:cNvSpPr/>
            <p:nvPr/>
          </p:nvSpPr>
          <p:spPr>
            <a:xfrm>
              <a:off x="3617880" y="4779720"/>
              <a:ext cx="42480" cy="39600"/>
            </a:xfrm>
            <a:custGeom>
              <a:avLst/>
              <a:gdLst/>
              <a:ahLst/>
              <a:cxnLst/>
              <a:rect l="l" t="t" r="r" b="b"/>
              <a:pathLst>
                <a:path w="118" h="110" extrusionOk="0">
                  <a:moveTo>
                    <a:pt x="6" y="7"/>
                  </a:moveTo>
                  <a:cubicBezTo>
                    <a:pt x="16" y="-2"/>
                    <a:pt x="31" y="-3"/>
                    <a:pt x="40" y="6"/>
                  </a:cubicBezTo>
                  <a:cubicBezTo>
                    <a:pt x="57" y="26"/>
                    <a:pt x="76" y="43"/>
                    <a:pt x="97" y="59"/>
                  </a:cubicBezTo>
                  <a:cubicBezTo>
                    <a:pt x="100" y="62"/>
                    <a:pt x="103" y="64"/>
                    <a:pt x="107" y="67"/>
                  </a:cubicBezTo>
                  <a:cubicBezTo>
                    <a:pt x="112" y="70"/>
                    <a:pt x="116" y="74"/>
                    <a:pt x="117" y="80"/>
                  </a:cubicBezTo>
                  <a:cubicBezTo>
                    <a:pt x="119" y="86"/>
                    <a:pt x="118" y="93"/>
                    <a:pt x="115" y="98"/>
                  </a:cubicBezTo>
                  <a:cubicBezTo>
                    <a:pt x="109" y="108"/>
                    <a:pt x="94" y="114"/>
                    <a:pt x="83" y="107"/>
                  </a:cubicBezTo>
                  <a:cubicBezTo>
                    <a:pt x="56" y="88"/>
                    <a:pt x="30" y="65"/>
                    <a:pt x="7" y="39"/>
                  </a:cubicBezTo>
                  <a:cubicBezTo>
                    <a:pt x="3" y="35"/>
                    <a:pt x="0" y="29"/>
                    <a:pt x="0" y="23"/>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4" name="Google Shape;424;p36"/>
            <p:cNvSpPr/>
            <p:nvPr/>
          </p:nvSpPr>
          <p:spPr>
            <a:xfrm>
              <a:off x="3587640" y="4790520"/>
              <a:ext cx="36000" cy="41040"/>
            </a:xfrm>
            <a:custGeom>
              <a:avLst/>
              <a:gdLst/>
              <a:ahLst/>
              <a:cxnLst/>
              <a:rect l="l" t="t" r="r" b="b"/>
              <a:pathLst>
                <a:path w="100" h="114" extrusionOk="0">
                  <a:moveTo>
                    <a:pt x="6" y="8"/>
                  </a:moveTo>
                  <a:cubicBezTo>
                    <a:pt x="11" y="3"/>
                    <a:pt x="17" y="0"/>
                    <a:pt x="23" y="0"/>
                  </a:cubicBezTo>
                  <a:cubicBezTo>
                    <a:pt x="29" y="1"/>
                    <a:pt x="35" y="3"/>
                    <a:pt x="40" y="7"/>
                  </a:cubicBezTo>
                  <a:lnTo>
                    <a:pt x="93" y="74"/>
                  </a:lnTo>
                  <a:cubicBezTo>
                    <a:pt x="96" y="79"/>
                    <a:pt x="100" y="83"/>
                    <a:pt x="100" y="90"/>
                  </a:cubicBezTo>
                  <a:cubicBezTo>
                    <a:pt x="100" y="96"/>
                    <a:pt x="97" y="103"/>
                    <a:pt x="93" y="107"/>
                  </a:cubicBezTo>
                  <a:cubicBezTo>
                    <a:pt x="89" y="111"/>
                    <a:pt x="83" y="114"/>
                    <a:pt x="76" y="114"/>
                  </a:cubicBezTo>
                  <a:cubicBezTo>
                    <a:pt x="71" y="114"/>
                    <a:pt x="64" y="112"/>
                    <a:pt x="60" y="108"/>
                  </a:cubicBezTo>
                  <a:lnTo>
                    <a:pt x="7" y="40"/>
                  </a:lnTo>
                  <a:cubicBezTo>
                    <a:pt x="3" y="35"/>
                    <a:pt x="0" y="31"/>
                    <a:pt x="0" y="23"/>
                  </a:cubicBezTo>
                  <a:cubicBezTo>
                    <a:pt x="0" y="18"/>
                    <a:pt x="2" y="12"/>
                    <a:pt x="6"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5" name="Google Shape;425;p36"/>
            <p:cNvSpPr/>
            <p:nvPr/>
          </p:nvSpPr>
          <p:spPr>
            <a:xfrm>
              <a:off x="3552360" y="4800240"/>
              <a:ext cx="29520" cy="38160"/>
            </a:xfrm>
            <a:custGeom>
              <a:avLst/>
              <a:gdLst/>
              <a:ahLst/>
              <a:cxnLst/>
              <a:rect l="l" t="t" r="r" b="b"/>
              <a:pathLst>
                <a:path w="82" h="106" extrusionOk="0">
                  <a:moveTo>
                    <a:pt x="11" y="3"/>
                  </a:moveTo>
                  <a:cubicBezTo>
                    <a:pt x="23" y="-4"/>
                    <a:pt x="38" y="1"/>
                    <a:pt x="44" y="14"/>
                  </a:cubicBezTo>
                  <a:cubicBezTo>
                    <a:pt x="56" y="33"/>
                    <a:pt x="67" y="51"/>
                    <a:pt x="78" y="71"/>
                  </a:cubicBezTo>
                  <a:cubicBezTo>
                    <a:pt x="85" y="82"/>
                    <a:pt x="82" y="97"/>
                    <a:pt x="71" y="102"/>
                  </a:cubicBezTo>
                  <a:cubicBezTo>
                    <a:pt x="59" y="109"/>
                    <a:pt x="43" y="106"/>
                    <a:pt x="37" y="92"/>
                  </a:cubicBezTo>
                  <a:cubicBezTo>
                    <a:pt x="26" y="73"/>
                    <a:pt x="15" y="54"/>
                    <a:pt x="3" y="35"/>
                  </a:cubicBezTo>
                  <a:cubicBezTo>
                    <a:pt x="-3" y="25"/>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6" name="Google Shape;426;p36"/>
            <p:cNvSpPr/>
            <p:nvPr/>
          </p:nvSpPr>
          <p:spPr>
            <a:xfrm>
              <a:off x="3395760" y="4894920"/>
              <a:ext cx="472320" cy="30960"/>
            </a:xfrm>
            <a:custGeom>
              <a:avLst/>
              <a:gdLst/>
              <a:ahLst/>
              <a:cxnLst/>
              <a:rect l="l" t="t" r="r" b="b"/>
              <a:pathLst>
                <a:path w="1312" h="86" extrusionOk="0">
                  <a:moveTo>
                    <a:pt x="1312" y="0"/>
                  </a:moveTo>
                  <a:cubicBezTo>
                    <a:pt x="1311" y="12"/>
                    <a:pt x="1309" y="25"/>
                    <a:pt x="1307" y="37"/>
                  </a:cubicBezTo>
                  <a:cubicBezTo>
                    <a:pt x="1304" y="49"/>
                    <a:pt x="1303" y="60"/>
                    <a:pt x="1300" y="72"/>
                  </a:cubicBezTo>
                  <a:lnTo>
                    <a:pt x="3" y="86"/>
                  </a:lnTo>
                  <a:cubicBezTo>
                    <a:pt x="3" y="86"/>
                    <a:pt x="0" y="72"/>
                    <a:pt x="0" y="50"/>
                  </a:cubicBezTo>
                  <a:cubicBezTo>
                    <a:pt x="0" y="40"/>
                    <a:pt x="1" y="27"/>
                    <a:pt x="4" y="13"/>
                  </a:cubicBezTo>
                  <a:lnTo>
                    <a:pt x="131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36"/>
            <p:cNvSpPr/>
            <p:nvPr/>
          </p:nvSpPr>
          <p:spPr>
            <a:xfrm>
              <a:off x="3699240" y="3080880"/>
              <a:ext cx="507600" cy="1687320"/>
            </a:xfrm>
            <a:custGeom>
              <a:avLst/>
              <a:gdLst/>
              <a:ahLst/>
              <a:cxnLst/>
              <a:rect l="l" t="t" r="r" b="b"/>
              <a:pathLst>
                <a:path w="1410" h="4687" extrusionOk="0">
                  <a:moveTo>
                    <a:pt x="278" y="0"/>
                  </a:moveTo>
                  <a:cubicBezTo>
                    <a:pt x="-23" y="1389"/>
                    <a:pt x="1" y="4671"/>
                    <a:pt x="1" y="4671"/>
                  </a:cubicBezTo>
                  <a:cubicBezTo>
                    <a:pt x="1" y="4671"/>
                    <a:pt x="162" y="4710"/>
                    <a:pt x="400" y="4667"/>
                  </a:cubicBezTo>
                  <a:cubicBezTo>
                    <a:pt x="400" y="4667"/>
                    <a:pt x="1148" y="835"/>
                    <a:pt x="1410" y="48"/>
                  </a:cubicBezTo>
                  <a:lnTo>
                    <a:pt x="278"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36"/>
            <p:cNvSpPr/>
            <p:nvPr/>
          </p:nvSpPr>
          <p:spPr>
            <a:xfrm>
              <a:off x="3651000" y="3069720"/>
              <a:ext cx="820800" cy="1557720"/>
            </a:xfrm>
            <a:custGeom>
              <a:avLst/>
              <a:gdLst/>
              <a:ahLst/>
              <a:cxnLst/>
              <a:rect l="l" t="t" r="r" b="b"/>
              <a:pathLst>
                <a:path w="2280" h="4327" extrusionOk="0">
                  <a:moveTo>
                    <a:pt x="2279" y="79"/>
                  </a:moveTo>
                  <a:lnTo>
                    <a:pt x="405" y="0"/>
                  </a:lnTo>
                  <a:cubicBezTo>
                    <a:pt x="110" y="1694"/>
                    <a:pt x="0" y="4291"/>
                    <a:pt x="0" y="4291"/>
                  </a:cubicBezTo>
                  <a:cubicBezTo>
                    <a:pt x="419" y="4373"/>
                    <a:pt x="796" y="4291"/>
                    <a:pt x="796" y="4291"/>
                  </a:cubicBezTo>
                  <a:lnTo>
                    <a:pt x="1315" y="1113"/>
                  </a:lnTo>
                  <a:lnTo>
                    <a:pt x="1420" y="4300"/>
                  </a:lnTo>
                  <a:cubicBezTo>
                    <a:pt x="1846" y="4349"/>
                    <a:pt x="2227" y="4286"/>
                    <a:pt x="2227" y="4286"/>
                  </a:cubicBezTo>
                  <a:cubicBezTo>
                    <a:pt x="2227" y="4286"/>
                    <a:pt x="2291" y="497"/>
                    <a:pt x="2279" y="7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36"/>
            <p:cNvSpPr/>
            <p:nvPr/>
          </p:nvSpPr>
          <p:spPr>
            <a:xfrm>
              <a:off x="4125120" y="3120480"/>
              <a:ext cx="10440" cy="353520"/>
            </a:xfrm>
            <a:custGeom>
              <a:avLst/>
              <a:gdLst/>
              <a:ahLst/>
              <a:cxnLst/>
              <a:rect l="l" t="t" r="r" b="b"/>
              <a:pathLst>
                <a:path w="29" h="982" extrusionOk="0">
                  <a:moveTo>
                    <a:pt x="21" y="3"/>
                  </a:moveTo>
                  <a:cubicBezTo>
                    <a:pt x="12" y="130"/>
                    <a:pt x="6" y="257"/>
                    <a:pt x="3" y="384"/>
                  </a:cubicBezTo>
                  <a:cubicBezTo>
                    <a:pt x="-1" y="511"/>
                    <a:pt x="-1" y="638"/>
                    <a:pt x="2" y="765"/>
                  </a:cubicBezTo>
                  <a:cubicBezTo>
                    <a:pt x="3" y="836"/>
                    <a:pt x="6" y="907"/>
                    <a:pt x="9" y="978"/>
                  </a:cubicBezTo>
                  <a:cubicBezTo>
                    <a:pt x="9" y="983"/>
                    <a:pt x="18" y="983"/>
                    <a:pt x="17" y="978"/>
                  </a:cubicBezTo>
                  <a:cubicBezTo>
                    <a:pt x="11" y="851"/>
                    <a:pt x="8" y="724"/>
                    <a:pt x="8" y="597"/>
                  </a:cubicBezTo>
                  <a:cubicBezTo>
                    <a:pt x="8" y="470"/>
                    <a:pt x="10" y="343"/>
                    <a:pt x="16" y="216"/>
                  </a:cubicBezTo>
                  <a:cubicBezTo>
                    <a:pt x="19" y="145"/>
                    <a:pt x="24" y="74"/>
                    <a:pt x="29" y="3"/>
                  </a:cubicBezTo>
                  <a:cubicBezTo>
                    <a:pt x="29" y="-2"/>
                    <a:pt x="22" y="-2"/>
                    <a:pt x="21"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0" name="Google Shape;430;p36"/>
            <p:cNvSpPr/>
            <p:nvPr/>
          </p:nvSpPr>
          <p:spPr>
            <a:xfrm>
              <a:off x="4071120" y="3123360"/>
              <a:ext cx="55800" cy="229680"/>
            </a:xfrm>
            <a:custGeom>
              <a:avLst/>
              <a:gdLst/>
              <a:ahLst/>
              <a:cxnLst/>
              <a:rect l="l" t="t" r="r" b="b"/>
              <a:pathLst>
                <a:path w="155" h="638" extrusionOk="0">
                  <a:moveTo>
                    <a:pt x="20" y="4"/>
                  </a:moveTo>
                  <a:cubicBezTo>
                    <a:pt x="15" y="106"/>
                    <a:pt x="10" y="209"/>
                    <a:pt x="5" y="312"/>
                  </a:cubicBezTo>
                  <a:cubicBezTo>
                    <a:pt x="2" y="360"/>
                    <a:pt x="-3" y="409"/>
                    <a:pt x="2" y="458"/>
                  </a:cubicBezTo>
                  <a:cubicBezTo>
                    <a:pt x="5" y="500"/>
                    <a:pt x="15" y="543"/>
                    <a:pt x="42" y="576"/>
                  </a:cubicBezTo>
                  <a:cubicBezTo>
                    <a:pt x="68" y="610"/>
                    <a:pt x="108" y="635"/>
                    <a:pt x="152" y="638"/>
                  </a:cubicBezTo>
                  <a:cubicBezTo>
                    <a:pt x="157" y="638"/>
                    <a:pt x="157" y="630"/>
                    <a:pt x="152" y="630"/>
                  </a:cubicBezTo>
                  <a:cubicBezTo>
                    <a:pt x="113" y="628"/>
                    <a:pt x="77" y="606"/>
                    <a:pt x="53" y="578"/>
                  </a:cubicBezTo>
                  <a:cubicBezTo>
                    <a:pt x="41" y="564"/>
                    <a:pt x="30" y="548"/>
                    <a:pt x="23" y="529"/>
                  </a:cubicBezTo>
                  <a:cubicBezTo>
                    <a:pt x="16" y="508"/>
                    <a:pt x="12" y="484"/>
                    <a:pt x="9" y="461"/>
                  </a:cubicBezTo>
                  <a:cubicBezTo>
                    <a:pt x="6" y="414"/>
                    <a:pt x="10" y="367"/>
                    <a:pt x="12" y="320"/>
                  </a:cubicBezTo>
                  <a:cubicBezTo>
                    <a:pt x="14" y="271"/>
                    <a:pt x="17" y="222"/>
                    <a:pt x="19" y="172"/>
                  </a:cubicBezTo>
                  <a:cubicBezTo>
                    <a:pt x="22" y="116"/>
                    <a:pt x="25" y="60"/>
                    <a:pt x="27" y="4"/>
                  </a:cubicBezTo>
                  <a:cubicBezTo>
                    <a:pt x="28" y="-1"/>
                    <a:pt x="20" y="-1"/>
                    <a:pt x="2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1" name="Google Shape;431;p36"/>
            <p:cNvSpPr/>
            <p:nvPr/>
          </p:nvSpPr>
          <p:spPr>
            <a:xfrm>
              <a:off x="4364587" y="3113640"/>
              <a:ext cx="100080" cy="107640"/>
            </a:xfrm>
            <a:custGeom>
              <a:avLst/>
              <a:gdLst/>
              <a:ahLst/>
              <a:cxnLst/>
              <a:rect l="l" t="t" r="r" b="b"/>
              <a:pathLst>
                <a:path w="278" h="299" extrusionOk="0">
                  <a:moveTo>
                    <a:pt x="0" y="3"/>
                  </a:moveTo>
                  <a:cubicBezTo>
                    <a:pt x="4" y="60"/>
                    <a:pt x="23" y="116"/>
                    <a:pt x="55" y="163"/>
                  </a:cubicBezTo>
                  <a:cubicBezTo>
                    <a:pt x="86" y="210"/>
                    <a:pt x="131" y="248"/>
                    <a:pt x="182" y="271"/>
                  </a:cubicBezTo>
                  <a:cubicBezTo>
                    <a:pt x="211" y="285"/>
                    <a:pt x="242" y="294"/>
                    <a:pt x="272" y="299"/>
                  </a:cubicBezTo>
                  <a:cubicBezTo>
                    <a:pt x="277" y="299"/>
                    <a:pt x="280" y="292"/>
                    <a:pt x="275" y="291"/>
                  </a:cubicBezTo>
                  <a:cubicBezTo>
                    <a:pt x="221" y="284"/>
                    <a:pt x="168" y="261"/>
                    <a:pt x="126" y="228"/>
                  </a:cubicBezTo>
                  <a:cubicBezTo>
                    <a:pt x="81" y="193"/>
                    <a:pt x="48" y="147"/>
                    <a:pt x="28" y="95"/>
                  </a:cubicBezTo>
                  <a:cubicBezTo>
                    <a:pt x="16" y="66"/>
                    <a:pt x="10" y="35"/>
                    <a:pt x="8" y="3"/>
                  </a:cubicBezTo>
                  <a:cubicBezTo>
                    <a:pt x="7" y="-2"/>
                    <a:pt x="0" y="-2"/>
                    <a:pt x="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2" name="Google Shape;432;p36"/>
            <p:cNvSpPr/>
            <p:nvPr/>
          </p:nvSpPr>
          <p:spPr>
            <a:xfrm>
              <a:off x="4378030" y="3567600"/>
              <a:ext cx="87120" cy="253080"/>
            </a:xfrm>
            <a:custGeom>
              <a:avLst/>
              <a:gdLst/>
              <a:ahLst/>
              <a:cxnLst/>
              <a:rect l="l" t="t" r="r" b="b"/>
              <a:pathLst>
                <a:path w="242" h="703" extrusionOk="0">
                  <a:moveTo>
                    <a:pt x="16" y="4"/>
                  </a:moveTo>
                  <a:cubicBezTo>
                    <a:pt x="20" y="64"/>
                    <a:pt x="24" y="125"/>
                    <a:pt x="24" y="185"/>
                  </a:cubicBezTo>
                  <a:cubicBezTo>
                    <a:pt x="24" y="241"/>
                    <a:pt x="22" y="296"/>
                    <a:pt x="19" y="352"/>
                  </a:cubicBezTo>
                  <a:cubicBezTo>
                    <a:pt x="14" y="412"/>
                    <a:pt x="8" y="472"/>
                    <a:pt x="2" y="532"/>
                  </a:cubicBezTo>
                  <a:cubicBezTo>
                    <a:pt x="-1" y="559"/>
                    <a:pt x="-1" y="588"/>
                    <a:pt x="7" y="615"/>
                  </a:cubicBezTo>
                  <a:cubicBezTo>
                    <a:pt x="14" y="639"/>
                    <a:pt x="29" y="660"/>
                    <a:pt x="50" y="674"/>
                  </a:cubicBezTo>
                  <a:cubicBezTo>
                    <a:pt x="98" y="708"/>
                    <a:pt x="160" y="705"/>
                    <a:pt x="215" y="698"/>
                  </a:cubicBezTo>
                  <a:cubicBezTo>
                    <a:pt x="223" y="697"/>
                    <a:pt x="231" y="696"/>
                    <a:pt x="239" y="695"/>
                  </a:cubicBezTo>
                  <a:cubicBezTo>
                    <a:pt x="244" y="694"/>
                    <a:pt x="241" y="686"/>
                    <a:pt x="236" y="687"/>
                  </a:cubicBezTo>
                  <a:cubicBezTo>
                    <a:pt x="180" y="695"/>
                    <a:pt x="118" y="705"/>
                    <a:pt x="65" y="675"/>
                  </a:cubicBezTo>
                  <a:cubicBezTo>
                    <a:pt x="44" y="662"/>
                    <a:pt x="25" y="644"/>
                    <a:pt x="16" y="620"/>
                  </a:cubicBezTo>
                  <a:cubicBezTo>
                    <a:pt x="7" y="594"/>
                    <a:pt x="7" y="565"/>
                    <a:pt x="9" y="539"/>
                  </a:cubicBezTo>
                  <a:cubicBezTo>
                    <a:pt x="12" y="509"/>
                    <a:pt x="15" y="479"/>
                    <a:pt x="19" y="449"/>
                  </a:cubicBezTo>
                  <a:cubicBezTo>
                    <a:pt x="21" y="420"/>
                    <a:pt x="24" y="391"/>
                    <a:pt x="25" y="363"/>
                  </a:cubicBezTo>
                  <a:cubicBezTo>
                    <a:pt x="29" y="308"/>
                    <a:pt x="31" y="255"/>
                    <a:pt x="31" y="201"/>
                  </a:cubicBezTo>
                  <a:cubicBezTo>
                    <a:pt x="31" y="135"/>
                    <a:pt x="29" y="70"/>
                    <a:pt x="24" y="4"/>
                  </a:cubicBezTo>
                  <a:cubicBezTo>
                    <a:pt x="24" y="-1"/>
                    <a:pt x="16" y="-1"/>
                    <a:pt x="16"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3" name="Google Shape;433;p36"/>
            <p:cNvSpPr/>
            <p:nvPr/>
          </p:nvSpPr>
          <p:spPr>
            <a:xfrm>
              <a:off x="4364434" y="3440520"/>
              <a:ext cx="104760" cy="6480"/>
            </a:xfrm>
            <a:custGeom>
              <a:avLst/>
              <a:gdLst/>
              <a:ahLst/>
              <a:cxnLst/>
              <a:rect l="l" t="t" r="r" b="b"/>
              <a:pathLst>
                <a:path w="291" h="18" extrusionOk="0">
                  <a:moveTo>
                    <a:pt x="287" y="0"/>
                  </a:moveTo>
                  <a:cubicBezTo>
                    <a:pt x="214" y="2"/>
                    <a:pt x="139" y="6"/>
                    <a:pt x="66" y="8"/>
                  </a:cubicBezTo>
                  <a:cubicBezTo>
                    <a:pt x="45" y="9"/>
                    <a:pt x="24" y="10"/>
                    <a:pt x="3" y="11"/>
                  </a:cubicBezTo>
                  <a:cubicBezTo>
                    <a:pt x="-2" y="11"/>
                    <a:pt x="-2" y="18"/>
                    <a:pt x="3" y="18"/>
                  </a:cubicBezTo>
                  <a:cubicBezTo>
                    <a:pt x="77" y="16"/>
                    <a:pt x="151" y="12"/>
                    <a:pt x="224" y="10"/>
                  </a:cubicBezTo>
                  <a:cubicBezTo>
                    <a:pt x="245" y="9"/>
                    <a:pt x="266" y="8"/>
                    <a:pt x="287" y="7"/>
                  </a:cubicBezTo>
                  <a:cubicBezTo>
                    <a:pt x="292" y="7"/>
                    <a:pt x="292" y="0"/>
                    <a:pt x="28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4" name="Google Shape;434;p36"/>
            <p:cNvSpPr/>
            <p:nvPr/>
          </p:nvSpPr>
          <p:spPr>
            <a:xfrm>
              <a:off x="4361554" y="3445200"/>
              <a:ext cx="107640" cy="131400"/>
            </a:xfrm>
            <a:custGeom>
              <a:avLst/>
              <a:gdLst/>
              <a:ahLst/>
              <a:cxnLst/>
              <a:rect l="l" t="t" r="r" b="b"/>
              <a:pathLst>
                <a:path w="299" h="365" extrusionOk="0">
                  <a:moveTo>
                    <a:pt x="6" y="3"/>
                  </a:moveTo>
                  <a:cubicBezTo>
                    <a:pt x="-1" y="89"/>
                    <a:pt x="-1" y="174"/>
                    <a:pt x="5" y="260"/>
                  </a:cubicBezTo>
                  <a:cubicBezTo>
                    <a:pt x="6" y="291"/>
                    <a:pt x="12" y="326"/>
                    <a:pt x="43" y="344"/>
                  </a:cubicBezTo>
                  <a:cubicBezTo>
                    <a:pt x="57" y="352"/>
                    <a:pt x="74" y="355"/>
                    <a:pt x="91" y="357"/>
                  </a:cubicBezTo>
                  <a:cubicBezTo>
                    <a:pt x="111" y="360"/>
                    <a:pt x="132" y="361"/>
                    <a:pt x="152" y="363"/>
                  </a:cubicBezTo>
                  <a:cubicBezTo>
                    <a:pt x="200" y="366"/>
                    <a:pt x="248" y="366"/>
                    <a:pt x="295" y="363"/>
                  </a:cubicBezTo>
                  <a:cubicBezTo>
                    <a:pt x="300" y="362"/>
                    <a:pt x="300" y="355"/>
                    <a:pt x="295" y="355"/>
                  </a:cubicBezTo>
                  <a:cubicBezTo>
                    <a:pt x="254" y="358"/>
                    <a:pt x="213" y="358"/>
                    <a:pt x="172" y="356"/>
                  </a:cubicBezTo>
                  <a:cubicBezTo>
                    <a:pt x="152" y="355"/>
                    <a:pt x="132" y="354"/>
                    <a:pt x="111" y="352"/>
                  </a:cubicBezTo>
                  <a:cubicBezTo>
                    <a:pt x="94" y="350"/>
                    <a:pt x="76" y="349"/>
                    <a:pt x="60" y="343"/>
                  </a:cubicBezTo>
                  <a:cubicBezTo>
                    <a:pt x="44" y="337"/>
                    <a:pt x="31" y="327"/>
                    <a:pt x="23" y="312"/>
                  </a:cubicBezTo>
                  <a:cubicBezTo>
                    <a:pt x="16" y="297"/>
                    <a:pt x="14" y="280"/>
                    <a:pt x="12" y="265"/>
                  </a:cubicBezTo>
                  <a:cubicBezTo>
                    <a:pt x="10" y="224"/>
                    <a:pt x="8" y="183"/>
                    <a:pt x="8" y="143"/>
                  </a:cubicBezTo>
                  <a:cubicBezTo>
                    <a:pt x="8" y="96"/>
                    <a:pt x="10" y="50"/>
                    <a:pt x="13" y="3"/>
                  </a:cubicBezTo>
                  <a:cubicBezTo>
                    <a:pt x="13" y="-2"/>
                    <a:pt x="6" y="-2"/>
                    <a:pt x="6"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5" name="Google Shape;435;p36"/>
            <p:cNvSpPr/>
            <p:nvPr/>
          </p:nvSpPr>
          <p:spPr>
            <a:xfrm>
              <a:off x="4420320" y="3211856"/>
              <a:ext cx="14760" cy="232560"/>
            </a:xfrm>
            <a:custGeom>
              <a:avLst/>
              <a:gdLst/>
              <a:ahLst/>
              <a:cxnLst/>
              <a:rect l="l" t="t" r="r" b="b"/>
              <a:pathLst>
                <a:path w="41" h="646" extrusionOk="0">
                  <a:moveTo>
                    <a:pt x="0" y="4"/>
                  </a:moveTo>
                  <a:cubicBezTo>
                    <a:pt x="4" y="88"/>
                    <a:pt x="9" y="170"/>
                    <a:pt x="14" y="253"/>
                  </a:cubicBezTo>
                  <a:cubicBezTo>
                    <a:pt x="18" y="336"/>
                    <a:pt x="22" y="420"/>
                    <a:pt x="26" y="503"/>
                  </a:cubicBezTo>
                  <a:cubicBezTo>
                    <a:pt x="29" y="549"/>
                    <a:pt x="31" y="596"/>
                    <a:pt x="34" y="642"/>
                  </a:cubicBezTo>
                  <a:cubicBezTo>
                    <a:pt x="34" y="647"/>
                    <a:pt x="42" y="647"/>
                    <a:pt x="41" y="642"/>
                  </a:cubicBezTo>
                  <a:cubicBezTo>
                    <a:pt x="37" y="560"/>
                    <a:pt x="33" y="477"/>
                    <a:pt x="29" y="394"/>
                  </a:cubicBezTo>
                  <a:cubicBezTo>
                    <a:pt x="24" y="311"/>
                    <a:pt x="20" y="228"/>
                    <a:pt x="15" y="144"/>
                  </a:cubicBezTo>
                  <a:cubicBezTo>
                    <a:pt x="13" y="98"/>
                    <a:pt x="11" y="51"/>
                    <a:pt x="9"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6" name="Google Shape;436;p36"/>
            <p:cNvSpPr/>
            <p:nvPr/>
          </p:nvSpPr>
          <p:spPr>
            <a:xfrm>
              <a:off x="4385408" y="3820668"/>
              <a:ext cx="51125" cy="800720"/>
            </a:xfrm>
            <a:custGeom>
              <a:avLst/>
              <a:gdLst/>
              <a:ahLst/>
              <a:cxnLst/>
              <a:rect l="l" t="t" r="r" b="b"/>
              <a:pathLst>
                <a:path w="142" h="2353" extrusionOk="0">
                  <a:moveTo>
                    <a:pt x="134" y="4"/>
                  </a:moveTo>
                  <a:cubicBezTo>
                    <a:pt x="136" y="311"/>
                    <a:pt x="131" y="617"/>
                    <a:pt x="119" y="924"/>
                  </a:cubicBezTo>
                  <a:cubicBezTo>
                    <a:pt x="106" y="1229"/>
                    <a:pt x="85" y="1533"/>
                    <a:pt x="56" y="1837"/>
                  </a:cubicBezTo>
                  <a:cubicBezTo>
                    <a:pt x="40" y="2008"/>
                    <a:pt x="21" y="2179"/>
                    <a:pt x="0" y="2349"/>
                  </a:cubicBezTo>
                  <a:cubicBezTo>
                    <a:pt x="0" y="2354"/>
                    <a:pt x="7" y="2354"/>
                    <a:pt x="8" y="2349"/>
                  </a:cubicBezTo>
                  <a:cubicBezTo>
                    <a:pt x="45" y="2045"/>
                    <a:pt x="76" y="1740"/>
                    <a:pt x="97" y="1434"/>
                  </a:cubicBezTo>
                  <a:cubicBezTo>
                    <a:pt x="119" y="1129"/>
                    <a:pt x="133" y="825"/>
                    <a:pt x="139" y="519"/>
                  </a:cubicBezTo>
                  <a:cubicBezTo>
                    <a:pt x="142" y="348"/>
                    <a:pt x="143" y="176"/>
                    <a:pt x="141" y="4"/>
                  </a:cubicBezTo>
                  <a:cubicBezTo>
                    <a:pt x="141" y="-1"/>
                    <a:pt x="134" y="-1"/>
                    <a:pt x="13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7" name="Google Shape;437;p36"/>
            <p:cNvSpPr/>
            <p:nvPr/>
          </p:nvSpPr>
          <p:spPr>
            <a:xfrm>
              <a:off x="3864474" y="3344399"/>
              <a:ext cx="240138" cy="1276991"/>
            </a:xfrm>
            <a:custGeom>
              <a:avLst/>
              <a:gdLst/>
              <a:ahLst/>
              <a:cxnLst/>
              <a:rect l="l" t="t" r="r" b="b"/>
              <a:pathLst>
                <a:path w="667" h="3609" extrusionOk="0">
                  <a:moveTo>
                    <a:pt x="660" y="3"/>
                  </a:moveTo>
                  <a:cubicBezTo>
                    <a:pt x="574" y="472"/>
                    <a:pt x="488" y="942"/>
                    <a:pt x="402" y="1411"/>
                  </a:cubicBezTo>
                  <a:cubicBezTo>
                    <a:pt x="316" y="1878"/>
                    <a:pt x="231" y="2345"/>
                    <a:pt x="145" y="2811"/>
                  </a:cubicBezTo>
                  <a:cubicBezTo>
                    <a:pt x="97" y="3076"/>
                    <a:pt x="48" y="3340"/>
                    <a:pt x="0" y="3604"/>
                  </a:cubicBezTo>
                  <a:cubicBezTo>
                    <a:pt x="-1" y="3609"/>
                    <a:pt x="6" y="3612"/>
                    <a:pt x="7" y="3607"/>
                  </a:cubicBezTo>
                  <a:cubicBezTo>
                    <a:pt x="93" y="3137"/>
                    <a:pt x="179" y="2667"/>
                    <a:pt x="265" y="2198"/>
                  </a:cubicBezTo>
                  <a:cubicBezTo>
                    <a:pt x="351" y="1731"/>
                    <a:pt x="436" y="1265"/>
                    <a:pt x="522" y="797"/>
                  </a:cubicBezTo>
                  <a:cubicBezTo>
                    <a:pt x="570" y="534"/>
                    <a:pt x="619" y="269"/>
                    <a:pt x="667" y="5"/>
                  </a:cubicBezTo>
                  <a:cubicBezTo>
                    <a:pt x="668" y="0"/>
                    <a:pt x="661" y="-2"/>
                    <a:pt x="66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8" name="Google Shape;438;p36"/>
            <p:cNvSpPr/>
            <p:nvPr/>
          </p:nvSpPr>
          <p:spPr>
            <a:xfrm>
              <a:off x="3404400" y="2107440"/>
              <a:ext cx="580320" cy="629640"/>
            </a:xfrm>
            <a:custGeom>
              <a:avLst/>
              <a:gdLst/>
              <a:ahLst/>
              <a:cxnLst/>
              <a:rect l="l" t="t" r="r" b="b"/>
              <a:pathLst>
                <a:path w="1612" h="1749" extrusionOk="0">
                  <a:moveTo>
                    <a:pt x="1612" y="0"/>
                  </a:moveTo>
                  <a:cubicBezTo>
                    <a:pt x="1359" y="74"/>
                    <a:pt x="901" y="1189"/>
                    <a:pt x="901" y="1189"/>
                  </a:cubicBezTo>
                  <a:lnTo>
                    <a:pt x="231" y="263"/>
                  </a:lnTo>
                  <a:lnTo>
                    <a:pt x="0" y="389"/>
                  </a:lnTo>
                  <a:cubicBezTo>
                    <a:pt x="0" y="389"/>
                    <a:pt x="452" y="1281"/>
                    <a:pt x="635" y="1552"/>
                  </a:cubicBezTo>
                  <a:cubicBezTo>
                    <a:pt x="819" y="1823"/>
                    <a:pt x="1224" y="1810"/>
                    <a:pt x="1311" y="1541"/>
                  </a:cubicBezTo>
                  <a:cubicBezTo>
                    <a:pt x="1402" y="1257"/>
                    <a:pt x="1612" y="0"/>
                    <a:pt x="1612" y="0"/>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36"/>
            <p:cNvSpPr/>
            <p:nvPr/>
          </p:nvSpPr>
          <p:spPr>
            <a:xfrm>
              <a:off x="3297840" y="2126520"/>
              <a:ext cx="198000" cy="140040"/>
            </a:xfrm>
            <a:custGeom>
              <a:avLst/>
              <a:gdLst/>
              <a:ahLst/>
              <a:cxnLst/>
              <a:rect l="l" t="t" r="r" b="b"/>
              <a:pathLst>
                <a:path w="550" h="389" extrusionOk="0">
                  <a:moveTo>
                    <a:pt x="370" y="388"/>
                  </a:moveTo>
                  <a:cubicBezTo>
                    <a:pt x="344" y="382"/>
                    <a:pt x="338" y="349"/>
                    <a:pt x="298" y="337"/>
                  </a:cubicBezTo>
                  <a:cubicBezTo>
                    <a:pt x="257" y="324"/>
                    <a:pt x="185" y="339"/>
                    <a:pt x="158" y="321"/>
                  </a:cubicBezTo>
                  <a:cubicBezTo>
                    <a:pt x="130" y="302"/>
                    <a:pt x="-36" y="124"/>
                    <a:pt x="7" y="90"/>
                  </a:cubicBezTo>
                  <a:cubicBezTo>
                    <a:pt x="32" y="70"/>
                    <a:pt x="119" y="173"/>
                    <a:pt x="122" y="173"/>
                  </a:cubicBezTo>
                  <a:cubicBezTo>
                    <a:pt x="126" y="172"/>
                    <a:pt x="31" y="32"/>
                    <a:pt x="69" y="8"/>
                  </a:cubicBezTo>
                  <a:cubicBezTo>
                    <a:pt x="107" y="-16"/>
                    <a:pt x="194" y="160"/>
                    <a:pt x="199" y="158"/>
                  </a:cubicBezTo>
                  <a:cubicBezTo>
                    <a:pt x="203" y="156"/>
                    <a:pt x="146" y="15"/>
                    <a:pt x="186" y="1"/>
                  </a:cubicBezTo>
                  <a:cubicBezTo>
                    <a:pt x="225" y="-13"/>
                    <a:pt x="267" y="130"/>
                    <a:pt x="271" y="130"/>
                  </a:cubicBezTo>
                  <a:cubicBezTo>
                    <a:pt x="276" y="131"/>
                    <a:pt x="273" y="6"/>
                    <a:pt x="302" y="2"/>
                  </a:cubicBezTo>
                  <a:cubicBezTo>
                    <a:pt x="331" y="-2"/>
                    <a:pt x="342" y="151"/>
                    <a:pt x="349" y="151"/>
                  </a:cubicBezTo>
                  <a:cubicBezTo>
                    <a:pt x="356" y="152"/>
                    <a:pt x="418" y="130"/>
                    <a:pt x="467" y="146"/>
                  </a:cubicBezTo>
                  <a:cubicBezTo>
                    <a:pt x="516" y="163"/>
                    <a:pt x="565" y="263"/>
                    <a:pt x="546" y="298"/>
                  </a:cubicBezTo>
                  <a:cubicBezTo>
                    <a:pt x="527" y="334"/>
                    <a:pt x="402" y="395"/>
                    <a:pt x="370" y="388"/>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36"/>
            <p:cNvSpPr/>
            <p:nvPr/>
          </p:nvSpPr>
          <p:spPr>
            <a:xfrm>
              <a:off x="3725160" y="2107440"/>
              <a:ext cx="259560" cy="483120"/>
            </a:xfrm>
            <a:custGeom>
              <a:avLst/>
              <a:gdLst/>
              <a:ahLst/>
              <a:cxnLst/>
              <a:rect l="l" t="t" r="r" b="b"/>
              <a:pathLst>
                <a:path w="721" h="1342" extrusionOk="0">
                  <a:moveTo>
                    <a:pt x="721" y="0"/>
                  </a:moveTo>
                  <a:cubicBezTo>
                    <a:pt x="407" y="82"/>
                    <a:pt x="0" y="1044"/>
                    <a:pt x="0" y="1044"/>
                  </a:cubicBezTo>
                  <a:cubicBezTo>
                    <a:pt x="250" y="1332"/>
                    <a:pt x="620" y="1342"/>
                    <a:pt x="620" y="1342"/>
                  </a:cubicBezTo>
                  <a:lnTo>
                    <a:pt x="721"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1" name="Google Shape;441;p36"/>
            <p:cNvSpPr/>
            <p:nvPr/>
          </p:nvSpPr>
          <p:spPr>
            <a:xfrm>
              <a:off x="3793560" y="2069640"/>
              <a:ext cx="677880" cy="1068120"/>
            </a:xfrm>
            <a:custGeom>
              <a:avLst/>
              <a:gdLst/>
              <a:ahLst/>
              <a:cxnLst/>
              <a:rect l="l" t="t" r="r" b="b"/>
              <a:pathLst>
                <a:path w="1883" h="2967" extrusionOk="0">
                  <a:moveTo>
                    <a:pt x="1883" y="2857"/>
                  </a:moveTo>
                  <a:cubicBezTo>
                    <a:pt x="1604" y="2981"/>
                    <a:pt x="170" y="3037"/>
                    <a:pt x="0" y="2827"/>
                  </a:cubicBezTo>
                  <a:lnTo>
                    <a:pt x="531" y="105"/>
                  </a:lnTo>
                  <a:lnTo>
                    <a:pt x="897" y="0"/>
                  </a:lnTo>
                  <a:lnTo>
                    <a:pt x="1256" y="12"/>
                  </a:lnTo>
                  <a:lnTo>
                    <a:pt x="1629" y="122"/>
                  </a:lnTo>
                  <a:cubicBezTo>
                    <a:pt x="1886" y="2073"/>
                    <a:pt x="1883" y="2857"/>
                    <a:pt x="1883" y="28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2" name="Google Shape;442;p36"/>
            <p:cNvSpPr/>
            <p:nvPr/>
          </p:nvSpPr>
          <p:spPr>
            <a:xfrm>
              <a:off x="3892200" y="2140920"/>
              <a:ext cx="86760" cy="441360"/>
            </a:xfrm>
            <a:custGeom>
              <a:avLst/>
              <a:gdLst/>
              <a:ahLst/>
              <a:cxnLst/>
              <a:rect l="l" t="t" r="r" b="b"/>
              <a:pathLst>
                <a:path w="241" h="1226" extrusionOk="0">
                  <a:moveTo>
                    <a:pt x="233" y="2"/>
                  </a:moveTo>
                  <a:cubicBezTo>
                    <a:pt x="203" y="161"/>
                    <a:pt x="173" y="319"/>
                    <a:pt x="142" y="478"/>
                  </a:cubicBezTo>
                  <a:cubicBezTo>
                    <a:pt x="112" y="636"/>
                    <a:pt x="82" y="795"/>
                    <a:pt x="52" y="953"/>
                  </a:cubicBezTo>
                  <a:cubicBezTo>
                    <a:pt x="35" y="1042"/>
                    <a:pt x="18" y="1132"/>
                    <a:pt x="0" y="1221"/>
                  </a:cubicBezTo>
                  <a:cubicBezTo>
                    <a:pt x="0" y="1226"/>
                    <a:pt x="7" y="1228"/>
                    <a:pt x="8" y="1223"/>
                  </a:cubicBezTo>
                  <a:cubicBezTo>
                    <a:pt x="39" y="1064"/>
                    <a:pt x="69" y="906"/>
                    <a:pt x="99" y="747"/>
                  </a:cubicBezTo>
                  <a:cubicBezTo>
                    <a:pt x="129" y="589"/>
                    <a:pt x="160" y="431"/>
                    <a:pt x="190" y="272"/>
                  </a:cubicBezTo>
                  <a:cubicBezTo>
                    <a:pt x="206" y="183"/>
                    <a:pt x="224" y="94"/>
                    <a:pt x="241" y="5"/>
                  </a:cubicBezTo>
                  <a:cubicBezTo>
                    <a:pt x="242" y="0"/>
                    <a:pt x="234" y="-2"/>
                    <a:pt x="23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3" name="Google Shape;443;p36"/>
            <p:cNvSpPr/>
            <p:nvPr/>
          </p:nvSpPr>
          <p:spPr>
            <a:xfrm>
              <a:off x="4339320" y="2878200"/>
              <a:ext cx="209160" cy="126360"/>
            </a:xfrm>
            <a:custGeom>
              <a:avLst/>
              <a:gdLst/>
              <a:ahLst/>
              <a:cxnLst/>
              <a:rect l="l" t="t" r="r" b="b"/>
              <a:pathLst>
                <a:path w="581" h="351" extrusionOk="0">
                  <a:moveTo>
                    <a:pt x="454" y="22"/>
                  </a:moveTo>
                  <a:cubicBezTo>
                    <a:pt x="428" y="17"/>
                    <a:pt x="410" y="45"/>
                    <a:pt x="368" y="41"/>
                  </a:cubicBezTo>
                  <a:cubicBezTo>
                    <a:pt x="325" y="37"/>
                    <a:pt x="265" y="-5"/>
                    <a:pt x="233" y="1"/>
                  </a:cubicBezTo>
                  <a:cubicBezTo>
                    <a:pt x="200" y="7"/>
                    <a:pt x="-23" y="105"/>
                    <a:pt x="2" y="153"/>
                  </a:cubicBezTo>
                  <a:cubicBezTo>
                    <a:pt x="18" y="181"/>
                    <a:pt x="138" y="121"/>
                    <a:pt x="142" y="122"/>
                  </a:cubicBezTo>
                  <a:cubicBezTo>
                    <a:pt x="145" y="124"/>
                    <a:pt x="2" y="216"/>
                    <a:pt x="27" y="253"/>
                  </a:cubicBezTo>
                  <a:cubicBezTo>
                    <a:pt x="52" y="289"/>
                    <a:pt x="202" y="163"/>
                    <a:pt x="206" y="166"/>
                  </a:cubicBezTo>
                  <a:cubicBezTo>
                    <a:pt x="209" y="169"/>
                    <a:pt x="101" y="277"/>
                    <a:pt x="132" y="305"/>
                  </a:cubicBezTo>
                  <a:cubicBezTo>
                    <a:pt x="163" y="334"/>
                    <a:pt x="258" y="218"/>
                    <a:pt x="262" y="220"/>
                  </a:cubicBezTo>
                  <a:cubicBezTo>
                    <a:pt x="266" y="221"/>
                    <a:pt x="214" y="334"/>
                    <a:pt x="239" y="350"/>
                  </a:cubicBezTo>
                  <a:cubicBezTo>
                    <a:pt x="264" y="365"/>
                    <a:pt x="335" y="229"/>
                    <a:pt x="341" y="232"/>
                  </a:cubicBezTo>
                  <a:cubicBezTo>
                    <a:pt x="347" y="233"/>
                    <a:pt x="396" y="279"/>
                    <a:pt x="448" y="283"/>
                  </a:cubicBezTo>
                  <a:cubicBezTo>
                    <a:pt x="499" y="287"/>
                    <a:pt x="584" y="214"/>
                    <a:pt x="581" y="174"/>
                  </a:cubicBezTo>
                  <a:cubicBezTo>
                    <a:pt x="576" y="134"/>
                    <a:pt x="486" y="28"/>
                    <a:pt x="454" y="22"/>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4" name="Google Shape;444;p36"/>
            <p:cNvSpPr/>
            <p:nvPr/>
          </p:nvSpPr>
          <p:spPr>
            <a:xfrm>
              <a:off x="4380000" y="2113560"/>
              <a:ext cx="470880" cy="843480"/>
            </a:xfrm>
            <a:custGeom>
              <a:avLst/>
              <a:gdLst/>
              <a:ahLst/>
              <a:cxnLst/>
              <a:rect l="l" t="t" r="r" b="b"/>
              <a:pathLst>
                <a:path w="1308" h="2343" extrusionOk="0">
                  <a:moveTo>
                    <a:pt x="0" y="0"/>
                  </a:moveTo>
                  <a:cubicBezTo>
                    <a:pt x="445" y="171"/>
                    <a:pt x="1042" y="739"/>
                    <a:pt x="1164" y="845"/>
                  </a:cubicBezTo>
                  <a:cubicBezTo>
                    <a:pt x="1378" y="1029"/>
                    <a:pt x="1320" y="1249"/>
                    <a:pt x="1202" y="1412"/>
                  </a:cubicBezTo>
                  <a:cubicBezTo>
                    <a:pt x="1146" y="1491"/>
                    <a:pt x="448" y="2343"/>
                    <a:pt x="448" y="2343"/>
                  </a:cubicBezTo>
                  <a:lnTo>
                    <a:pt x="297" y="2158"/>
                  </a:lnTo>
                  <a:lnTo>
                    <a:pt x="816" y="1186"/>
                  </a:lnTo>
                  <a:lnTo>
                    <a:pt x="74" y="737"/>
                  </a:ln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36"/>
            <p:cNvSpPr/>
            <p:nvPr/>
          </p:nvSpPr>
          <p:spPr>
            <a:xfrm>
              <a:off x="4380000" y="2113560"/>
              <a:ext cx="384120" cy="459360"/>
            </a:xfrm>
            <a:custGeom>
              <a:avLst/>
              <a:gdLst/>
              <a:ahLst/>
              <a:cxnLst/>
              <a:rect l="l" t="t" r="r" b="b"/>
              <a:pathLst>
                <a:path w="1067" h="1276" extrusionOk="0">
                  <a:moveTo>
                    <a:pt x="0" y="0"/>
                  </a:moveTo>
                  <a:cubicBezTo>
                    <a:pt x="383" y="125"/>
                    <a:pt x="1067" y="671"/>
                    <a:pt x="1067" y="671"/>
                  </a:cubicBezTo>
                  <a:cubicBezTo>
                    <a:pt x="1038" y="907"/>
                    <a:pt x="680" y="1276"/>
                    <a:pt x="680" y="1276"/>
                  </a:cubicBezTo>
                  <a:lnTo>
                    <a:pt x="49" y="829"/>
                  </a:ln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36"/>
            <p:cNvSpPr/>
            <p:nvPr/>
          </p:nvSpPr>
          <p:spPr>
            <a:xfrm>
              <a:off x="4355520" y="2378160"/>
              <a:ext cx="82080" cy="61200"/>
            </a:xfrm>
            <a:custGeom>
              <a:avLst/>
              <a:gdLst/>
              <a:ahLst/>
              <a:cxnLst/>
              <a:rect l="l" t="t" r="r" b="b"/>
              <a:pathLst>
                <a:path w="228" h="170" extrusionOk="0">
                  <a:moveTo>
                    <a:pt x="226" y="162"/>
                  </a:moveTo>
                  <a:cubicBezTo>
                    <a:pt x="169" y="121"/>
                    <a:pt x="112" y="78"/>
                    <a:pt x="54" y="36"/>
                  </a:cubicBezTo>
                  <a:cubicBezTo>
                    <a:pt x="38" y="25"/>
                    <a:pt x="22" y="12"/>
                    <a:pt x="6" y="0"/>
                  </a:cubicBezTo>
                  <a:cubicBezTo>
                    <a:pt x="2" y="-3"/>
                    <a:pt x="-3" y="4"/>
                    <a:pt x="2" y="7"/>
                  </a:cubicBezTo>
                  <a:cubicBezTo>
                    <a:pt x="59" y="49"/>
                    <a:pt x="116" y="91"/>
                    <a:pt x="174" y="133"/>
                  </a:cubicBezTo>
                  <a:cubicBezTo>
                    <a:pt x="189" y="145"/>
                    <a:pt x="206" y="157"/>
                    <a:pt x="222" y="169"/>
                  </a:cubicBezTo>
                  <a:cubicBezTo>
                    <a:pt x="226" y="172"/>
                    <a:pt x="230" y="165"/>
                    <a:pt x="226" y="162"/>
                  </a:cubicBez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7" name="Google Shape;447;p36"/>
            <p:cNvSpPr/>
            <p:nvPr/>
          </p:nvSpPr>
          <p:spPr>
            <a:xfrm>
              <a:off x="4354080" y="2391840"/>
              <a:ext cx="31680" cy="10080"/>
            </a:xfrm>
            <a:custGeom>
              <a:avLst/>
              <a:gdLst/>
              <a:ahLst/>
              <a:cxnLst/>
              <a:rect l="l" t="t" r="r" b="b"/>
              <a:pathLst>
                <a:path w="88" h="28" extrusionOk="0">
                  <a:moveTo>
                    <a:pt x="3" y="8"/>
                  </a:moveTo>
                  <a:cubicBezTo>
                    <a:pt x="30" y="14"/>
                    <a:pt x="57" y="21"/>
                    <a:pt x="83" y="28"/>
                  </a:cubicBezTo>
                  <a:cubicBezTo>
                    <a:pt x="88" y="29"/>
                    <a:pt x="90" y="22"/>
                    <a:pt x="85" y="21"/>
                  </a:cubicBezTo>
                  <a:lnTo>
                    <a:pt x="5" y="0"/>
                  </a:lnTo>
                  <a:cubicBezTo>
                    <a:pt x="0" y="-1"/>
                    <a:pt x="-2" y="7"/>
                    <a:pt x="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36"/>
            <p:cNvSpPr/>
            <p:nvPr/>
          </p:nvSpPr>
          <p:spPr>
            <a:xfrm>
              <a:off x="3939000" y="1491840"/>
              <a:ext cx="425880" cy="461160"/>
            </a:xfrm>
            <a:custGeom>
              <a:avLst/>
              <a:gdLst/>
              <a:ahLst/>
              <a:cxnLst/>
              <a:rect l="l" t="t" r="r" b="b"/>
              <a:pathLst>
                <a:path w="1183" h="1281" extrusionOk="0">
                  <a:moveTo>
                    <a:pt x="859" y="1281"/>
                  </a:moveTo>
                  <a:cubicBezTo>
                    <a:pt x="933" y="1255"/>
                    <a:pt x="992" y="1189"/>
                    <a:pt x="1008" y="1113"/>
                  </a:cubicBezTo>
                  <a:cubicBezTo>
                    <a:pt x="1104" y="1048"/>
                    <a:pt x="1167" y="939"/>
                    <a:pt x="1180" y="825"/>
                  </a:cubicBezTo>
                  <a:cubicBezTo>
                    <a:pt x="1194" y="710"/>
                    <a:pt x="1156" y="591"/>
                    <a:pt x="1079" y="506"/>
                  </a:cubicBezTo>
                  <a:cubicBezTo>
                    <a:pt x="1088" y="428"/>
                    <a:pt x="1044" y="357"/>
                    <a:pt x="997" y="294"/>
                  </a:cubicBezTo>
                  <a:cubicBezTo>
                    <a:pt x="877" y="140"/>
                    <a:pt x="696" y="34"/>
                    <a:pt x="503" y="6"/>
                  </a:cubicBezTo>
                  <a:cubicBezTo>
                    <a:pt x="409" y="-7"/>
                    <a:pt x="308" y="-1"/>
                    <a:pt x="225" y="45"/>
                  </a:cubicBezTo>
                  <a:cubicBezTo>
                    <a:pt x="142" y="92"/>
                    <a:pt x="81" y="186"/>
                    <a:pt x="95" y="281"/>
                  </a:cubicBezTo>
                  <a:cubicBezTo>
                    <a:pt x="51" y="299"/>
                    <a:pt x="14" y="340"/>
                    <a:pt x="3" y="386"/>
                  </a:cubicBezTo>
                  <a:cubicBezTo>
                    <a:pt x="-7" y="432"/>
                    <a:pt x="6" y="482"/>
                    <a:pt x="37" y="518"/>
                  </a:cubicBezTo>
                  <a:cubicBezTo>
                    <a:pt x="-7" y="632"/>
                    <a:pt x="25" y="769"/>
                    <a:pt x="93" y="871"/>
                  </a:cubicBezTo>
                  <a:cubicBezTo>
                    <a:pt x="162" y="972"/>
                    <a:pt x="263" y="1047"/>
                    <a:pt x="370" y="1108"/>
                  </a:cubicBezTo>
                  <a:cubicBezTo>
                    <a:pt x="520" y="1192"/>
                    <a:pt x="691" y="1247"/>
                    <a:pt x="859" y="1281"/>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9" name="Google Shape;449;p36"/>
            <p:cNvSpPr/>
            <p:nvPr/>
          </p:nvSpPr>
          <p:spPr>
            <a:xfrm>
              <a:off x="3973560" y="1602360"/>
              <a:ext cx="316440" cy="546480"/>
            </a:xfrm>
            <a:custGeom>
              <a:avLst/>
              <a:gdLst/>
              <a:ahLst/>
              <a:cxnLst/>
              <a:rect l="l" t="t" r="r" b="b"/>
              <a:pathLst>
                <a:path w="879" h="1518" extrusionOk="0">
                  <a:moveTo>
                    <a:pt x="879" y="764"/>
                  </a:moveTo>
                  <a:cubicBezTo>
                    <a:pt x="879" y="764"/>
                    <a:pt x="750" y="1038"/>
                    <a:pt x="749" y="1403"/>
                  </a:cubicBezTo>
                  <a:cubicBezTo>
                    <a:pt x="675" y="1568"/>
                    <a:pt x="452" y="1546"/>
                    <a:pt x="396" y="1398"/>
                  </a:cubicBezTo>
                  <a:cubicBezTo>
                    <a:pt x="398" y="1259"/>
                    <a:pt x="373" y="1194"/>
                    <a:pt x="328" y="1147"/>
                  </a:cubicBezTo>
                  <a:cubicBezTo>
                    <a:pt x="324" y="1143"/>
                    <a:pt x="321" y="1140"/>
                    <a:pt x="317" y="1136"/>
                  </a:cubicBezTo>
                  <a:cubicBezTo>
                    <a:pt x="314" y="1133"/>
                    <a:pt x="312" y="1131"/>
                    <a:pt x="309" y="1128"/>
                  </a:cubicBezTo>
                  <a:cubicBezTo>
                    <a:pt x="303" y="1123"/>
                    <a:pt x="298" y="1119"/>
                    <a:pt x="292" y="1114"/>
                  </a:cubicBezTo>
                  <a:cubicBezTo>
                    <a:pt x="284" y="1108"/>
                    <a:pt x="275" y="1102"/>
                    <a:pt x="267" y="1096"/>
                  </a:cubicBezTo>
                  <a:lnTo>
                    <a:pt x="267" y="1096"/>
                  </a:lnTo>
                  <a:cubicBezTo>
                    <a:pt x="232" y="1071"/>
                    <a:pt x="192" y="1044"/>
                    <a:pt x="147" y="1005"/>
                  </a:cubicBezTo>
                  <a:cubicBezTo>
                    <a:pt x="81" y="947"/>
                    <a:pt x="31" y="869"/>
                    <a:pt x="11" y="745"/>
                  </a:cubicBezTo>
                  <a:cubicBezTo>
                    <a:pt x="11" y="744"/>
                    <a:pt x="10" y="742"/>
                    <a:pt x="10" y="740"/>
                  </a:cubicBezTo>
                  <a:cubicBezTo>
                    <a:pt x="10" y="739"/>
                    <a:pt x="9" y="737"/>
                    <a:pt x="9" y="735"/>
                  </a:cubicBezTo>
                  <a:cubicBezTo>
                    <a:pt x="8" y="732"/>
                    <a:pt x="8" y="729"/>
                    <a:pt x="8" y="725"/>
                  </a:cubicBezTo>
                  <a:cubicBezTo>
                    <a:pt x="7" y="725"/>
                    <a:pt x="7" y="723"/>
                    <a:pt x="7" y="721"/>
                  </a:cubicBezTo>
                  <a:cubicBezTo>
                    <a:pt x="-9" y="600"/>
                    <a:pt x="1" y="438"/>
                    <a:pt x="46" y="214"/>
                  </a:cubicBezTo>
                  <a:cubicBezTo>
                    <a:pt x="93" y="-18"/>
                    <a:pt x="656" y="-110"/>
                    <a:pt x="812" y="186"/>
                  </a:cubicBezTo>
                  <a:cubicBezTo>
                    <a:pt x="877" y="307"/>
                    <a:pt x="879" y="764"/>
                    <a:pt x="879" y="764"/>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36"/>
            <p:cNvSpPr/>
            <p:nvPr/>
          </p:nvSpPr>
          <p:spPr>
            <a:xfrm>
              <a:off x="3964920" y="1591920"/>
              <a:ext cx="340200" cy="243360"/>
            </a:xfrm>
            <a:custGeom>
              <a:avLst/>
              <a:gdLst/>
              <a:ahLst/>
              <a:cxnLst/>
              <a:rect l="l" t="t" r="r" b="b"/>
              <a:pathLst>
                <a:path w="945" h="676" extrusionOk="0">
                  <a:moveTo>
                    <a:pt x="9" y="497"/>
                  </a:moveTo>
                  <a:cubicBezTo>
                    <a:pt x="45" y="476"/>
                    <a:pt x="70" y="434"/>
                    <a:pt x="69" y="391"/>
                  </a:cubicBezTo>
                  <a:cubicBezTo>
                    <a:pt x="121" y="373"/>
                    <a:pt x="161" y="321"/>
                    <a:pt x="162" y="266"/>
                  </a:cubicBezTo>
                  <a:cubicBezTo>
                    <a:pt x="287" y="327"/>
                    <a:pt x="440" y="333"/>
                    <a:pt x="568" y="276"/>
                  </a:cubicBezTo>
                  <a:cubicBezTo>
                    <a:pt x="561" y="286"/>
                    <a:pt x="553" y="296"/>
                    <a:pt x="547" y="306"/>
                  </a:cubicBezTo>
                  <a:cubicBezTo>
                    <a:pt x="574" y="297"/>
                    <a:pt x="603" y="289"/>
                    <a:pt x="630" y="281"/>
                  </a:cubicBezTo>
                  <a:cubicBezTo>
                    <a:pt x="628" y="325"/>
                    <a:pt x="665" y="366"/>
                    <a:pt x="709" y="369"/>
                  </a:cubicBezTo>
                  <a:cubicBezTo>
                    <a:pt x="683" y="438"/>
                    <a:pt x="693" y="519"/>
                    <a:pt x="735" y="580"/>
                  </a:cubicBezTo>
                  <a:cubicBezTo>
                    <a:pt x="777" y="640"/>
                    <a:pt x="851" y="678"/>
                    <a:pt x="924" y="676"/>
                  </a:cubicBezTo>
                  <a:cubicBezTo>
                    <a:pt x="944" y="573"/>
                    <a:pt x="956" y="466"/>
                    <a:pt x="931" y="364"/>
                  </a:cubicBezTo>
                  <a:cubicBezTo>
                    <a:pt x="892" y="215"/>
                    <a:pt x="780" y="88"/>
                    <a:pt x="637" y="33"/>
                  </a:cubicBezTo>
                  <a:cubicBezTo>
                    <a:pt x="493" y="-23"/>
                    <a:pt x="324" y="-6"/>
                    <a:pt x="196" y="79"/>
                  </a:cubicBezTo>
                  <a:cubicBezTo>
                    <a:pt x="129" y="123"/>
                    <a:pt x="73" y="185"/>
                    <a:pt x="39" y="258"/>
                  </a:cubicBezTo>
                  <a:cubicBezTo>
                    <a:pt x="5" y="331"/>
                    <a:pt x="-11" y="419"/>
                    <a:pt x="9" y="497"/>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1" name="Google Shape;451;p36"/>
            <p:cNvSpPr/>
            <p:nvPr/>
          </p:nvSpPr>
          <p:spPr>
            <a:xfrm>
              <a:off x="4050240" y="1844280"/>
              <a:ext cx="23400" cy="21240"/>
            </a:xfrm>
            <a:custGeom>
              <a:avLst/>
              <a:gdLst/>
              <a:ahLst/>
              <a:cxnLst/>
              <a:rect l="l" t="t" r="r" b="b"/>
              <a:pathLst>
                <a:path w="65" h="59" extrusionOk="0">
                  <a:moveTo>
                    <a:pt x="61" y="8"/>
                  </a:moveTo>
                  <a:cubicBezTo>
                    <a:pt x="53" y="3"/>
                    <a:pt x="44" y="1"/>
                    <a:pt x="35" y="0"/>
                  </a:cubicBezTo>
                  <a:cubicBezTo>
                    <a:pt x="27" y="0"/>
                    <a:pt x="18" y="1"/>
                    <a:pt x="11" y="6"/>
                  </a:cubicBezTo>
                  <a:cubicBezTo>
                    <a:pt x="4" y="12"/>
                    <a:pt x="1" y="20"/>
                    <a:pt x="0" y="28"/>
                  </a:cubicBezTo>
                  <a:cubicBezTo>
                    <a:pt x="-1" y="37"/>
                    <a:pt x="3" y="45"/>
                    <a:pt x="6" y="53"/>
                  </a:cubicBezTo>
                  <a:cubicBezTo>
                    <a:pt x="8" y="57"/>
                    <a:pt x="11" y="60"/>
                    <a:pt x="16" y="58"/>
                  </a:cubicBezTo>
                  <a:cubicBezTo>
                    <a:pt x="20" y="58"/>
                    <a:pt x="24" y="53"/>
                    <a:pt x="22" y="48"/>
                  </a:cubicBezTo>
                  <a:cubicBezTo>
                    <a:pt x="19" y="43"/>
                    <a:pt x="17" y="37"/>
                    <a:pt x="17" y="31"/>
                  </a:cubicBezTo>
                  <a:cubicBezTo>
                    <a:pt x="17" y="28"/>
                    <a:pt x="18" y="24"/>
                    <a:pt x="19" y="22"/>
                  </a:cubicBezTo>
                  <a:lnTo>
                    <a:pt x="19" y="22"/>
                  </a:lnTo>
                  <a:cubicBezTo>
                    <a:pt x="21" y="19"/>
                    <a:pt x="24" y="18"/>
                    <a:pt x="28" y="18"/>
                  </a:cubicBezTo>
                  <a:lnTo>
                    <a:pt x="28" y="18"/>
                  </a:lnTo>
                  <a:cubicBezTo>
                    <a:pt x="29" y="18"/>
                    <a:pt x="29" y="18"/>
                    <a:pt x="30" y="18"/>
                  </a:cubicBezTo>
                  <a:cubicBezTo>
                    <a:pt x="32" y="18"/>
                    <a:pt x="34" y="18"/>
                    <a:pt x="35" y="18"/>
                  </a:cubicBezTo>
                  <a:cubicBezTo>
                    <a:pt x="36" y="18"/>
                    <a:pt x="37" y="18"/>
                    <a:pt x="38" y="18"/>
                  </a:cubicBezTo>
                  <a:cubicBezTo>
                    <a:pt x="39" y="18"/>
                    <a:pt x="39" y="18"/>
                    <a:pt x="39" y="18"/>
                  </a:cubicBezTo>
                  <a:lnTo>
                    <a:pt x="39" y="18"/>
                  </a:lnTo>
                  <a:cubicBezTo>
                    <a:pt x="44" y="18"/>
                    <a:pt x="49" y="21"/>
                    <a:pt x="54" y="23"/>
                  </a:cubicBezTo>
                  <a:cubicBezTo>
                    <a:pt x="58" y="23"/>
                    <a:pt x="62" y="23"/>
                    <a:pt x="65" y="19"/>
                  </a:cubicBezTo>
                  <a:cubicBezTo>
                    <a:pt x="66" y="15"/>
                    <a:pt x="65" y="9"/>
                    <a:pt x="61" y="8"/>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2" name="Google Shape;452;p36"/>
            <p:cNvSpPr/>
            <p:nvPr/>
          </p:nvSpPr>
          <p:spPr>
            <a:xfrm>
              <a:off x="3999840" y="1763640"/>
              <a:ext cx="60480" cy="23040"/>
            </a:xfrm>
            <a:custGeom>
              <a:avLst/>
              <a:gdLst/>
              <a:ahLst/>
              <a:cxnLst/>
              <a:rect l="l" t="t" r="r" b="b"/>
              <a:pathLst>
                <a:path w="168" h="64" extrusionOk="0">
                  <a:moveTo>
                    <a:pt x="9" y="20"/>
                  </a:moveTo>
                  <a:cubicBezTo>
                    <a:pt x="53" y="-5"/>
                    <a:pt x="108" y="-8"/>
                    <a:pt x="154" y="15"/>
                  </a:cubicBezTo>
                  <a:cubicBezTo>
                    <a:pt x="165" y="20"/>
                    <a:pt x="172" y="35"/>
                    <a:pt x="165" y="47"/>
                  </a:cubicBezTo>
                  <a:cubicBezTo>
                    <a:pt x="158" y="62"/>
                    <a:pt x="143" y="62"/>
                    <a:pt x="129" y="56"/>
                  </a:cubicBezTo>
                  <a:cubicBezTo>
                    <a:pt x="117" y="51"/>
                    <a:pt x="104" y="48"/>
                    <a:pt x="90" y="47"/>
                  </a:cubicBezTo>
                  <a:cubicBezTo>
                    <a:pt x="90" y="46"/>
                    <a:pt x="91" y="47"/>
                    <a:pt x="90" y="47"/>
                  </a:cubicBezTo>
                  <a:cubicBezTo>
                    <a:pt x="73" y="47"/>
                    <a:pt x="56" y="51"/>
                    <a:pt x="40" y="58"/>
                  </a:cubicBezTo>
                  <a:cubicBezTo>
                    <a:pt x="39" y="58"/>
                    <a:pt x="38" y="59"/>
                    <a:pt x="37" y="60"/>
                  </a:cubicBezTo>
                  <a:cubicBezTo>
                    <a:pt x="26" y="66"/>
                    <a:pt x="12" y="66"/>
                    <a:pt x="4" y="54"/>
                  </a:cubicBezTo>
                  <a:cubicBezTo>
                    <a:pt x="-2" y="44"/>
                    <a:pt x="-2" y="27"/>
                    <a:pt x="9" y="20"/>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3" name="Google Shape;453;p36"/>
            <p:cNvSpPr/>
            <p:nvPr/>
          </p:nvSpPr>
          <p:spPr>
            <a:xfrm>
              <a:off x="4103160" y="1765800"/>
              <a:ext cx="60480" cy="24840"/>
            </a:xfrm>
            <a:custGeom>
              <a:avLst/>
              <a:gdLst/>
              <a:ahLst/>
              <a:cxnLst/>
              <a:rect l="l" t="t" r="r" b="b"/>
              <a:pathLst>
                <a:path w="168" h="69" extrusionOk="0">
                  <a:moveTo>
                    <a:pt x="13" y="12"/>
                  </a:moveTo>
                  <a:cubicBezTo>
                    <a:pt x="59" y="-8"/>
                    <a:pt x="114" y="-4"/>
                    <a:pt x="157" y="24"/>
                  </a:cubicBezTo>
                  <a:cubicBezTo>
                    <a:pt x="167" y="31"/>
                    <a:pt x="172" y="47"/>
                    <a:pt x="164" y="58"/>
                  </a:cubicBezTo>
                  <a:cubicBezTo>
                    <a:pt x="157" y="68"/>
                    <a:pt x="142" y="72"/>
                    <a:pt x="131" y="65"/>
                  </a:cubicBezTo>
                  <a:cubicBezTo>
                    <a:pt x="127" y="62"/>
                    <a:pt x="122" y="60"/>
                    <a:pt x="118" y="57"/>
                  </a:cubicBezTo>
                  <a:cubicBezTo>
                    <a:pt x="117" y="57"/>
                    <a:pt x="118" y="57"/>
                    <a:pt x="117" y="57"/>
                  </a:cubicBezTo>
                  <a:cubicBezTo>
                    <a:pt x="116" y="56"/>
                    <a:pt x="115" y="56"/>
                    <a:pt x="114" y="56"/>
                  </a:cubicBezTo>
                  <a:cubicBezTo>
                    <a:pt x="113" y="55"/>
                    <a:pt x="111" y="55"/>
                    <a:pt x="109" y="54"/>
                  </a:cubicBezTo>
                  <a:cubicBezTo>
                    <a:pt x="104" y="52"/>
                    <a:pt x="99" y="50"/>
                    <a:pt x="94" y="50"/>
                  </a:cubicBezTo>
                  <a:cubicBezTo>
                    <a:pt x="94" y="50"/>
                    <a:pt x="85" y="47"/>
                    <a:pt x="91" y="49"/>
                  </a:cubicBezTo>
                  <a:cubicBezTo>
                    <a:pt x="89" y="48"/>
                    <a:pt x="87" y="48"/>
                    <a:pt x="84" y="48"/>
                  </a:cubicBezTo>
                  <a:cubicBezTo>
                    <a:pt x="80" y="48"/>
                    <a:pt x="75" y="47"/>
                    <a:pt x="70" y="47"/>
                  </a:cubicBezTo>
                  <a:cubicBezTo>
                    <a:pt x="68" y="47"/>
                    <a:pt x="65" y="48"/>
                    <a:pt x="63" y="48"/>
                  </a:cubicBezTo>
                  <a:cubicBezTo>
                    <a:pt x="62" y="48"/>
                    <a:pt x="62" y="48"/>
                    <a:pt x="62" y="48"/>
                  </a:cubicBezTo>
                  <a:cubicBezTo>
                    <a:pt x="62" y="48"/>
                    <a:pt x="61" y="48"/>
                    <a:pt x="60" y="48"/>
                  </a:cubicBezTo>
                  <a:cubicBezTo>
                    <a:pt x="55" y="49"/>
                    <a:pt x="51" y="50"/>
                    <a:pt x="46" y="50"/>
                  </a:cubicBezTo>
                  <a:cubicBezTo>
                    <a:pt x="44" y="51"/>
                    <a:pt x="41" y="52"/>
                    <a:pt x="38" y="53"/>
                  </a:cubicBezTo>
                  <a:cubicBezTo>
                    <a:pt x="38" y="53"/>
                    <a:pt x="37" y="54"/>
                    <a:pt x="36" y="54"/>
                  </a:cubicBezTo>
                  <a:lnTo>
                    <a:pt x="35" y="54"/>
                  </a:lnTo>
                  <a:lnTo>
                    <a:pt x="35" y="54"/>
                  </a:lnTo>
                  <a:lnTo>
                    <a:pt x="35" y="54"/>
                  </a:lnTo>
                  <a:lnTo>
                    <a:pt x="35" y="54"/>
                  </a:lnTo>
                  <a:cubicBezTo>
                    <a:pt x="23" y="59"/>
                    <a:pt x="9" y="57"/>
                    <a:pt x="3" y="45"/>
                  </a:cubicBezTo>
                  <a:cubicBezTo>
                    <a:pt x="-2" y="34"/>
                    <a:pt x="0" y="17"/>
                    <a:pt x="13" y="12"/>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36"/>
            <p:cNvSpPr/>
            <p:nvPr/>
          </p:nvSpPr>
          <p:spPr>
            <a:xfrm>
              <a:off x="4054920" y="1884240"/>
              <a:ext cx="48600" cy="29880"/>
            </a:xfrm>
            <a:custGeom>
              <a:avLst/>
              <a:gdLst/>
              <a:ahLst/>
              <a:cxnLst/>
              <a:rect l="l" t="t" r="r" b="b"/>
              <a:pathLst>
                <a:path w="135" h="83" extrusionOk="0">
                  <a:moveTo>
                    <a:pt x="131" y="6"/>
                  </a:moveTo>
                  <a:cubicBezTo>
                    <a:pt x="121" y="-8"/>
                    <a:pt x="97" y="8"/>
                    <a:pt x="66" y="13"/>
                  </a:cubicBezTo>
                  <a:cubicBezTo>
                    <a:pt x="36" y="17"/>
                    <a:pt x="8" y="7"/>
                    <a:pt x="1" y="23"/>
                  </a:cubicBezTo>
                  <a:cubicBezTo>
                    <a:pt x="-6" y="44"/>
                    <a:pt x="26" y="89"/>
                    <a:pt x="76" y="83"/>
                  </a:cubicBezTo>
                  <a:cubicBezTo>
                    <a:pt x="125" y="76"/>
                    <a:pt x="144" y="24"/>
                    <a:pt x="131"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36"/>
            <p:cNvSpPr/>
            <p:nvPr/>
          </p:nvSpPr>
          <p:spPr>
            <a:xfrm>
              <a:off x="4063560" y="1897920"/>
              <a:ext cx="38520" cy="16200"/>
            </a:xfrm>
            <a:custGeom>
              <a:avLst/>
              <a:gdLst/>
              <a:ahLst/>
              <a:cxnLst/>
              <a:rect l="l" t="t" r="r" b="b"/>
              <a:pathLst>
                <a:path w="107" h="45" extrusionOk="0">
                  <a:moveTo>
                    <a:pt x="107" y="0"/>
                  </a:moveTo>
                  <a:cubicBezTo>
                    <a:pt x="98" y="0"/>
                    <a:pt x="88" y="1"/>
                    <a:pt x="77" y="3"/>
                  </a:cubicBezTo>
                  <a:cubicBezTo>
                    <a:pt x="42" y="7"/>
                    <a:pt x="12" y="19"/>
                    <a:pt x="0" y="30"/>
                  </a:cubicBezTo>
                  <a:cubicBezTo>
                    <a:pt x="13" y="40"/>
                    <a:pt x="31" y="47"/>
                    <a:pt x="52" y="45"/>
                  </a:cubicBezTo>
                  <a:cubicBezTo>
                    <a:pt x="81" y="40"/>
                    <a:pt x="100" y="20"/>
                    <a:pt x="107"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36"/>
            <p:cNvSpPr/>
            <p:nvPr/>
          </p:nvSpPr>
          <p:spPr>
            <a:xfrm>
              <a:off x="4057440" y="1884240"/>
              <a:ext cx="41760" cy="10800"/>
            </a:xfrm>
            <a:custGeom>
              <a:avLst/>
              <a:gdLst/>
              <a:ahLst/>
              <a:cxnLst/>
              <a:rect l="l" t="t" r="r" b="b"/>
              <a:pathLst>
                <a:path w="116" h="30" extrusionOk="0">
                  <a:moveTo>
                    <a:pt x="61" y="29"/>
                  </a:moveTo>
                  <a:cubicBezTo>
                    <a:pt x="88" y="26"/>
                    <a:pt x="110" y="17"/>
                    <a:pt x="116" y="1"/>
                  </a:cubicBezTo>
                  <a:cubicBezTo>
                    <a:pt x="104" y="-2"/>
                    <a:pt x="84" y="9"/>
                    <a:pt x="59" y="13"/>
                  </a:cubicBezTo>
                  <a:cubicBezTo>
                    <a:pt x="34" y="16"/>
                    <a:pt x="12" y="10"/>
                    <a:pt x="0" y="16"/>
                  </a:cubicBezTo>
                  <a:cubicBezTo>
                    <a:pt x="11" y="29"/>
                    <a:pt x="34" y="33"/>
                    <a:pt x="61"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7" name="Google Shape;457;p36"/>
            <p:cNvSpPr/>
            <p:nvPr/>
          </p:nvSpPr>
          <p:spPr>
            <a:xfrm>
              <a:off x="4108920" y="1808280"/>
              <a:ext cx="35280" cy="25920"/>
            </a:xfrm>
            <a:custGeom>
              <a:avLst/>
              <a:gdLst/>
              <a:ahLst/>
              <a:cxnLst/>
              <a:rect l="l" t="t" r="r" b="b"/>
              <a:pathLst>
                <a:path w="98" h="72" extrusionOk="0">
                  <a:moveTo>
                    <a:pt x="16" y="59"/>
                  </a:moveTo>
                  <a:cubicBezTo>
                    <a:pt x="18" y="39"/>
                    <a:pt x="32" y="16"/>
                    <a:pt x="53" y="16"/>
                  </a:cubicBezTo>
                  <a:cubicBezTo>
                    <a:pt x="63" y="16"/>
                    <a:pt x="73" y="19"/>
                    <a:pt x="78" y="27"/>
                  </a:cubicBezTo>
                  <a:cubicBezTo>
                    <a:pt x="84" y="38"/>
                    <a:pt x="83" y="52"/>
                    <a:pt x="82" y="63"/>
                  </a:cubicBezTo>
                  <a:cubicBezTo>
                    <a:pt x="82" y="68"/>
                    <a:pt x="86" y="72"/>
                    <a:pt x="90" y="72"/>
                  </a:cubicBezTo>
                  <a:cubicBezTo>
                    <a:pt x="94" y="72"/>
                    <a:pt x="98" y="68"/>
                    <a:pt x="98" y="63"/>
                  </a:cubicBezTo>
                  <a:cubicBezTo>
                    <a:pt x="98" y="48"/>
                    <a:pt x="99" y="31"/>
                    <a:pt x="89" y="17"/>
                  </a:cubicBezTo>
                  <a:cubicBezTo>
                    <a:pt x="82" y="6"/>
                    <a:pt x="68" y="-1"/>
                    <a:pt x="53" y="0"/>
                  </a:cubicBezTo>
                  <a:cubicBezTo>
                    <a:pt x="40" y="0"/>
                    <a:pt x="27" y="7"/>
                    <a:pt x="17" y="17"/>
                  </a:cubicBezTo>
                  <a:cubicBezTo>
                    <a:pt x="7" y="29"/>
                    <a:pt x="2" y="44"/>
                    <a:pt x="0" y="59"/>
                  </a:cubicBezTo>
                  <a:cubicBezTo>
                    <a:pt x="-1" y="63"/>
                    <a:pt x="4" y="67"/>
                    <a:pt x="7" y="67"/>
                  </a:cubicBezTo>
                  <a:cubicBezTo>
                    <a:pt x="12" y="67"/>
                    <a:pt x="15" y="63"/>
                    <a:pt x="16"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8" name="Google Shape;458;p36"/>
            <p:cNvSpPr/>
            <p:nvPr/>
          </p:nvSpPr>
          <p:spPr>
            <a:xfrm>
              <a:off x="4006320" y="1809000"/>
              <a:ext cx="35640" cy="25560"/>
            </a:xfrm>
            <a:custGeom>
              <a:avLst/>
              <a:gdLst/>
              <a:ahLst/>
              <a:cxnLst/>
              <a:rect l="l" t="t" r="r" b="b"/>
              <a:pathLst>
                <a:path w="99" h="71" extrusionOk="0">
                  <a:moveTo>
                    <a:pt x="16" y="58"/>
                  </a:moveTo>
                  <a:cubicBezTo>
                    <a:pt x="19" y="39"/>
                    <a:pt x="32" y="15"/>
                    <a:pt x="55" y="15"/>
                  </a:cubicBezTo>
                  <a:cubicBezTo>
                    <a:pt x="64" y="15"/>
                    <a:pt x="73" y="19"/>
                    <a:pt x="78" y="27"/>
                  </a:cubicBezTo>
                  <a:cubicBezTo>
                    <a:pt x="85" y="38"/>
                    <a:pt x="83" y="51"/>
                    <a:pt x="82" y="63"/>
                  </a:cubicBezTo>
                  <a:cubicBezTo>
                    <a:pt x="82" y="67"/>
                    <a:pt x="86" y="71"/>
                    <a:pt x="91" y="71"/>
                  </a:cubicBezTo>
                  <a:cubicBezTo>
                    <a:pt x="95" y="71"/>
                    <a:pt x="98" y="67"/>
                    <a:pt x="98" y="63"/>
                  </a:cubicBezTo>
                  <a:cubicBezTo>
                    <a:pt x="100" y="47"/>
                    <a:pt x="100" y="30"/>
                    <a:pt x="91" y="17"/>
                  </a:cubicBezTo>
                  <a:cubicBezTo>
                    <a:pt x="82" y="5"/>
                    <a:pt x="68" y="-1"/>
                    <a:pt x="55" y="0"/>
                  </a:cubicBezTo>
                  <a:cubicBezTo>
                    <a:pt x="40" y="0"/>
                    <a:pt x="27" y="6"/>
                    <a:pt x="18" y="17"/>
                  </a:cubicBezTo>
                  <a:cubicBezTo>
                    <a:pt x="7" y="29"/>
                    <a:pt x="2" y="43"/>
                    <a:pt x="0" y="58"/>
                  </a:cubicBezTo>
                  <a:cubicBezTo>
                    <a:pt x="0" y="63"/>
                    <a:pt x="5" y="66"/>
                    <a:pt x="8" y="66"/>
                  </a:cubicBezTo>
                  <a:cubicBezTo>
                    <a:pt x="13" y="66"/>
                    <a:pt x="15" y="63"/>
                    <a:pt x="16" y="5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9" name="Google Shape;459;p36"/>
            <p:cNvSpPr/>
            <p:nvPr/>
          </p:nvSpPr>
          <p:spPr>
            <a:xfrm>
              <a:off x="4261560" y="1811520"/>
              <a:ext cx="86760" cy="89640"/>
            </a:xfrm>
            <a:custGeom>
              <a:avLst/>
              <a:gdLst/>
              <a:ahLst/>
              <a:cxnLst/>
              <a:rect l="l" t="t" r="r" b="b"/>
              <a:pathLst>
                <a:path w="241" h="249" extrusionOk="0">
                  <a:moveTo>
                    <a:pt x="202" y="195"/>
                  </a:moveTo>
                  <a:cubicBezTo>
                    <a:pt x="153" y="252"/>
                    <a:pt x="77" y="266"/>
                    <a:pt x="32" y="228"/>
                  </a:cubicBezTo>
                  <a:cubicBezTo>
                    <a:pt x="-14" y="189"/>
                    <a:pt x="-10" y="111"/>
                    <a:pt x="39" y="54"/>
                  </a:cubicBezTo>
                  <a:cubicBezTo>
                    <a:pt x="88" y="-2"/>
                    <a:pt x="164" y="-17"/>
                    <a:pt x="209" y="22"/>
                  </a:cubicBezTo>
                  <a:cubicBezTo>
                    <a:pt x="254" y="61"/>
                    <a:pt x="251" y="139"/>
                    <a:pt x="202" y="195"/>
                  </a:cubicBezTo>
                  <a:close/>
                </a:path>
              </a:pathLst>
            </a:custGeom>
            <a:solidFill>
              <a:srgbClr val="85553E"/>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36"/>
            <p:cNvSpPr/>
            <p:nvPr/>
          </p:nvSpPr>
          <p:spPr>
            <a:xfrm>
              <a:off x="4283520" y="1826280"/>
              <a:ext cx="52560" cy="56520"/>
            </a:xfrm>
            <a:custGeom>
              <a:avLst/>
              <a:gdLst/>
              <a:ahLst/>
              <a:cxnLst/>
              <a:rect l="l" t="t" r="r" b="b"/>
              <a:pathLst>
                <a:path w="146" h="157" extrusionOk="0">
                  <a:moveTo>
                    <a:pt x="117" y="9"/>
                  </a:moveTo>
                  <a:cubicBezTo>
                    <a:pt x="96" y="-3"/>
                    <a:pt x="69" y="-3"/>
                    <a:pt x="43" y="9"/>
                  </a:cubicBezTo>
                  <a:cubicBezTo>
                    <a:pt x="31" y="15"/>
                    <a:pt x="21" y="22"/>
                    <a:pt x="15" y="31"/>
                  </a:cubicBezTo>
                  <a:cubicBezTo>
                    <a:pt x="6" y="42"/>
                    <a:pt x="4" y="57"/>
                    <a:pt x="9" y="68"/>
                  </a:cubicBezTo>
                  <a:cubicBezTo>
                    <a:pt x="12" y="79"/>
                    <a:pt x="21" y="86"/>
                    <a:pt x="28" y="93"/>
                  </a:cubicBezTo>
                  <a:cubicBezTo>
                    <a:pt x="34" y="97"/>
                    <a:pt x="39" y="101"/>
                    <a:pt x="41" y="106"/>
                  </a:cubicBezTo>
                  <a:cubicBezTo>
                    <a:pt x="46" y="114"/>
                    <a:pt x="45" y="124"/>
                    <a:pt x="39" y="131"/>
                  </a:cubicBezTo>
                  <a:cubicBezTo>
                    <a:pt x="32" y="138"/>
                    <a:pt x="22" y="139"/>
                    <a:pt x="14" y="136"/>
                  </a:cubicBezTo>
                  <a:cubicBezTo>
                    <a:pt x="9" y="133"/>
                    <a:pt x="4" y="135"/>
                    <a:pt x="1" y="140"/>
                  </a:cubicBezTo>
                  <a:cubicBezTo>
                    <a:pt x="-1" y="145"/>
                    <a:pt x="1" y="150"/>
                    <a:pt x="6" y="153"/>
                  </a:cubicBezTo>
                  <a:cubicBezTo>
                    <a:pt x="11" y="155"/>
                    <a:pt x="16" y="156"/>
                    <a:pt x="22" y="157"/>
                  </a:cubicBezTo>
                  <a:cubicBezTo>
                    <a:pt x="33" y="157"/>
                    <a:pt x="45" y="152"/>
                    <a:pt x="52" y="144"/>
                  </a:cubicBezTo>
                  <a:cubicBezTo>
                    <a:pt x="64" y="132"/>
                    <a:pt x="66" y="112"/>
                    <a:pt x="58" y="97"/>
                  </a:cubicBezTo>
                  <a:cubicBezTo>
                    <a:pt x="53" y="89"/>
                    <a:pt x="46" y="83"/>
                    <a:pt x="41" y="78"/>
                  </a:cubicBezTo>
                  <a:cubicBezTo>
                    <a:pt x="34" y="73"/>
                    <a:pt x="28" y="68"/>
                    <a:pt x="26" y="62"/>
                  </a:cubicBezTo>
                  <a:cubicBezTo>
                    <a:pt x="24" y="56"/>
                    <a:pt x="26" y="48"/>
                    <a:pt x="31" y="42"/>
                  </a:cubicBezTo>
                  <a:cubicBezTo>
                    <a:pt x="32" y="39"/>
                    <a:pt x="35" y="37"/>
                    <a:pt x="37" y="34"/>
                  </a:cubicBezTo>
                  <a:cubicBezTo>
                    <a:pt x="47" y="34"/>
                    <a:pt x="58" y="38"/>
                    <a:pt x="64" y="44"/>
                  </a:cubicBezTo>
                  <a:cubicBezTo>
                    <a:pt x="71" y="52"/>
                    <a:pt x="74" y="62"/>
                    <a:pt x="72" y="72"/>
                  </a:cubicBezTo>
                  <a:cubicBezTo>
                    <a:pt x="71" y="77"/>
                    <a:pt x="75" y="82"/>
                    <a:pt x="80" y="83"/>
                  </a:cubicBezTo>
                  <a:cubicBezTo>
                    <a:pt x="81" y="83"/>
                    <a:pt x="81" y="83"/>
                    <a:pt x="82" y="83"/>
                  </a:cubicBezTo>
                  <a:cubicBezTo>
                    <a:pt x="86" y="83"/>
                    <a:pt x="90" y="80"/>
                    <a:pt x="91" y="75"/>
                  </a:cubicBezTo>
                  <a:cubicBezTo>
                    <a:pt x="93" y="60"/>
                    <a:pt x="89" y="43"/>
                    <a:pt x="78" y="32"/>
                  </a:cubicBezTo>
                  <a:cubicBezTo>
                    <a:pt x="75" y="28"/>
                    <a:pt x="70" y="24"/>
                    <a:pt x="65" y="22"/>
                  </a:cubicBezTo>
                  <a:cubicBezTo>
                    <a:pt x="80" y="18"/>
                    <a:pt x="96" y="19"/>
                    <a:pt x="107" y="25"/>
                  </a:cubicBezTo>
                  <a:cubicBezTo>
                    <a:pt x="122" y="33"/>
                    <a:pt x="132" y="53"/>
                    <a:pt x="125" y="70"/>
                  </a:cubicBezTo>
                  <a:cubicBezTo>
                    <a:pt x="122" y="74"/>
                    <a:pt x="125" y="80"/>
                    <a:pt x="129" y="83"/>
                  </a:cubicBezTo>
                  <a:cubicBezTo>
                    <a:pt x="134" y="84"/>
                    <a:pt x="140" y="83"/>
                    <a:pt x="142" y="78"/>
                  </a:cubicBezTo>
                  <a:cubicBezTo>
                    <a:pt x="153" y="54"/>
                    <a:pt x="142" y="23"/>
                    <a:pt x="117" y="9"/>
                  </a:cubicBezTo>
                  <a:close/>
                </a:path>
              </a:pathLst>
            </a:custGeom>
            <a:solidFill>
              <a:srgbClr val="663822"/>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36"/>
            <p:cNvSpPr/>
            <p:nvPr/>
          </p:nvSpPr>
          <p:spPr>
            <a:xfrm>
              <a:off x="4261560" y="780840"/>
              <a:ext cx="798120" cy="768600"/>
            </a:xfrm>
            <a:custGeom>
              <a:avLst/>
              <a:gdLst/>
              <a:ahLst/>
              <a:cxnLst/>
              <a:rect l="l" t="t" r="r" b="b"/>
              <a:pathLst>
                <a:path w="2217" h="2135" extrusionOk="0">
                  <a:moveTo>
                    <a:pt x="2217" y="861"/>
                  </a:moveTo>
                  <a:cubicBezTo>
                    <a:pt x="2217" y="385"/>
                    <a:pt x="1720" y="0"/>
                    <a:pt x="1109" y="0"/>
                  </a:cubicBezTo>
                  <a:cubicBezTo>
                    <a:pt x="496" y="0"/>
                    <a:pt x="0" y="385"/>
                    <a:pt x="0" y="861"/>
                  </a:cubicBezTo>
                  <a:cubicBezTo>
                    <a:pt x="0" y="1237"/>
                    <a:pt x="312" y="1557"/>
                    <a:pt x="745" y="1674"/>
                  </a:cubicBezTo>
                  <a:cubicBezTo>
                    <a:pt x="718" y="1854"/>
                    <a:pt x="587" y="2004"/>
                    <a:pt x="438" y="2106"/>
                  </a:cubicBezTo>
                  <a:cubicBezTo>
                    <a:pt x="426" y="2114"/>
                    <a:pt x="430" y="2131"/>
                    <a:pt x="445" y="2133"/>
                  </a:cubicBezTo>
                  <a:cubicBezTo>
                    <a:pt x="675" y="2147"/>
                    <a:pt x="912" y="2067"/>
                    <a:pt x="1057" y="1883"/>
                  </a:cubicBezTo>
                  <a:cubicBezTo>
                    <a:pt x="1095" y="1835"/>
                    <a:pt x="1124" y="1783"/>
                    <a:pt x="1145" y="1727"/>
                  </a:cubicBezTo>
                  <a:cubicBezTo>
                    <a:pt x="1145" y="1724"/>
                    <a:pt x="1145" y="1723"/>
                    <a:pt x="1145" y="1721"/>
                  </a:cubicBezTo>
                  <a:cubicBezTo>
                    <a:pt x="1740" y="1705"/>
                    <a:pt x="2217" y="1326"/>
                    <a:pt x="2217" y="86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27079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Ideen</a:t>
            </a:r>
            <a:endParaRPr/>
          </a:p>
        </p:txBody>
      </p:sp>
      <p:sp>
        <p:nvSpPr>
          <p:cNvPr id="379" name="Google Shape;379;p33"/>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Pronoun usage</a:t>
            </a:r>
            <a:endParaRPr/>
          </a:p>
        </p:txBody>
      </p:sp>
      <p:sp>
        <p:nvSpPr>
          <p:cNvPr id="380" name="Google Shape;380;p33"/>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Correct tense</a:t>
            </a:r>
            <a:endParaRPr/>
          </a:p>
        </p:txBody>
      </p:sp>
      <p:sp>
        <p:nvSpPr>
          <p:cNvPr id="381" name="Google Shape;381;p33"/>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learn about the right tense for each sentence!</a:t>
            </a:r>
            <a:endParaRPr/>
          </a:p>
        </p:txBody>
      </p:sp>
      <p:sp>
        <p:nvSpPr>
          <p:cNvPr id="382" name="Google Shape;382;p33"/>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important to use the correct pronoun depending on the noun it's replacing</a:t>
            </a:r>
            <a:endParaRPr/>
          </a:p>
        </p:txBody>
      </p:sp>
      <p:sp>
        <p:nvSpPr>
          <p:cNvPr id="383" name="Google Shape;383;p33"/>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Adjective order</a:t>
            </a:r>
            <a:endParaRPr/>
          </a:p>
        </p:txBody>
      </p:sp>
      <p:sp>
        <p:nvSpPr>
          <p:cNvPr id="384" name="Google Shape;384;p33"/>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There is often a specific order in which adjectives must appear in sentences</a:t>
            </a:r>
            <a:endParaRPr/>
          </a:p>
        </p:txBody>
      </p:sp>
      <p:sp>
        <p:nvSpPr>
          <p:cNvPr id="385" name="Google Shape;385;p33"/>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of prepositions</a:t>
            </a:r>
            <a:endParaRPr/>
          </a:p>
        </p:txBody>
      </p:sp>
      <p:sp>
        <p:nvSpPr>
          <p:cNvPr id="386" name="Google Shape;386;p33"/>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They show the relationship of a noun or pronoun to another word in a sentence</a:t>
            </a:r>
            <a:endParaRPr/>
          </a:p>
        </p:txBody>
      </p:sp>
      <p:sp>
        <p:nvSpPr>
          <p:cNvPr id="387" name="Google Shape;387;p33"/>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Sentence structure</a:t>
            </a:r>
            <a:endParaRPr/>
          </a:p>
        </p:txBody>
      </p:sp>
      <p:sp>
        <p:nvSpPr>
          <p:cNvPr id="388" name="Google Shape;388;p33"/>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What’s the correct sentence structure in this language? Stay tuned to find out!</a:t>
            </a:r>
            <a:endParaRPr/>
          </a:p>
        </p:txBody>
      </p:sp>
      <p:sp>
        <p:nvSpPr>
          <p:cNvPr id="389" name="Google Shape;389;p33"/>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Punctuation</a:t>
            </a:r>
            <a:endParaRPr/>
          </a:p>
        </p:txBody>
      </p:sp>
      <p:sp>
        <p:nvSpPr>
          <p:cNvPr id="390" name="Google Shape;390;p33"/>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Punctuation marks clarify the meaning of sentences. Let’s master them all!</a:t>
            </a:r>
            <a:endParaRPr/>
          </a:p>
        </p:txBody>
      </p:sp>
      <p:sp>
        <p:nvSpPr>
          <p:cNvPr id="391" name="Google Shape;391;p33"/>
          <p:cNvSpPr/>
          <p:nvPr/>
        </p:nvSpPr>
        <p:spPr>
          <a:xfrm flipH="1">
            <a:off x="7997079" y="190357"/>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465"/>
        <p:cNvGrpSpPr/>
        <p:nvPr/>
      </p:nvGrpSpPr>
      <p:grpSpPr>
        <a:xfrm>
          <a:off x="0" y="0"/>
          <a:ext cx="0" cy="0"/>
          <a:chOff x="0" y="0"/>
          <a:chExt cx="0" cy="0"/>
        </a:xfrm>
      </p:grpSpPr>
      <p:sp>
        <p:nvSpPr>
          <p:cNvPr id="466" name="Google Shape;466;p37"/>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is this language spoken?</a:t>
            </a:r>
            <a:endParaRPr/>
          </a:p>
        </p:txBody>
      </p:sp>
      <p:grpSp>
        <p:nvGrpSpPr>
          <p:cNvPr id="467" name="Google Shape;467;p37"/>
          <p:cNvGrpSpPr/>
          <p:nvPr/>
        </p:nvGrpSpPr>
        <p:grpSpPr>
          <a:xfrm>
            <a:off x="4022544" y="1770259"/>
            <a:ext cx="4339648" cy="2352103"/>
            <a:chOff x="233350" y="949250"/>
            <a:chExt cx="7014139" cy="3802300"/>
          </a:xfrm>
        </p:grpSpPr>
        <p:sp>
          <p:nvSpPr>
            <p:cNvPr id="468" name="Google Shape;468;p3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778714" y="4179929"/>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7090464" y="3762554"/>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7"/>
          <p:cNvSpPr txBox="1"/>
          <p:nvPr/>
        </p:nvSpPr>
        <p:spPr>
          <a:xfrm flipH="1">
            <a:off x="999310" y="1461961"/>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A</a:t>
            </a:r>
            <a:endParaRPr sz="2000">
              <a:solidFill>
                <a:schemeClr val="dk1"/>
              </a:solidFill>
              <a:latin typeface="Poppins SemiBold"/>
              <a:ea typeface="Poppins SemiBold"/>
              <a:cs typeface="Poppins SemiBold"/>
              <a:sym typeface="Poppins SemiBold"/>
            </a:endParaRPr>
          </a:p>
        </p:txBody>
      </p:sp>
      <p:sp>
        <p:nvSpPr>
          <p:cNvPr id="520" name="Google Shape;520;p37"/>
          <p:cNvSpPr txBox="1"/>
          <p:nvPr/>
        </p:nvSpPr>
        <p:spPr>
          <a:xfrm flipH="1">
            <a:off x="999310" y="3543546"/>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C</a:t>
            </a:r>
            <a:endParaRPr sz="2000">
              <a:solidFill>
                <a:schemeClr val="dk1"/>
              </a:solidFill>
              <a:latin typeface="Poppins SemiBold"/>
              <a:ea typeface="Poppins SemiBold"/>
              <a:cs typeface="Poppins SemiBold"/>
              <a:sym typeface="Poppins SemiBold"/>
            </a:endParaRPr>
          </a:p>
        </p:txBody>
      </p:sp>
      <p:sp>
        <p:nvSpPr>
          <p:cNvPr id="521" name="Google Shape;521;p37"/>
          <p:cNvSpPr txBox="1"/>
          <p:nvPr/>
        </p:nvSpPr>
        <p:spPr>
          <a:xfrm flipH="1">
            <a:off x="999342" y="2502753"/>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B</a:t>
            </a:r>
            <a:endParaRPr sz="2000">
              <a:solidFill>
                <a:schemeClr val="dk1"/>
              </a:solidFill>
              <a:latin typeface="Poppins SemiBold"/>
              <a:ea typeface="Poppins SemiBold"/>
              <a:cs typeface="Poppins SemiBold"/>
              <a:sym typeface="Poppins SemiBold"/>
            </a:endParaRPr>
          </a:p>
        </p:txBody>
      </p:sp>
      <p:sp>
        <p:nvSpPr>
          <p:cNvPr id="522" name="Google Shape;522;p37"/>
          <p:cNvSpPr txBox="1"/>
          <p:nvPr/>
        </p:nvSpPr>
        <p:spPr>
          <a:xfrm flipH="1">
            <a:off x="999325" y="1785862"/>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language was originated in this country</a:t>
            </a:r>
            <a:endParaRPr>
              <a:solidFill>
                <a:schemeClr val="dk1"/>
              </a:solidFill>
              <a:latin typeface="Albert Sans"/>
              <a:ea typeface="Albert Sans"/>
              <a:cs typeface="Albert Sans"/>
              <a:sym typeface="Albert Sans"/>
            </a:endParaRPr>
          </a:p>
        </p:txBody>
      </p:sp>
      <p:sp>
        <p:nvSpPr>
          <p:cNvPr id="523" name="Google Shape;523;p37"/>
          <p:cNvSpPr txBox="1"/>
          <p:nvPr/>
        </p:nvSpPr>
        <p:spPr>
          <a:xfrm flipH="1">
            <a:off x="999326" y="3867447"/>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was influenced by this language in the past</a:t>
            </a:r>
            <a:endParaRPr>
              <a:solidFill>
                <a:schemeClr val="dk1"/>
              </a:solidFill>
              <a:latin typeface="Albert Sans"/>
              <a:ea typeface="Albert Sans"/>
              <a:cs typeface="Albert Sans"/>
              <a:sym typeface="Albert Sans"/>
            </a:endParaRPr>
          </a:p>
        </p:txBody>
      </p:sp>
      <p:sp>
        <p:nvSpPr>
          <p:cNvPr id="524" name="Google Shape;524;p37"/>
          <p:cNvSpPr txBox="1"/>
          <p:nvPr/>
        </p:nvSpPr>
        <p:spPr>
          <a:xfrm flipH="1">
            <a:off x="999344" y="2826654"/>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has the largest number of speakers</a:t>
            </a:r>
            <a:endParaRPr>
              <a:solidFill>
                <a:schemeClr val="dk1"/>
              </a:solidFill>
              <a:latin typeface="Albert Sans"/>
              <a:ea typeface="Albert Sans"/>
              <a:cs typeface="Albert Sans"/>
              <a:sym typeface="Albert Sans"/>
            </a:endParaRPr>
          </a:p>
        </p:txBody>
      </p:sp>
      <p:sp>
        <p:nvSpPr>
          <p:cNvPr id="525" name="Google Shape;525;p37"/>
          <p:cNvSpPr/>
          <p:nvPr/>
        </p:nvSpPr>
        <p:spPr>
          <a:xfrm>
            <a:off x="4457995" y="2406497"/>
            <a:ext cx="121500" cy="121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6" name="Google Shape;526;p37"/>
          <p:cNvSpPr/>
          <p:nvPr/>
        </p:nvSpPr>
        <p:spPr>
          <a:xfrm>
            <a:off x="6342320" y="3051797"/>
            <a:ext cx="121500" cy="121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7" name="Google Shape;527;p37"/>
          <p:cNvSpPr/>
          <p:nvPr/>
        </p:nvSpPr>
        <p:spPr>
          <a:xfrm>
            <a:off x="7881720" y="2454522"/>
            <a:ext cx="121500" cy="121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8" name="Google Shape;528;p37"/>
          <p:cNvSpPr/>
          <p:nvPr/>
        </p:nvSpPr>
        <p:spPr>
          <a:xfrm>
            <a:off x="781808" y="1532797"/>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9" name="Google Shape;529;p37"/>
          <p:cNvSpPr/>
          <p:nvPr/>
        </p:nvSpPr>
        <p:spPr>
          <a:xfrm>
            <a:off x="781808" y="2571821"/>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30" name="Google Shape;530;p37"/>
          <p:cNvSpPr/>
          <p:nvPr/>
        </p:nvSpPr>
        <p:spPr>
          <a:xfrm>
            <a:off x="781808" y="3610846"/>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534"/>
        <p:cNvGrpSpPr/>
        <p:nvPr/>
      </p:nvGrpSpPr>
      <p:grpSpPr>
        <a:xfrm>
          <a:off x="0" y="0"/>
          <a:ext cx="0" cy="0"/>
          <a:chOff x="0" y="0"/>
          <a:chExt cx="0" cy="0"/>
        </a:xfrm>
      </p:grpSpPr>
      <p:sp>
        <p:nvSpPr>
          <p:cNvPr id="535" name="Google Shape;535;p38"/>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some steps to proficiency!</a:t>
            </a:r>
            <a:endParaRPr/>
          </a:p>
        </p:txBody>
      </p:sp>
      <p:sp>
        <p:nvSpPr>
          <p:cNvPr id="536" name="Google Shape;536;p38"/>
          <p:cNvSpPr/>
          <p:nvPr/>
        </p:nvSpPr>
        <p:spPr>
          <a:xfrm>
            <a:off x="7053925" y="2852012"/>
            <a:ext cx="71700" cy="717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1214925" y="2823250"/>
            <a:ext cx="1678500" cy="152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2893473" y="2823250"/>
            <a:ext cx="1678500" cy="15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4572000" y="2823250"/>
            <a:ext cx="1678500" cy="152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6250525" y="2823250"/>
            <a:ext cx="1678500" cy="15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txBox="1"/>
          <p:nvPr/>
        </p:nvSpPr>
        <p:spPr>
          <a:xfrm flipH="1">
            <a:off x="1082625" y="2206347"/>
            <a:ext cx="19431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Introduction</a:t>
            </a:r>
            <a:endParaRPr sz="2000">
              <a:solidFill>
                <a:schemeClr val="dk1"/>
              </a:solidFill>
              <a:latin typeface="Poppins SemiBold"/>
              <a:ea typeface="Poppins SemiBold"/>
              <a:cs typeface="Poppins SemiBold"/>
              <a:sym typeface="Poppins SemiBold"/>
            </a:endParaRPr>
          </a:p>
        </p:txBody>
      </p:sp>
      <p:sp>
        <p:nvSpPr>
          <p:cNvPr id="542" name="Google Shape;542;p38"/>
          <p:cNvSpPr txBox="1"/>
          <p:nvPr/>
        </p:nvSpPr>
        <p:spPr>
          <a:xfrm flipH="1">
            <a:off x="1082625" y="1270825"/>
            <a:ext cx="19431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with simple vocabulary words and basic grammar</a:t>
            </a:r>
            <a:endParaRPr>
              <a:solidFill>
                <a:schemeClr val="dk1"/>
              </a:solidFill>
              <a:latin typeface="Albert Sans"/>
              <a:ea typeface="Albert Sans"/>
              <a:cs typeface="Albert Sans"/>
              <a:sym typeface="Albert Sans"/>
            </a:endParaRPr>
          </a:p>
        </p:txBody>
      </p:sp>
      <p:sp>
        <p:nvSpPr>
          <p:cNvPr id="543" name="Google Shape;543;p38"/>
          <p:cNvSpPr txBox="1"/>
          <p:nvPr/>
        </p:nvSpPr>
        <p:spPr>
          <a:xfrm flipH="1">
            <a:off x="2761173" y="3127750"/>
            <a:ext cx="19431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Basic</a:t>
            </a:r>
            <a:endParaRPr sz="2000">
              <a:solidFill>
                <a:schemeClr val="dk1"/>
              </a:solidFill>
              <a:latin typeface="Poppins SemiBold"/>
              <a:ea typeface="Poppins SemiBold"/>
              <a:cs typeface="Poppins SemiBold"/>
              <a:sym typeface="Poppins SemiBold"/>
            </a:endParaRPr>
          </a:p>
        </p:txBody>
      </p:sp>
      <p:sp>
        <p:nvSpPr>
          <p:cNvPr id="544" name="Google Shape;544;p38"/>
          <p:cNvSpPr txBox="1"/>
          <p:nvPr/>
        </p:nvSpPr>
        <p:spPr>
          <a:xfrm flipH="1">
            <a:off x="2761173" y="3441550"/>
            <a:ext cx="19431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Continue expanding your vocabulary and practicing speaking and listening skills</a:t>
            </a:r>
            <a:endParaRPr>
              <a:solidFill>
                <a:schemeClr val="dk1"/>
              </a:solidFill>
              <a:latin typeface="Albert Sans"/>
              <a:ea typeface="Albert Sans"/>
              <a:cs typeface="Albert Sans"/>
              <a:sym typeface="Albert Sans"/>
            </a:endParaRPr>
          </a:p>
        </p:txBody>
      </p:sp>
      <p:sp>
        <p:nvSpPr>
          <p:cNvPr id="545" name="Google Shape;545;p38"/>
          <p:cNvSpPr txBox="1"/>
          <p:nvPr/>
        </p:nvSpPr>
        <p:spPr>
          <a:xfrm flipH="1">
            <a:off x="4438650" y="2206347"/>
            <a:ext cx="19452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Intermediate</a:t>
            </a:r>
            <a:endParaRPr sz="2000">
              <a:solidFill>
                <a:schemeClr val="dk1"/>
              </a:solidFill>
              <a:latin typeface="Poppins SemiBold"/>
              <a:ea typeface="Poppins SemiBold"/>
              <a:cs typeface="Poppins SemiBold"/>
              <a:sym typeface="Poppins SemiBold"/>
            </a:endParaRPr>
          </a:p>
        </p:txBody>
      </p:sp>
      <p:sp>
        <p:nvSpPr>
          <p:cNvPr id="546" name="Google Shape;546;p38"/>
          <p:cNvSpPr txBox="1"/>
          <p:nvPr/>
        </p:nvSpPr>
        <p:spPr>
          <a:xfrm flipH="1">
            <a:off x="4438650" y="1270825"/>
            <a:ext cx="19452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Learn more complex sentence structures and grammar rules</a:t>
            </a:r>
            <a:endParaRPr>
              <a:solidFill>
                <a:schemeClr val="dk1"/>
              </a:solidFill>
              <a:latin typeface="Albert Sans"/>
              <a:ea typeface="Albert Sans"/>
              <a:cs typeface="Albert Sans"/>
              <a:sym typeface="Albert Sans"/>
            </a:endParaRPr>
          </a:p>
        </p:txBody>
      </p:sp>
      <p:sp>
        <p:nvSpPr>
          <p:cNvPr id="547" name="Google Shape;547;p38"/>
          <p:cNvSpPr txBox="1"/>
          <p:nvPr/>
        </p:nvSpPr>
        <p:spPr>
          <a:xfrm flipH="1">
            <a:off x="6117175" y="3127750"/>
            <a:ext cx="19452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Advanced</a:t>
            </a:r>
            <a:endParaRPr sz="2000">
              <a:solidFill>
                <a:schemeClr val="dk1"/>
              </a:solidFill>
              <a:latin typeface="Poppins SemiBold"/>
              <a:ea typeface="Poppins SemiBold"/>
              <a:cs typeface="Poppins SemiBold"/>
              <a:sym typeface="Poppins SemiBold"/>
            </a:endParaRPr>
          </a:p>
        </p:txBody>
      </p:sp>
      <p:sp>
        <p:nvSpPr>
          <p:cNvPr id="548" name="Google Shape;548;p38"/>
          <p:cNvSpPr txBox="1"/>
          <p:nvPr/>
        </p:nvSpPr>
        <p:spPr>
          <a:xfrm flipH="1">
            <a:off x="6117175" y="3441550"/>
            <a:ext cx="19452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participating in conversations and discussions in the new language</a:t>
            </a:r>
            <a:endParaRPr>
              <a:solidFill>
                <a:schemeClr val="dk1"/>
              </a:solidFill>
              <a:latin typeface="Albert Sans"/>
              <a:ea typeface="Albert Sans"/>
              <a:cs typeface="Albert Sans"/>
              <a:sym typeface="Albert Sans"/>
            </a:endParaRPr>
          </a:p>
        </p:txBody>
      </p:sp>
      <p:cxnSp>
        <p:nvCxnSpPr>
          <p:cNvPr id="549" name="Google Shape;549;p38"/>
          <p:cNvCxnSpPr>
            <a:endCxn id="541" idx="2"/>
          </p:cNvCxnSpPr>
          <p:nvPr/>
        </p:nvCxnSpPr>
        <p:spPr>
          <a:xfrm rot="10800000">
            <a:off x="2054175"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38"/>
          <p:cNvCxnSpPr>
            <a:stCxn id="543" idx="0"/>
            <a:endCxn id="538" idx="2"/>
          </p:cNvCxnSpPr>
          <p:nvPr/>
        </p:nvCxnSpPr>
        <p:spPr>
          <a:xfrm rot="10800000">
            <a:off x="3732723" y="2975350"/>
            <a:ext cx="0" cy="15240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38"/>
          <p:cNvCxnSpPr>
            <a:stCxn id="545" idx="2"/>
            <a:endCxn id="539" idx="0"/>
          </p:cNvCxnSpPr>
          <p:nvPr/>
        </p:nvCxnSpPr>
        <p:spPr>
          <a:xfrm>
            <a:off x="5411250"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38"/>
          <p:cNvCxnSpPr>
            <a:endCxn id="547" idx="0"/>
          </p:cNvCxnSpPr>
          <p:nvPr/>
        </p:nvCxnSpPr>
        <p:spPr>
          <a:xfrm>
            <a:off x="7089775" y="2975350"/>
            <a:ext cx="0" cy="152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556"/>
        <p:cNvGrpSpPr/>
        <p:nvPr/>
      </p:nvGrpSpPr>
      <p:grpSpPr>
        <a:xfrm>
          <a:off x="0" y="0"/>
          <a:ext cx="0" cy="0"/>
          <a:chOff x="0" y="0"/>
          <a:chExt cx="0" cy="0"/>
        </a:xfrm>
      </p:grpSpPr>
      <p:pic>
        <p:nvPicPr>
          <p:cNvPr id="557" name="Google Shape;557;p39" title="Gráfico">
            <a:hlinkClick r:id="rId3"/>
          </p:cNvPr>
          <p:cNvPicPr preferRelativeResize="0"/>
          <p:nvPr/>
        </p:nvPicPr>
        <p:blipFill rotWithShape="1">
          <a:blip r:embed="rId4">
            <a:alphaModFix/>
          </a:blip>
          <a:srcRect t="7657" b="3508"/>
          <a:stretch/>
        </p:blipFill>
        <p:spPr>
          <a:xfrm>
            <a:off x="713100" y="1461703"/>
            <a:ext cx="4438900" cy="2650526"/>
          </a:xfrm>
          <a:prstGeom prst="rect">
            <a:avLst/>
          </a:prstGeom>
          <a:noFill/>
          <a:ln>
            <a:noFill/>
          </a:ln>
        </p:spPr>
      </p:pic>
      <p:sp>
        <p:nvSpPr>
          <p:cNvPr id="558" name="Google Shape;558;p3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Skills acquired at each level</a:t>
            </a:r>
            <a:endParaRPr/>
          </a:p>
        </p:txBody>
      </p:sp>
      <p:sp>
        <p:nvSpPr>
          <p:cNvPr id="559" name="Google Shape;559;p39"/>
          <p:cNvSpPr txBox="1"/>
          <p:nvPr/>
        </p:nvSpPr>
        <p:spPr>
          <a:xfrm>
            <a:off x="713100" y="4390825"/>
            <a:ext cx="7717800" cy="21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Albert Sans"/>
                <a:ea typeface="Albert Sans"/>
                <a:cs typeface="Albert Sans"/>
                <a:sym typeface="Albert Sans"/>
              </a:rPr>
              <a:t>Follow the link in the graph to modify its data and then paste the new one here. </a:t>
            </a:r>
            <a:r>
              <a:rPr lang="en" sz="1200" b="1" u="sng">
                <a:solidFill>
                  <a:schemeClr val="dk1"/>
                </a:solid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For more info, click here</a:t>
            </a:r>
            <a:endParaRPr sz="1200" b="1" u="sng">
              <a:solidFill>
                <a:schemeClr val="dk1"/>
              </a:solidFill>
              <a:latin typeface="Albert Sans"/>
              <a:ea typeface="Albert Sans"/>
              <a:cs typeface="Albert Sans"/>
              <a:sym typeface="Albert Sans"/>
            </a:endParaRPr>
          </a:p>
        </p:txBody>
      </p:sp>
      <p:sp>
        <p:nvSpPr>
          <p:cNvPr id="560" name="Google Shape;560;p39"/>
          <p:cNvSpPr txBox="1">
            <a:spLocks noGrp="1"/>
          </p:cNvSpPr>
          <p:nvPr>
            <p:ph type="title" idx="4294967295"/>
          </p:nvPr>
        </p:nvSpPr>
        <p:spPr>
          <a:xfrm>
            <a:off x="6269333" y="1646825"/>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Listening</a:t>
            </a:r>
            <a:endParaRPr sz="2000"/>
          </a:p>
        </p:txBody>
      </p:sp>
      <p:sp>
        <p:nvSpPr>
          <p:cNvPr id="561" name="Google Shape;561;p39"/>
          <p:cNvSpPr txBox="1">
            <a:spLocks noGrp="1"/>
          </p:cNvSpPr>
          <p:nvPr>
            <p:ph type="title" idx="4294967295"/>
          </p:nvPr>
        </p:nvSpPr>
        <p:spPr>
          <a:xfrm>
            <a:off x="6269333" y="2854061"/>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Writing</a:t>
            </a:r>
            <a:endParaRPr sz="2000"/>
          </a:p>
        </p:txBody>
      </p:sp>
      <p:sp>
        <p:nvSpPr>
          <p:cNvPr id="562" name="Google Shape;562;p39"/>
          <p:cNvSpPr txBox="1">
            <a:spLocks noGrp="1"/>
          </p:cNvSpPr>
          <p:nvPr>
            <p:ph type="title" idx="4294967295"/>
          </p:nvPr>
        </p:nvSpPr>
        <p:spPr>
          <a:xfrm>
            <a:off x="6269333" y="2250437"/>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Speaking</a:t>
            </a:r>
            <a:endParaRPr sz="2000"/>
          </a:p>
        </p:txBody>
      </p:sp>
      <p:sp>
        <p:nvSpPr>
          <p:cNvPr id="563" name="Google Shape;563;p39"/>
          <p:cNvSpPr txBox="1">
            <a:spLocks noGrp="1"/>
          </p:cNvSpPr>
          <p:nvPr>
            <p:ph type="title" idx="4294967295"/>
          </p:nvPr>
        </p:nvSpPr>
        <p:spPr>
          <a:xfrm>
            <a:off x="6269333" y="3457686"/>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Reading</a:t>
            </a:r>
            <a:endParaRPr sz="2000"/>
          </a:p>
        </p:txBody>
      </p:sp>
      <p:sp>
        <p:nvSpPr>
          <p:cNvPr id="564" name="Google Shape;564;p39"/>
          <p:cNvSpPr/>
          <p:nvPr/>
        </p:nvSpPr>
        <p:spPr>
          <a:xfrm>
            <a:off x="5914341" y="1783784"/>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5" name="Google Shape;565;p39"/>
          <p:cNvSpPr/>
          <p:nvPr/>
        </p:nvSpPr>
        <p:spPr>
          <a:xfrm>
            <a:off x="5914341" y="2387384"/>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6" name="Google Shape;566;p39"/>
          <p:cNvSpPr/>
          <p:nvPr/>
        </p:nvSpPr>
        <p:spPr>
          <a:xfrm>
            <a:off x="5914341" y="2990984"/>
            <a:ext cx="192300" cy="192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7" name="Google Shape;567;p39"/>
          <p:cNvSpPr/>
          <p:nvPr/>
        </p:nvSpPr>
        <p:spPr>
          <a:xfrm>
            <a:off x="5914341" y="3594584"/>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cxnSp>
        <p:nvCxnSpPr>
          <p:cNvPr id="568" name="Google Shape;568;p39"/>
          <p:cNvCxnSpPr/>
          <p:nvPr/>
        </p:nvCxnSpPr>
        <p:spPr>
          <a:xfrm>
            <a:off x="1028703" y="1487792"/>
            <a:ext cx="0" cy="2380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572"/>
        <p:cNvGrpSpPr/>
        <p:nvPr/>
      </p:nvGrpSpPr>
      <p:grpSpPr>
        <a:xfrm>
          <a:off x="0" y="0"/>
          <a:ext cx="0" cy="0"/>
          <a:chOff x="0" y="0"/>
          <a:chExt cx="0" cy="0"/>
        </a:xfrm>
      </p:grpSpPr>
      <p:sp>
        <p:nvSpPr>
          <p:cNvPr id="573" name="Google Shape;573;p40"/>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Rubric</a:t>
            </a:r>
            <a:endParaRPr/>
          </a:p>
        </p:txBody>
      </p:sp>
      <p:graphicFrame>
        <p:nvGraphicFramePr>
          <p:cNvPr id="574" name="Google Shape;574;p40"/>
          <p:cNvGraphicFramePr/>
          <p:nvPr/>
        </p:nvGraphicFramePr>
        <p:xfrm>
          <a:off x="719988" y="1186044"/>
          <a:ext cx="7703900" cy="3331853"/>
        </p:xfrm>
        <a:graphic>
          <a:graphicData uri="http://schemas.openxmlformats.org/drawingml/2006/table">
            <a:tbl>
              <a:tblPr>
                <a:noFill/>
                <a:tableStyleId>{6B711E4F-A07C-47E0-B0C9-C5DFFDF3D6B9}</a:tableStyleId>
              </a:tblPr>
              <a:tblGrid>
                <a:gridCol w="1459475">
                  <a:extLst>
                    <a:ext uri="{9D8B030D-6E8A-4147-A177-3AD203B41FA5}">
                      <a16:colId xmlns:a16="http://schemas.microsoft.com/office/drawing/2014/main" val="20000"/>
                    </a:ext>
                  </a:extLst>
                </a:gridCol>
                <a:gridCol w="1569050">
                  <a:extLst>
                    <a:ext uri="{9D8B030D-6E8A-4147-A177-3AD203B41FA5}">
                      <a16:colId xmlns:a16="http://schemas.microsoft.com/office/drawing/2014/main" val="20001"/>
                    </a:ext>
                  </a:extLst>
                </a:gridCol>
                <a:gridCol w="1516125">
                  <a:extLst>
                    <a:ext uri="{9D8B030D-6E8A-4147-A177-3AD203B41FA5}">
                      <a16:colId xmlns:a16="http://schemas.microsoft.com/office/drawing/2014/main" val="20002"/>
                    </a:ext>
                  </a:extLst>
                </a:gridCol>
                <a:gridCol w="1579625">
                  <a:extLst>
                    <a:ext uri="{9D8B030D-6E8A-4147-A177-3AD203B41FA5}">
                      <a16:colId xmlns:a16="http://schemas.microsoft.com/office/drawing/2014/main" val="20003"/>
                    </a:ext>
                  </a:extLst>
                </a:gridCol>
                <a:gridCol w="1579625">
                  <a:extLst>
                    <a:ext uri="{9D8B030D-6E8A-4147-A177-3AD203B41FA5}">
                      <a16:colId xmlns:a16="http://schemas.microsoft.com/office/drawing/2014/main" val="20004"/>
                    </a:ext>
                  </a:extLst>
                </a:gridCol>
              </a:tblGrid>
              <a:tr h="4310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Criteria</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Exceptional (4)</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Proficient (3)</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chemeClr val="dk1"/>
                          </a:solidFill>
                          <a:latin typeface="Poppins SemiBold"/>
                          <a:ea typeface="Poppins SemiBold"/>
                          <a:cs typeface="Poppins SemiBold"/>
                          <a:sym typeface="Poppins SemiBold"/>
                        </a:rPr>
                        <a:t>Basic (2)</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Limited (1)</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8910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Content Mastery</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Deep understanding, advanced vocabulary, minimal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Solid understanding, effective use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understanding, limited vocabulary,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understanding, very basic vocabulary,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635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Communication Skills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Clear and fluent expression, wide range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Effective communication, varied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fluency, basic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Struggles to communicate,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Language Use &amp; Conventions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Consistent use of correct grammar,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Generally correct grammar and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language skills,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Significant errors, hindering understanding</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Engagement &amp; Participation</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involvement, consistent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participation, enthusiastic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engagement, minimal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Little to no engagement, minimal participation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713100" y="347597"/>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Übersicht</a:t>
            </a:r>
            <a:endParaRPr sz="3600"/>
          </a:p>
        </p:txBody>
      </p:sp>
      <p:sp>
        <p:nvSpPr>
          <p:cNvPr id="256" name="Google Shape;256;p28"/>
          <p:cNvSpPr txBox="1">
            <a:spLocks noGrp="1"/>
          </p:cNvSpPr>
          <p:nvPr>
            <p:ph type="subTitle" idx="1"/>
          </p:nvPr>
        </p:nvSpPr>
        <p:spPr>
          <a:xfrm>
            <a:off x="2179700" y="1467334"/>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a:t>
            </a:r>
            <a:endParaRPr/>
          </a:p>
        </p:txBody>
      </p:sp>
      <p:sp>
        <p:nvSpPr>
          <p:cNvPr id="258" name="Google Shape;258;p28"/>
          <p:cNvSpPr txBox="1">
            <a:spLocks noGrp="1"/>
          </p:cNvSpPr>
          <p:nvPr>
            <p:ph type="title" idx="3"/>
          </p:nvPr>
        </p:nvSpPr>
        <p:spPr>
          <a:xfrm>
            <a:off x="1414600" y="1290700"/>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 name="Google Shape;259;p28"/>
          <p:cNvSpPr txBox="1">
            <a:spLocks noGrp="1"/>
          </p:cNvSpPr>
          <p:nvPr>
            <p:ph type="subTitle" idx="4"/>
          </p:nvPr>
        </p:nvSpPr>
        <p:spPr>
          <a:xfrm>
            <a:off x="2249442" y="2254541"/>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Ziel</a:t>
            </a:r>
            <a:endParaRPr/>
          </a:p>
        </p:txBody>
      </p:sp>
      <p:sp>
        <p:nvSpPr>
          <p:cNvPr id="261" name="Google Shape;261;p28"/>
          <p:cNvSpPr txBox="1">
            <a:spLocks noGrp="1"/>
          </p:cNvSpPr>
          <p:nvPr>
            <p:ph type="title" idx="6"/>
          </p:nvPr>
        </p:nvSpPr>
        <p:spPr>
          <a:xfrm>
            <a:off x="1414600" y="2126441"/>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2" name="Google Shape;262;p28"/>
          <p:cNvSpPr txBox="1">
            <a:spLocks noGrp="1"/>
          </p:cNvSpPr>
          <p:nvPr>
            <p:ph type="subTitle" idx="7"/>
          </p:nvPr>
        </p:nvSpPr>
        <p:spPr>
          <a:xfrm>
            <a:off x="2249442" y="3073432"/>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Idee</a:t>
            </a:r>
            <a:endParaRPr/>
          </a:p>
        </p:txBody>
      </p:sp>
      <p:sp>
        <p:nvSpPr>
          <p:cNvPr id="264" name="Google Shape;264;p28"/>
          <p:cNvSpPr txBox="1">
            <a:spLocks noGrp="1"/>
          </p:cNvSpPr>
          <p:nvPr>
            <p:ph type="title" idx="9"/>
          </p:nvPr>
        </p:nvSpPr>
        <p:spPr>
          <a:xfrm>
            <a:off x="1414600" y="2962182"/>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5" name="Google Shape;265;p28"/>
          <p:cNvSpPr txBox="1">
            <a:spLocks noGrp="1"/>
          </p:cNvSpPr>
          <p:nvPr>
            <p:ph type="subTitle" idx="13"/>
          </p:nvPr>
        </p:nvSpPr>
        <p:spPr>
          <a:xfrm>
            <a:off x="2249442" y="3892323"/>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Zwischenstand</a:t>
            </a:r>
            <a:endParaRPr/>
          </a:p>
        </p:txBody>
      </p:sp>
      <p:sp>
        <p:nvSpPr>
          <p:cNvPr id="267" name="Google Shape;267;p28"/>
          <p:cNvSpPr txBox="1">
            <a:spLocks noGrp="1"/>
          </p:cNvSpPr>
          <p:nvPr>
            <p:ph type="title" idx="15"/>
          </p:nvPr>
        </p:nvSpPr>
        <p:spPr>
          <a:xfrm>
            <a:off x="1414600" y="3797924"/>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8" name="Google Shape;268;p28"/>
          <p:cNvSpPr/>
          <p:nvPr/>
        </p:nvSpPr>
        <p:spPr>
          <a:xfrm>
            <a:off x="8240520" y="18685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9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11" name="Grafik 10" descr="Gruppe von Männern mit einfarbiger Füllung">
            <a:extLst>
              <a:ext uri="{FF2B5EF4-FFF2-40B4-BE49-F238E27FC236}">
                <a16:creationId xmlns:a16="http://schemas.microsoft.com/office/drawing/2014/main" id="{192AF96D-3060-A210-2E8F-1AD62598C8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1674" y="1351716"/>
            <a:ext cx="549727" cy="549727"/>
          </a:xfrm>
          <a:prstGeom prst="rect">
            <a:avLst/>
          </a:prstGeom>
        </p:spPr>
      </p:pic>
      <p:pic>
        <p:nvPicPr>
          <p:cNvPr id="13" name="Grafik 12" descr="Route zwei Stecknadeln mit Weg Silhouette">
            <a:extLst>
              <a:ext uri="{FF2B5EF4-FFF2-40B4-BE49-F238E27FC236}">
                <a16:creationId xmlns:a16="http://schemas.microsoft.com/office/drawing/2014/main" id="{D4F5B3A3-C654-1981-D7B6-9679064CC8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5150" y="2078762"/>
            <a:ext cx="576251" cy="576251"/>
          </a:xfrm>
          <a:prstGeom prst="rect">
            <a:avLst/>
          </a:prstGeom>
        </p:spPr>
      </p:pic>
      <p:pic>
        <p:nvPicPr>
          <p:cNvPr id="15" name="Grafik 14" descr="Gute Idee Silhouette">
            <a:extLst>
              <a:ext uri="{FF2B5EF4-FFF2-40B4-BE49-F238E27FC236}">
                <a16:creationId xmlns:a16="http://schemas.microsoft.com/office/drawing/2014/main" id="{EC5ED7A6-B7DE-FD73-29C8-B4AB82C21E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90776" y="2962182"/>
            <a:ext cx="576250" cy="576250"/>
          </a:xfrm>
          <a:prstGeom prst="rect">
            <a:avLst/>
          </a:prstGeom>
        </p:spPr>
      </p:pic>
      <p:pic>
        <p:nvPicPr>
          <p:cNvPr id="17" name="Grafik 16" descr="Uhr mit einfarbiger Füllung">
            <a:extLst>
              <a:ext uri="{FF2B5EF4-FFF2-40B4-BE49-F238E27FC236}">
                <a16:creationId xmlns:a16="http://schemas.microsoft.com/office/drawing/2014/main" id="{122802B2-4FB4-E9BB-F55E-07772B21E7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46401" y="3797924"/>
            <a:ext cx="465000" cy="465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 answer questions</a:t>
            </a:r>
            <a:endParaRPr/>
          </a:p>
        </p:txBody>
      </p:sp>
      <p:sp>
        <p:nvSpPr>
          <p:cNvPr id="580" name="Google Shape;580;p41"/>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Albert Sans"/>
                <a:ea typeface="Albert Sans"/>
                <a:cs typeface="Albert Sans"/>
                <a:sym typeface="Albert Sans"/>
              </a:rPr>
              <a:t>The students should read the following questions and answer them</a:t>
            </a:r>
            <a:r>
              <a:rPr lang="en">
                <a:solidFill>
                  <a:schemeClr val="dk1"/>
                </a:solidFill>
                <a:latin typeface="Albert Sans"/>
                <a:ea typeface="Albert Sans"/>
                <a:cs typeface="Albert Sans"/>
                <a:sym typeface="Albert Sans"/>
              </a:rPr>
              <a:t> in their paper in the target language. They should use two words from the word list for each answer</a:t>
            </a:r>
            <a:endParaRPr>
              <a:solidFill>
                <a:schemeClr val="dk1"/>
              </a:solidFill>
              <a:latin typeface="Albert Sans"/>
              <a:ea typeface="Albert Sans"/>
              <a:cs typeface="Albert Sans"/>
              <a:sym typeface="Albert Sans"/>
            </a:endParaRPr>
          </a:p>
        </p:txBody>
      </p:sp>
      <p:sp>
        <p:nvSpPr>
          <p:cNvPr id="581" name="Google Shape;581;p41"/>
          <p:cNvSpPr txBox="1">
            <a:spLocks noGrp="1"/>
          </p:cNvSpPr>
          <p:nvPr>
            <p:ph type="title" idx="4294967295"/>
          </p:nvPr>
        </p:nvSpPr>
        <p:spPr>
          <a:xfrm>
            <a:off x="3745439" y="21022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memorable experience or event in your life, and why was it significant?</a:t>
            </a:r>
            <a:endParaRPr sz="1400"/>
          </a:p>
        </p:txBody>
      </p:sp>
      <p:sp>
        <p:nvSpPr>
          <p:cNvPr id="582" name="Google Shape;582;p41"/>
          <p:cNvSpPr/>
          <p:nvPr/>
        </p:nvSpPr>
        <p:spPr>
          <a:xfrm>
            <a:off x="3179449" y="21022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1</a:t>
            </a:r>
            <a:endParaRPr sz="1800">
              <a:solidFill>
                <a:schemeClr val="dk1"/>
              </a:solidFill>
              <a:latin typeface="Poppins SemiBold"/>
              <a:ea typeface="Poppins SemiBold"/>
              <a:cs typeface="Poppins SemiBold"/>
              <a:sym typeface="Poppins SemiBold"/>
            </a:endParaRPr>
          </a:p>
        </p:txBody>
      </p:sp>
      <p:sp>
        <p:nvSpPr>
          <p:cNvPr id="583" name="Google Shape;583;p41"/>
          <p:cNvSpPr txBox="1">
            <a:spLocks noGrp="1"/>
          </p:cNvSpPr>
          <p:nvPr>
            <p:ph type="title" idx="4294967295"/>
          </p:nvPr>
        </p:nvSpPr>
        <p:spPr>
          <a:xfrm>
            <a:off x="3745438" y="295622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skill or hobby that has positively impacted your life?</a:t>
            </a:r>
            <a:endParaRPr sz="1400"/>
          </a:p>
        </p:txBody>
      </p:sp>
      <p:sp>
        <p:nvSpPr>
          <p:cNvPr id="584" name="Google Shape;584;p41"/>
          <p:cNvSpPr/>
          <p:nvPr/>
        </p:nvSpPr>
        <p:spPr>
          <a:xfrm>
            <a:off x="3179449" y="295622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2</a:t>
            </a:r>
            <a:endParaRPr sz="1800">
              <a:solidFill>
                <a:schemeClr val="dk1"/>
              </a:solidFill>
              <a:latin typeface="Poppins SemiBold"/>
              <a:ea typeface="Poppins SemiBold"/>
              <a:cs typeface="Poppins SemiBold"/>
              <a:sym typeface="Poppins SemiBold"/>
            </a:endParaRPr>
          </a:p>
        </p:txBody>
      </p:sp>
      <p:sp>
        <p:nvSpPr>
          <p:cNvPr id="585" name="Google Shape;585;p41"/>
          <p:cNvSpPr txBox="1">
            <a:spLocks noGrp="1"/>
          </p:cNvSpPr>
          <p:nvPr>
            <p:ph type="title" idx="4294967295"/>
          </p:nvPr>
        </p:nvSpPr>
        <p:spPr>
          <a:xfrm>
            <a:off x="3745438" y="38101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movie that has left an impression on your and why did it resonate with you?</a:t>
            </a:r>
            <a:endParaRPr sz="1400"/>
          </a:p>
        </p:txBody>
      </p:sp>
      <p:sp>
        <p:nvSpPr>
          <p:cNvPr id="586" name="Google Shape;586;p41"/>
          <p:cNvSpPr/>
          <p:nvPr/>
        </p:nvSpPr>
        <p:spPr>
          <a:xfrm>
            <a:off x="3179449" y="38101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3</a:t>
            </a:r>
            <a:endParaRPr sz="1800">
              <a:solidFill>
                <a:schemeClr val="dk1"/>
              </a:solidFill>
              <a:latin typeface="Poppins SemiBold"/>
              <a:ea typeface="Poppins SemiBold"/>
              <a:cs typeface="Poppins SemiBold"/>
              <a:sym typeface="Poppins SemiBold"/>
            </a:endParaRPr>
          </a:p>
        </p:txBody>
      </p:sp>
      <p:graphicFrame>
        <p:nvGraphicFramePr>
          <p:cNvPr id="587" name="Google Shape;587;p41"/>
          <p:cNvGraphicFramePr/>
          <p:nvPr/>
        </p:nvGraphicFramePr>
        <p:xfrm>
          <a:off x="834361" y="1861576"/>
          <a:ext cx="2104775" cy="2645675"/>
        </p:xfrm>
        <a:graphic>
          <a:graphicData uri="http://schemas.openxmlformats.org/drawingml/2006/table">
            <a:tbl>
              <a:tblPr>
                <a:noFill/>
                <a:tableStyleId>{6B711E4F-A07C-47E0-B0C9-C5DFFDF3D6B9}</a:tableStyleId>
              </a:tblPr>
              <a:tblGrid>
                <a:gridCol w="2104775">
                  <a:extLst>
                    <a:ext uri="{9D8B030D-6E8A-4147-A177-3AD203B41FA5}">
                      <a16:colId xmlns:a16="http://schemas.microsoft.com/office/drawing/2014/main" val="20000"/>
                    </a:ext>
                  </a:extLst>
                </a:gridCol>
              </a:tblGrid>
              <a:tr h="3654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Word list</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1</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2</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3</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4</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5</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6</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7</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8</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91"/>
        <p:cNvGrpSpPr/>
        <p:nvPr/>
      </p:nvGrpSpPr>
      <p:grpSpPr>
        <a:xfrm>
          <a:off x="0" y="0"/>
          <a:ext cx="0" cy="0"/>
          <a:chOff x="0" y="0"/>
          <a:chExt cx="0" cy="0"/>
        </a:xfrm>
      </p:grpSpPr>
      <p:sp>
        <p:nvSpPr>
          <p:cNvPr id="592" name="Google Shape;592;p42"/>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discussion</a:t>
            </a:r>
            <a:endParaRPr/>
          </a:p>
        </p:txBody>
      </p:sp>
      <p:sp>
        <p:nvSpPr>
          <p:cNvPr id="593" name="Google Shape;593;p42"/>
          <p:cNvSpPr txBox="1"/>
          <p:nvPr/>
        </p:nvSpPr>
        <p:spPr>
          <a:xfrm>
            <a:off x="883037" y="2046365"/>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Communication styles</a:t>
            </a:r>
            <a:endParaRPr>
              <a:solidFill>
                <a:schemeClr val="dk1"/>
              </a:solidFill>
              <a:latin typeface="Poppins SemiBold"/>
              <a:ea typeface="Poppins SemiBold"/>
              <a:cs typeface="Poppins SemiBold"/>
              <a:sym typeface="Poppins SemiBold"/>
            </a:endParaRPr>
          </a:p>
        </p:txBody>
      </p:sp>
      <p:sp>
        <p:nvSpPr>
          <p:cNvPr id="594" name="Google Shape;594;p42"/>
          <p:cNvSpPr txBox="1"/>
          <p:nvPr/>
        </p:nvSpPr>
        <p:spPr>
          <a:xfrm>
            <a:off x="3890525" y="2849221"/>
            <a:ext cx="1363200" cy="649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Topics</a:t>
            </a:r>
            <a:endParaRPr sz="2000">
              <a:solidFill>
                <a:schemeClr val="dk1"/>
              </a:solidFill>
              <a:latin typeface="Poppins SemiBold"/>
              <a:ea typeface="Poppins SemiBold"/>
              <a:cs typeface="Poppins SemiBold"/>
              <a:sym typeface="Poppins SemiBold"/>
            </a:endParaRPr>
          </a:p>
        </p:txBody>
      </p:sp>
      <p:cxnSp>
        <p:nvCxnSpPr>
          <p:cNvPr id="595" name="Google Shape;595;p42"/>
          <p:cNvCxnSpPr>
            <a:stCxn id="594" idx="0"/>
            <a:endCxn id="596" idx="1"/>
          </p:cNvCxnSpPr>
          <p:nvPr/>
        </p:nvCxnSpPr>
        <p:spPr>
          <a:xfrm rot="-5400000">
            <a:off x="4750775" y="2165371"/>
            <a:ext cx="505200" cy="862500"/>
          </a:xfrm>
          <a:prstGeom prst="bentConnector2">
            <a:avLst/>
          </a:prstGeom>
          <a:noFill/>
          <a:ln w="9525" cap="flat" cmpd="sng">
            <a:solidFill>
              <a:schemeClr val="dk1"/>
            </a:solidFill>
            <a:prstDash val="solid"/>
            <a:round/>
            <a:headEnd type="none" w="med" len="med"/>
            <a:tailEnd type="none" w="med" len="med"/>
          </a:ln>
        </p:spPr>
      </p:cxnSp>
      <p:cxnSp>
        <p:nvCxnSpPr>
          <p:cNvPr id="597" name="Google Shape;597;p42"/>
          <p:cNvCxnSpPr>
            <a:stCxn id="594" idx="2"/>
            <a:endCxn id="598" idx="1"/>
          </p:cNvCxnSpPr>
          <p:nvPr/>
        </p:nvCxnSpPr>
        <p:spPr>
          <a:xfrm rot="-5400000" flipH="1">
            <a:off x="4748825" y="3322021"/>
            <a:ext cx="509100" cy="862500"/>
          </a:xfrm>
          <a:prstGeom prst="bentConnector2">
            <a:avLst/>
          </a:prstGeom>
          <a:noFill/>
          <a:ln w="9525" cap="flat" cmpd="sng">
            <a:solidFill>
              <a:schemeClr val="dk1"/>
            </a:solidFill>
            <a:prstDash val="solid"/>
            <a:round/>
            <a:headEnd type="none" w="med" len="med"/>
            <a:tailEnd type="none" w="med" len="med"/>
          </a:ln>
        </p:spPr>
      </p:cxnSp>
      <p:sp>
        <p:nvSpPr>
          <p:cNvPr id="599" name="Google Shape;599;p42"/>
          <p:cNvSpPr txBox="1"/>
          <p:nvPr/>
        </p:nvSpPr>
        <p:spPr>
          <a:xfrm>
            <a:off x="883037" y="3678328"/>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Cultural exchange and understanding</a:t>
            </a:r>
            <a:endParaRPr>
              <a:solidFill>
                <a:schemeClr val="dk1"/>
              </a:solidFill>
              <a:latin typeface="Poppins SemiBold"/>
              <a:ea typeface="Poppins SemiBold"/>
              <a:cs typeface="Poppins SemiBold"/>
              <a:sym typeface="Poppins SemiBold"/>
            </a:endParaRPr>
          </a:p>
        </p:txBody>
      </p:sp>
      <p:sp>
        <p:nvSpPr>
          <p:cNvPr id="600" name="Google Shape;600;p42"/>
          <p:cNvSpPr txBox="1"/>
          <p:nvPr/>
        </p:nvSpPr>
        <p:spPr>
          <a:xfrm>
            <a:off x="5951263" y="2046365"/>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Adaptability in the face of change</a:t>
            </a:r>
            <a:endParaRPr>
              <a:solidFill>
                <a:schemeClr val="dk1"/>
              </a:solidFill>
              <a:latin typeface="Poppins SemiBold"/>
              <a:ea typeface="Poppins SemiBold"/>
              <a:cs typeface="Poppins SemiBold"/>
              <a:sym typeface="Poppins SemiBold"/>
            </a:endParaRPr>
          </a:p>
        </p:txBody>
      </p:sp>
      <p:sp>
        <p:nvSpPr>
          <p:cNvPr id="601" name="Google Shape;601;p42"/>
          <p:cNvSpPr txBox="1"/>
          <p:nvPr/>
        </p:nvSpPr>
        <p:spPr>
          <a:xfrm>
            <a:off x="5951263" y="3678328"/>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Evolution of education</a:t>
            </a:r>
            <a:endParaRPr>
              <a:solidFill>
                <a:schemeClr val="dk1"/>
              </a:solidFill>
              <a:latin typeface="Poppins SemiBold"/>
              <a:ea typeface="Poppins SemiBold"/>
              <a:cs typeface="Poppins SemiBold"/>
              <a:sym typeface="Poppins SemiBold"/>
            </a:endParaRPr>
          </a:p>
        </p:txBody>
      </p:sp>
      <p:cxnSp>
        <p:nvCxnSpPr>
          <p:cNvPr id="602" name="Google Shape;602;p42"/>
          <p:cNvCxnSpPr>
            <a:stCxn id="594" idx="0"/>
            <a:endCxn id="603" idx="3"/>
          </p:cNvCxnSpPr>
          <p:nvPr/>
        </p:nvCxnSpPr>
        <p:spPr>
          <a:xfrm rot="5400000" flipH="1">
            <a:off x="3888125" y="2165221"/>
            <a:ext cx="505200" cy="862800"/>
          </a:xfrm>
          <a:prstGeom prst="bentConnector2">
            <a:avLst/>
          </a:prstGeom>
          <a:noFill/>
          <a:ln w="9525" cap="flat" cmpd="sng">
            <a:solidFill>
              <a:schemeClr val="dk1"/>
            </a:solidFill>
            <a:prstDash val="solid"/>
            <a:round/>
            <a:headEnd type="none" w="med" len="med"/>
            <a:tailEnd type="none" w="med" len="med"/>
          </a:ln>
        </p:spPr>
      </p:cxnSp>
      <p:cxnSp>
        <p:nvCxnSpPr>
          <p:cNvPr id="604" name="Google Shape;604;p42"/>
          <p:cNvCxnSpPr>
            <a:stCxn id="594" idx="2"/>
            <a:endCxn id="605" idx="3"/>
          </p:cNvCxnSpPr>
          <p:nvPr/>
        </p:nvCxnSpPr>
        <p:spPr>
          <a:xfrm rot="5400000">
            <a:off x="3886175" y="3321871"/>
            <a:ext cx="509100" cy="862800"/>
          </a:xfrm>
          <a:prstGeom prst="bentConnector2">
            <a:avLst/>
          </a:prstGeom>
          <a:noFill/>
          <a:ln w="9525" cap="flat" cmpd="sng">
            <a:solidFill>
              <a:schemeClr val="dk1"/>
            </a:solidFill>
            <a:prstDash val="solid"/>
            <a:round/>
            <a:headEnd type="none" w="med" len="med"/>
            <a:tailEnd type="none" w="med" len="med"/>
          </a:ln>
        </p:spPr>
      </p:cxnSp>
      <p:sp>
        <p:nvSpPr>
          <p:cNvPr id="606" name="Google Shape;606;p42"/>
          <p:cNvSpPr txBox="1"/>
          <p:nvPr/>
        </p:nvSpPr>
        <p:spPr>
          <a:xfrm>
            <a:off x="883037" y="2863021"/>
            <a:ext cx="2309700" cy="621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Innovation and its impact</a:t>
            </a:r>
            <a:endParaRPr>
              <a:solidFill>
                <a:schemeClr val="dk1"/>
              </a:solidFill>
              <a:latin typeface="Poppins SemiBold"/>
              <a:ea typeface="Poppins SemiBold"/>
              <a:cs typeface="Poppins SemiBold"/>
              <a:sym typeface="Poppins SemiBold"/>
            </a:endParaRPr>
          </a:p>
        </p:txBody>
      </p:sp>
      <p:sp>
        <p:nvSpPr>
          <p:cNvPr id="607" name="Google Shape;607;p42"/>
          <p:cNvSpPr txBox="1"/>
          <p:nvPr/>
        </p:nvSpPr>
        <p:spPr>
          <a:xfrm>
            <a:off x="5951263" y="2863021"/>
            <a:ext cx="2309700" cy="621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Intersection of art and technology</a:t>
            </a:r>
            <a:endParaRPr>
              <a:solidFill>
                <a:schemeClr val="dk1"/>
              </a:solidFill>
              <a:latin typeface="Poppins SemiBold"/>
              <a:ea typeface="Poppins SemiBold"/>
              <a:cs typeface="Poppins SemiBold"/>
              <a:sym typeface="Poppins SemiBold"/>
            </a:endParaRPr>
          </a:p>
        </p:txBody>
      </p:sp>
      <p:cxnSp>
        <p:nvCxnSpPr>
          <p:cNvPr id="608" name="Google Shape;608;p42"/>
          <p:cNvCxnSpPr>
            <a:stCxn id="609" idx="3"/>
            <a:endCxn id="594" idx="1"/>
          </p:cNvCxnSpPr>
          <p:nvPr/>
        </p:nvCxnSpPr>
        <p:spPr>
          <a:xfrm>
            <a:off x="3709231" y="3173971"/>
            <a:ext cx="1812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42"/>
          <p:cNvCxnSpPr>
            <a:stCxn id="611" idx="1"/>
            <a:endCxn id="594" idx="3"/>
          </p:cNvCxnSpPr>
          <p:nvPr/>
        </p:nvCxnSpPr>
        <p:spPr>
          <a:xfrm rot="10800000">
            <a:off x="5253869" y="3173971"/>
            <a:ext cx="180900" cy="0"/>
          </a:xfrm>
          <a:prstGeom prst="straightConnector1">
            <a:avLst/>
          </a:prstGeom>
          <a:noFill/>
          <a:ln w="9525" cap="flat" cmpd="sng">
            <a:solidFill>
              <a:schemeClr val="dk1"/>
            </a:solidFill>
            <a:prstDash val="solid"/>
            <a:round/>
            <a:headEnd type="none" w="med" len="med"/>
            <a:tailEnd type="none" w="med" len="med"/>
          </a:ln>
        </p:spPr>
      </p:cxnSp>
      <p:sp>
        <p:nvSpPr>
          <p:cNvPr id="603" name="Google Shape;603;p42"/>
          <p:cNvSpPr/>
          <p:nvPr/>
        </p:nvSpPr>
        <p:spPr>
          <a:xfrm>
            <a:off x="3259831"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9" name="Google Shape;609;p42"/>
          <p:cNvSpPr/>
          <p:nvPr/>
        </p:nvSpPr>
        <p:spPr>
          <a:xfrm>
            <a:off x="3259831"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5" name="Google Shape;605;p42"/>
          <p:cNvSpPr/>
          <p:nvPr/>
        </p:nvSpPr>
        <p:spPr>
          <a:xfrm>
            <a:off x="3259831"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6" name="Google Shape;596;p42"/>
          <p:cNvSpPr/>
          <p:nvPr/>
        </p:nvSpPr>
        <p:spPr>
          <a:xfrm>
            <a:off x="5434769"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1" name="Google Shape;611;p42"/>
          <p:cNvSpPr/>
          <p:nvPr/>
        </p:nvSpPr>
        <p:spPr>
          <a:xfrm>
            <a:off x="5434769"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8" name="Google Shape;598;p42"/>
          <p:cNvSpPr/>
          <p:nvPr/>
        </p:nvSpPr>
        <p:spPr>
          <a:xfrm>
            <a:off x="5434769"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2" name="Google Shape;612;p42"/>
          <p:cNvSpPr/>
          <p:nvPr/>
        </p:nvSpPr>
        <p:spPr>
          <a:xfrm>
            <a:off x="3347368" y="3880798"/>
            <a:ext cx="274327" cy="27431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13" name="Google Shape;613;p42"/>
          <p:cNvGrpSpPr/>
          <p:nvPr/>
        </p:nvGrpSpPr>
        <p:grpSpPr>
          <a:xfrm>
            <a:off x="5526873" y="3041378"/>
            <a:ext cx="265192" cy="265187"/>
            <a:chOff x="5053900" y="2021500"/>
            <a:chExt cx="483750" cy="483125"/>
          </a:xfrm>
        </p:grpSpPr>
        <p:sp>
          <p:nvSpPr>
            <p:cNvPr id="614" name="Google Shape;614;p42"/>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5" name="Google Shape;615;p42"/>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6" name="Google Shape;616;p42"/>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7" name="Google Shape;617;p42"/>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8" name="Google Shape;618;p42"/>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9" name="Google Shape;619;p42"/>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0" name="Google Shape;620;p42"/>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1" name="Google Shape;621;p42"/>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22" name="Google Shape;622;p42"/>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Divide the class into small groups of 3-5 students. Assign each group a discussion topic or question. In their groups, they should discuss the topic in the target language</a:t>
            </a:r>
            <a:endParaRPr>
              <a:solidFill>
                <a:schemeClr val="dk1"/>
              </a:solidFill>
              <a:latin typeface="Albert Sans"/>
              <a:ea typeface="Albert Sans"/>
              <a:cs typeface="Albert Sans"/>
              <a:sym typeface="Albert Sans"/>
            </a:endParaRPr>
          </a:p>
        </p:txBody>
      </p:sp>
      <p:grpSp>
        <p:nvGrpSpPr>
          <p:cNvPr id="623" name="Google Shape;623;p42"/>
          <p:cNvGrpSpPr/>
          <p:nvPr/>
        </p:nvGrpSpPr>
        <p:grpSpPr>
          <a:xfrm>
            <a:off x="3347435" y="2215464"/>
            <a:ext cx="274333" cy="257171"/>
            <a:chOff x="3865000" y="847675"/>
            <a:chExt cx="483150" cy="452925"/>
          </a:xfrm>
        </p:grpSpPr>
        <p:sp>
          <p:nvSpPr>
            <p:cNvPr id="624" name="Google Shape;624;p42"/>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5" name="Google Shape;625;p42"/>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6" name="Google Shape;626;p42"/>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7" name="Google Shape;627;p42"/>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28" name="Google Shape;628;p42"/>
          <p:cNvGrpSpPr/>
          <p:nvPr/>
        </p:nvGrpSpPr>
        <p:grpSpPr>
          <a:xfrm>
            <a:off x="3351919" y="3042289"/>
            <a:ext cx="265197" cy="263365"/>
            <a:chOff x="890400" y="4399350"/>
            <a:chExt cx="486600" cy="483150"/>
          </a:xfrm>
        </p:grpSpPr>
        <p:sp>
          <p:nvSpPr>
            <p:cNvPr id="629" name="Google Shape;629;p42"/>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0" name="Google Shape;630;p42"/>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1" name="Google Shape;631;p42"/>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32" name="Google Shape;632;p42"/>
          <p:cNvGrpSpPr/>
          <p:nvPr/>
        </p:nvGrpSpPr>
        <p:grpSpPr>
          <a:xfrm>
            <a:off x="5526961" y="2199770"/>
            <a:ext cx="265218" cy="288232"/>
            <a:chOff x="2100300" y="3804850"/>
            <a:chExt cx="444475" cy="483125"/>
          </a:xfrm>
        </p:grpSpPr>
        <p:sp>
          <p:nvSpPr>
            <p:cNvPr id="633" name="Google Shape;633;p4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4" name="Google Shape;634;p4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35" name="Google Shape;635;p42"/>
          <p:cNvSpPr/>
          <p:nvPr/>
        </p:nvSpPr>
        <p:spPr>
          <a:xfrm>
            <a:off x="5526874" y="3900949"/>
            <a:ext cx="265201" cy="254168"/>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5"/>
          <p:cNvSpPr txBox="1">
            <a:spLocks noGrp="1"/>
          </p:cNvSpPr>
          <p:nvPr>
            <p:ph type="title"/>
          </p:nvPr>
        </p:nvSpPr>
        <p:spPr>
          <a:xfrm>
            <a:off x="412136" y="816880"/>
            <a:ext cx="7528124" cy="8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Vielen Dank für Eure Aufmerksamkeit</a:t>
            </a:r>
            <a:endParaRPr sz="4800"/>
          </a:p>
        </p:txBody>
      </p:sp>
      <p:cxnSp>
        <p:nvCxnSpPr>
          <p:cNvPr id="699" name="Google Shape;699;p45"/>
          <p:cNvCxnSpPr/>
          <p:nvPr/>
        </p:nvCxnSpPr>
        <p:spPr>
          <a:xfrm>
            <a:off x="0" y="4738475"/>
            <a:ext cx="4492200" cy="0"/>
          </a:xfrm>
          <a:prstGeom prst="straightConnector1">
            <a:avLst/>
          </a:prstGeom>
          <a:noFill/>
          <a:ln w="9525" cap="flat" cmpd="sng">
            <a:solidFill>
              <a:schemeClr val="dk1"/>
            </a:solidFill>
            <a:prstDash val="solid"/>
            <a:round/>
            <a:headEnd type="none" w="med" len="med"/>
            <a:tailEnd type="none" w="med" len="med"/>
          </a:ln>
        </p:spPr>
      </p:cxnSp>
      <p:grpSp>
        <p:nvGrpSpPr>
          <p:cNvPr id="700" name="Google Shape;700;p45"/>
          <p:cNvGrpSpPr/>
          <p:nvPr/>
        </p:nvGrpSpPr>
        <p:grpSpPr>
          <a:xfrm>
            <a:off x="412136" y="2419350"/>
            <a:ext cx="2807314" cy="2319125"/>
            <a:chOff x="239054" y="1243523"/>
            <a:chExt cx="4197661" cy="3495502"/>
          </a:xfrm>
        </p:grpSpPr>
        <p:grpSp>
          <p:nvGrpSpPr>
            <p:cNvPr id="701" name="Google Shape;701;p45"/>
            <p:cNvGrpSpPr/>
            <p:nvPr/>
          </p:nvGrpSpPr>
          <p:grpSpPr>
            <a:xfrm>
              <a:off x="2893123" y="1313568"/>
              <a:ext cx="1543593" cy="3425311"/>
              <a:chOff x="1974287" y="1144824"/>
              <a:chExt cx="1746936" cy="3593863"/>
            </a:xfrm>
          </p:grpSpPr>
          <p:sp>
            <p:nvSpPr>
              <p:cNvPr id="702" name="Google Shape;702;p45"/>
              <p:cNvSpPr/>
              <p:nvPr/>
            </p:nvSpPr>
            <p:spPr>
              <a:xfrm>
                <a:off x="2180364" y="4588508"/>
                <a:ext cx="443467" cy="150179"/>
              </a:xfrm>
              <a:custGeom>
                <a:avLst/>
                <a:gdLst/>
                <a:ahLst/>
                <a:cxnLst/>
                <a:rect l="l" t="t" r="r" b="b"/>
                <a:pathLst>
                  <a:path w="1317" h="446" extrusionOk="0">
                    <a:moveTo>
                      <a:pt x="1313" y="365"/>
                    </a:moveTo>
                    <a:lnTo>
                      <a:pt x="1312" y="373"/>
                    </a:lnTo>
                    <a:lnTo>
                      <a:pt x="1312" y="374"/>
                    </a:lnTo>
                    <a:cubicBezTo>
                      <a:pt x="1311" y="380"/>
                      <a:pt x="1310" y="386"/>
                      <a:pt x="1309" y="392"/>
                    </a:cubicBezTo>
                    <a:cubicBezTo>
                      <a:pt x="1309" y="398"/>
                      <a:pt x="1308" y="405"/>
                      <a:pt x="1307" y="411"/>
                    </a:cubicBezTo>
                    <a:cubicBezTo>
                      <a:pt x="1306" y="414"/>
                      <a:pt x="1305" y="416"/>
                      <a:pt x="1304" y="419"/>
                    </a:cubicBezTo>
                    <a:lnTo>
                      <a:pt x="1304" y="420"/>
                    </a:lnTo>
                    <a:cubicBezTo>
                      <a:pt x="1304" y="425"/>
                      <a:pt x="1302" y="431"/>
                      <a:pt x="1301" y="436"/>
                    </a:cubicBezTo>
                    <a:cubicBezTo>
                      <a:pt x="1301" y="437"/>
                      <a:pt x="1301" y="437"/>
                      <a:pt x="1301" y="438"/>
                    </a:cubicBezTo>
                    <a:lnTo>
                      <a:pt x="1299" y="446"/>
                    </a:lnTo>
                    <a:lnTo>
                      <a:pt x="1299" y="446"/>
                    </a:lnTo>
                    <a:lnTo>
                      <a:pt x="2" y="441"/>
                    </a:lnTo>
                    <a:cubicBezTo>
                      <a:pt x="2" y="440"/>
                      <a:pt x="2" y="438"/>
                      <a:pt x="1" y="436"/>
                    </a:cubicBezTo>
                    <a:cubicBezTo>
                      <a:pt x="1" y="430"/>
                      <a:pt x="0" y="420"/>
                      <a:pt x="0" y="406"/>
                    </a:cubicBezTo>
                    <a:cubicBezTo>
                      <a:pt x="1" y="396"/>
                      <a:pt x="1" y="384"/>
                      <a:pt x="4" y="370"/>
                    </a:cubicBezTo>
                    <a:cubicBezTo>
                      <a:pt x="4" y="369"/>
                      <a:pt x="4" y="369"/>
                      <a:pt x="4" y="368"/>
                    </a:cubicBezTo>
                    <a:lnTo>
                      <a:pt x="4" y="368"/>
                    </a:lnTo>
                    <a:cubicBezTo>
                      <a:pt x="5" y="366"/>
                      <a:pt x="5" y="362"/>
                      <a:pt x="6" y="360"/>
                    </a:cubicBezTo>
                    <a:cubicBezTo>
                      <a:pt x="20" y="286"/>
                      <a:pt x="74" y="186"/>
                      <a:pt x="251" y="154"/>
                    </a:cubicBezTo>
                    <a:cubicBezTo>
                      <a:pt x="260" y="152"/>
                      <a:pt x="269" y="151"/>
                      <a:pt x="278" y="150"/>
                    </a:cubicBezTo>
                    <a:lnTo>
                      <a:pt x="279" y="150"/>
                    </a:lnTo>
                    <a:cubicBezTo>
                      <a:pt x="293" y="148"/>
                      <a:pt x="307" y="147"/>
                      <a:pt x="322" y="145"/>
                    </a:cubicBezTo>
                    <a:cubicBezTo>
                      <a:pt x="327" y="145"/>
                      <a:pt x="332" y="144"/>
                      <a:pt x="337" y="144"/>
                    </a:cubicBezTo>
                    <a:cubicBezTo>
                      <a:pt x="374" y="142"/>
                      <a:pt x="409" y="138"/>
                      <a:pt x="442" y="134"/>
                    </a:cubicBezTo>
                    <a:cubicBezTo>
                      <a:pt x="458" y="131"/>
                      <a:pt x="475" y="129"/>
                      <a:pt x="491" y="126"/>
                    </a:cubicBezTo>
                    <a:cubicBezTo>
                      <a:pt x="510" y="123"/>
                      <a:pt x="528" y="119"/>
                      <a:pt x="545" y="115"/>
                    </a:cubicBezTo>
                    <a:cubicBezTo>
                      <a:pt x="563" y="112"/>
                      <a:pt x="579" y="108"/>
                      <a:pt x="594" y="104"/>
                    </a:cubicBezTo>
                    <a:cubicBezTo>
                      <a:pt x="609" y="100"/>
                      <a:pt x="623" y="97"/>
                      <a:pt x="636" y="93"/>
                    </a:cubicBezTo>
                    <a:cubicBezTo>
                      <a:pt x="654" y="88"/>
                      <a:pt x="670" y="83"/>
                      <a:pt x="686" y="77"/>
                    </a:cubicBezTo>
                    <a:cubicBezTo>
                      <a:pt x="705" y="70"/>
                      <a:pt x="723" y="64"/>
                      <a:pt x="739" y="57"/>
                    </a:cubicBezTo>
                    <a:cubicBezTo>
                      <a:pt x="757" y="50"/>
                      <a:pt x="773" y="43"/>
                      <a:pt x="786" y="36"/>
                    </a:cubicBezTo>
                    <a:cubicBezTo>
                      <a:pt x="829" y="15"/>
                      <a:pt x="849" y="0"/>
                      <a:pt x="849" y="0"/>
                    </a:cubicBezTo>
                    <a:cubicBezTo>
                      <a:pt x="849" y="0"/>
                      <a:pt x="850" y="0"/>
                      <a:pt x="851" y="0"/>
                    </a:cubicBezTo>
                    <a:cubicBezTo>
                      <a:pt x="866" y="3"/>
                      <a:pt x="1062" y="40"/>
                      <a:pt x="1248" y="2"/>
                    </a:cubicBezTo>
                    <a:cubicBezTo>
                      <a:pt x="1248" y="2"/>
                      <a:pt x="1263" y="26"/>
                      <a:pt x="1279" y="69"/>
                    </a:cubicBezTo>
                    <a:cubicBezTo>
                      <a:pt x="1279" y="72"/>
                      <a:pt x="1280" y="74"/>
                      <a:pt x="1281" y="77"/>
                    </a:cubicBezTo>
                    <a:cubicBezTo>
                      <a:pt x="1284" y="85"/>
                      <a:pt x="1287" y="94"/>
                      <a:pt x="1290" y="104"/>
                    </a:cubicBezTo>
                    <a:cubicBezTo>
                      <a:pt x="1293" y="115"/>
                      <a:pt x="1296" y="128"/>
                      <a:pt x="1299" y="140"/>
                    </a:cubicBezTo>
                    <a:cubicBezTo>
                      <a:pt x="1300" y="143"/>
                      <a:pt x="1301" y="145"/>
                      <a:pt x="1301" y="148"/>
                    </a:cubicBezTo>
                    <a:cubicBezTo>
                      <a:pt x="1303" y="153"/>
                      <a:pt x="1304" y="159"/>
                      <a:pt x="1304" y="164"/>
                    </a:cubicBezTo>
                    <a:cubicBezTo>
                      <a:pt x="1305" y="165"/>
                      <a:pt x="1305" y="168"/>
                      <a:pt x="1305" y="170"/>
                    </a:cubicBezTo>
                    <a:cubicBezTo>
                      <a:pt x="1305" y="170"/>
                      <a:pt x="1306" y="171"/>
                      <a:pt x="1306" y="172"/>
                    </a:cubicBezTo>
                    <a:cubicBezTo>
                      <a:pt x="1311" y="199"/>
                      <a:pt x="1315" y="228"/>
                      <a:pt x="1316" y="260"/>
                    </a:cubicBezTo>
                    <a:cubicBezTo>
                      <a:pt x="1318" y="293"/>
                      <a:pt x="1318" y="328"/>
                      <a:pt x="1313" y="3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45"/>
              <p:cNvSpPr/>
              <p:nvPr/>
            </p:nvSpPr>
            <p:spPr>
              <a:xfrm>
                <a:off x="2420787" y="4589519"/>
                <a:ext cx="38050" cy="32662"/>
              </a:xfrm>
              <a:custGeom>
                <a:avLst/>
                <a:gdLst/>
                <a:ahLst/>
                <a:cxnLst/>
                <a:rect l="l" t="t" r="r" b="b"/>
                <a:pathLst>
                  <a:path w="113" h="97" extrusionOk="0">
                    <a:moveTo>
                      <a:pt x="6" y="7"/>
                    </a:moveTo>
                    <a:cubicBezTo>
                      <a:pt x="11" y="3"/>
                      <a:pt x="16" y="0"/>
                      <a:pt x="23" y="0"/>
                    </a:cubicBezTo>
                    <a:cubicBezTo>
                      <a:pt x="29" y="0"/>
                      <a:pt x="34" y="3"/>
                      <a:pt x="39" y="7"/>
                    </a:cubicBezTo>
                    <a:cubicBezTo>
                      <a:pt x="43" y="10"/>
                      <a:pt x="46" y="13"/>
                      <a:pt x="50" y="15"/>
                    </a:cubicBezTo>
                    <a:cubicBezTo>
                      <a:pt x="67" y="29"/>
                      <a:pt x="84" y="41"/>
                      <a:pt x="102" y="54"/>
                    </a:cubicBezTo>
                    <a:cubicBezTo>
                      <a:pt x="107" y="58"/>
                      <a:pt x="111" y="62"/>
                      <a:pt x="112" y="68"/>
                    </a:cubicBezTo>
                    <a:cubicBezTo>
                      <a:pt x="114" y="74"/>
                      <a:pt x="113" y="81"/>
                      <a:pt x="110" y="86"/>
                    </a:cubicBezTo>
                    <a:cubicBezTo>
                      <a:pt x="104" y="96"/>
                      <a:pt x="89" y="101"/>
                      <a:pt x="78" y="94"/>
                    </a:cubicBezTo>
                    <a:cubicBezTo>
                      <a:pt x="54" y="76"/>
                      <a:pt x="30" y="59"/>
                      <a:pt x="6" y="40"/>
                    </a:cubicBezTo>
                    <a:cubicBezTo>
                      <a:pt x="2" y="36"/>
                      <a:pt x="0" y="29"/>
                      <a:pt x="0" y="23"/>
                    </a:cubicBezTo>
                    <a:cubicBezTo>
                      <a:pt x="0" y="18"/>
                      <a:pt x="2" y="10"/>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45"/>
              <p:cNvSpPr/>
              <p:nvPr/>
            </p:nvSpPr>
            <p:spPr>
              <a:xfrm>
                <a:off x="2389472" y="4603324"/>
                <a:ext cx="39734" cy="37376"/>
              </a:xfrm>
              <a:custGeom>
                <a:avLst/>
                <a:gdLst/>
                <a:ahLst/>
                <a:cxnLst/>
                <a:rect l="l" t="t" r="r" b="b"/>
                <a:pathLst>
                  <a:path w="118" h="111" extrusionOk="0">
                    <a:moveTo>
                      <a:pt x="8" y="7"/>
                    </a:moveTo>
                    <a:cubicBezTo>
                      <a:pt x="16" y="-1"/>
                      <a:pt x="32" y="-3"/>
                      <a:pt x="40" y="7"/>
                    </a:cubicBezTo>
                    <a:cubicBezTo>
                      <a:pt x="57" y="27"/>
                      <a:pt x="76" y="45"/>
                      <a:pt x="96" y="61"/>
                    </a:cubicBezTo>
                    <a:cubicBezTo>
                      <a:pt x="99" y="64"/>
                      <a:pt x="103" y="66"/>
                      <a:pt x="106" y="68"/>
                    </a:cubicBezTo>
                    <a:cubicBezTo>
                      <a:pt x="111" y="72"/>
                      <a:pt x="115" y="76"/>
                      <a:pt x="117" y="82"/>
                    </a:cubicBezTo>
                    <a:cubicBezTo>
                      <a:pt x="119" y="88"/>
                      <a:pt x="118" y="95"/>
                      <a:pt x="114" y="100"/>
                    </a:cubicBezTo>
                    <a:cubicBezTo>
                      <a:pt x="108" y="110"/>
                      <a:pt x="94" y="115"/>
                      <a:pt x="83" y="108"/>
                    </a:cubicBezTo>
                    <a:cubicBezTo>
                      <a:pt x="55" y="89"/>
                      <a:pt x="29" y="65"/>
                      <a:pt x="8" y="40"/>
                    </a:cubicBezTo>
                    <a:cubicBezTo>
                      <a:pt x="3" y="35"/>
                      <a:pt x="0" y="30"/>
                      <a:pt x="0" y="23"/>
                    </a:cubicBezTo>
                    <a:cubicBezTo>
                      <a:pt x="1" y="18"/>
                      <a:pt x="3" y="10"/>
                      <a:pt x="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45"/>
              <p:cNvSpPr/>
              <p:nvPr/>
            </p:nvSpPr>
            <p:spPr>
              <a:xfrm>
                <a:off x="2361187" y="4613426"/>
                <a:ext cx="32999" cy="38387"/>
              </a:xfrm>
              <a:custGeom>
                <a:avLst/>
                <a:gdLst/>
                <a:ahLst/>
                <a:cxnLst/>
                <a:rect l="l" t="t" r="r" b="b"/>
                <a:pathLst>
                  <a:path w="98" h="114" extrusionOk="0">
                    <a:moveTo>
                      <a:pt x="7" y="6"/>
                    </a:moveTo>
                    <a:cubicBezTo>
                      <a:pt x="12" y="2"/>
                      <a:pt x="17" y="0"/>
                      <a:pt x="23" y="0"/>
                    </a:cubicBezTo>
                    <a:cubicBezTo>
                      <a:pt x="29" y="0"/>
                      <a:pt x="36" y="2"/>
                      <a:pt x="40" y="6"/>
                    </a:cubicBezTo>
                    <a:lnTo>
                      <a:pt x="92" y="75"/>
                    </a:lnTo>
                    <a:cubicBezTo>
                      <a:pt x="96" y="80"/>
                      <a:pt x="98" y="84"/>
                      <a:pt x="98" y="91"/>
                    </a:cubicBezTo>
                    <a:cubicBezTo>
                      <a:pt x="98" y="96"/>
                      <a:pt x="96" y="103"/>
                      <a:pt x="92" y="107"/>
                    </a:cubicBezTo>
                    <a:cubicBezTo>
                      <a:pt x="87" y="111"/>
                      <a:pt x="82" y="114"/>
                      <a:pt x="76" y="114"/>
                    </a:cubicBezTo>
                    <a:cubicBezTo>
                      <a:pt x="70" y="114"/>
                      <a:pt x="62" y="112"/>
                      <a:pt x="59" y="107"/>
                    </a:cubicBezTo>
                    <a:lnTo>
                      <a:pt x="7" y="40"/>
                    </a:lnTo>
                    <a:cubicBezTo>
                      <a:pt x="3" y="34"/>
                      <a:pt x="0" y="30"/>
                      <a:pt x="0" y="23"/>
                    </a:cubicBezTo>
                    <a:cubicBezTo>
                      <a:pt x="0" y="17"/>
                      <a:pt x="2" y="10"/>
                      <a:pt x="7"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45"/>
              <p:cNvSpPr/>
              <p:nvPr/>
            </p:nvSpPr>
            <p:spPr>
              <a:xfrm>
                <a:off x="2328187" y="4621844"/>
                <a:ext cx="27275" cy="35693"/>
              </a:xfrm>
              <a:custGeom>
                <a:avLst/>
                <a:gdLst/>
                <a:ahLst/>
                <a:cxnLst/>
                <a:rect l="l" t="t" r="r" b="b"/>
                <a:pathLst>
                  <a:path w="81" h="106" extrusionOk="0">
                    <a:moveTo>
                      <a:pt x="11" y="3"/>
                    </a:moveTo>
                    <a:cubicBezTo>
                      <a:pt x="22" y="-3"/>
                      <a:pt x="36" y="0"/>
                      <a:pt x="43" y="11"/>
                    </a:cubicBezTo>
                    <a:cubicBezTo>
                      <a:pt x="54" y="31"/>
                      <a:pt x="65" y="50"/>
                      <a:pt x="77" y="71"/>
                    </a:cubicBezTo>
                    <a:cubicBezTo>
                      <a:pt x="84" y="81"/>
                      <a:pt x="81" y="97"/>
                      <a:pt x="69" y="103"/>
                    </a:cubicBezTo>
                    <a:cubicBezTo>
                      <a:pt x="58" y="109"/>
                      <a:pt x="44" y="106"/>
                      <a:pt x="38" y="95"/>
                    </a:cubicBezTo>
                    <a:cubicBezTo>
                      <a:pt x="26" y="75"/>
                      <a:pt x="14" y="55"/>
                      <a:pt x="4" y="35"/>
                    </a:cubicBezTo>
                    <a:cubicBezTo>
                      <a:pt x="-4" y="25"/>
                      <a:pt x="-1"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45"/>
              <p:cNvSpPr/>
              <p:nvPr/>
            </p:nvSpPr>
            <p:spPr>
              <a:xfrm>
                <a:off x="2180364" y="4712423"/>
                <a:ext cx="441783" cy="26265"/>
              </a:xfrm>
              <a:custGeom>
                <a:avLst/>
                <a:gdLst/>
                <a:ahLst/>
                <a:cxnLst/>
                <a:rect l="l" t="t" r="r" b="b"/>
                <a:pathLst>
                  <a:path w="1312" h="78" extrusionOk="0">
                    <a:moveTo>
                      <a:pt x="1312" y="6"/>
                    </a:moveTo>
                    <a:cubicBezTo>
                      <a:pt x="1310" y="18"/>
                      <a:pt x="1309" y="30"/>
                      <a:pt x="1306" y="43"/>
                    </a:cubicBezTo>
                    <a:cubicBezTo>
                      <a:pt x="1304" y="54"/>
                      <a:pt x="1302" y="66"/>
                      <a:pt x="1299" y="78"/>
                    </a:cubicBezTo>
                    <a:lnTo>
                      <a:pt x="2" y="73"/>
                    </a:lnTo>
                    <a:cubicBezTo>
                      <a:pt x="2" y="73"/>
                      <a:pt x="0" y="59"/>
                      <a:pt x="0" y="38"/>
                    </a:cubicBezTo>
                    <a:cubicBezTo>
                      <a:pt x="0" y="27"/>
                      <a:pt x="1" y="14"/>
                      <a:pt x="4" y="0"/>
                    </a:cubicBezTo>
                    <a:lnTo>
                      <a:pt x="1312"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8" name="Google Shape;708;p45"/>
              <p:cNvSpPr/>
              <p:nvPr/>
            </p:nvSpPr>
            <p:spPr>
              <a:xfrm>
                <a:off x="2881094" y="4323169"/>
                <a:ext cx="323593" cy="413835"/>
              </a:xfrm>
              <a:custGeom>
                <a:avLst/>
                <a:gdLst/>
                <a:ahLst/>
                <a:cxnLst/>
                <a:rect l="l" t="t" r="r" b="b"/>
                <a:pathLst>
                  <a:path w="961" h="1229" extrusionOk="0">
                    <a:moveTo>
                      <a:pt x="909" y="187"/>
                    </a:moveTo>
                    <a:lnTo>
                      <a:pt x="915" y="194"/>
                    </a:lnTo>
                    <a:lnTo>
                      <a:pt x="915" y="194"/>
                    </a:lnTo>
                    <a:cubicBezTo>
                      <a:pt x="919" y="199"/>
                      <a:pt x="923" y="203"/>
                      <a:pt x="927" y="208"/>
                    </a:cubicBezTo>
                    <a:cubicBezTo>
                      <a:pt x="931" y="212"/>
                      <a:pt x="936" y="217"/>
                      <a:pt x="940" y="223"/>
                    </a:cubicBezTo>
                    <a:cubicBezTo>
                      <a:pt x="941" y="225"/>
                      <a:pt x="942" y="227"/>
                      <a:pt x="944" y="229"/>
                    </a:cubicBezTo>
                    <a:lnTo>
                      <a:pt x="945" y="230"/>
                    </a:lnTo>
                    <a:cubicBezTo>
                      <a:pt x="948" y="234"/>
                      <a:pt x="951" y="239"/>
                      <a:pt x="956" y="244"/>
                    </a:cubicBezTo>
                    <a:lnTo>
                      <a:pt x="956" y="245"/>
                    </a:lnTo>
                    <a:lnTo>
                      <a:pt x="961" y="251"/>
                    </a:lnTo>
                    <a:lnTo>
                      <a:pt x="961" y="251"/>
                    </a:lnTo>
                    <a:lnTo>
                      <a:pt x="109" y="1229"/>
                    </a:lnTo>
                    <a:cubicBezTo>
                      <a:pt x="108" y="1229"/>
                      <a:pt x="106" y="1227"/>
                      <a:pt x="104" y="1226"/>
                    </a:cubicBezTo>
                    <a:cubicBezTo>
                      <a:pt x="100" y="1222"/>
                      <a:pt x="91" y="1216"/>
                      <a:pt x="81" y="1208"/>
                    </a:cubicBezTo>
                    <a:cubicBezTo>
                      <a:pt x="74" y="1200"/>
                      <a:pt x="64" y="1192"/>
                      <a:pt x="55" y="1181"/>
                    </a:cubicBezTo>
                    <a:cubicBezTo>
                      <a:pt x="55" y="1180"/>
                      <a:pt x="55" y="1180"/>
                      <a:pt x="54" y="1180"/>
                    </a:cubicBezTo>
                    <a:lnTo>
                      <a:pt x="54" y="1179"/>
                    </a:lnTo>
                    <a:cubicBezTo>
                      <a:pt x="53" y="1178"/>
                      <a:pt x="51" y="1175"/>
                      <a:pt x="49" y="1173"/>
                    </a:cubicBezTo>
                    <a:cubicBezTo>
                      <a:pt x="4" y="1114"/>
                      <a:pt x="-37" y="1008"/>
                      <a:pt x="54" y="853"/>
                    </a:cubicBezTo>
                    <a:cubicBezTo>
                      <a:pt x="59" y="846"/>
                      <a:pt x="64" y="838"/>
                      <a:pt x="69" y="830"/>
                    </a:cubicBezTo>
                    <a:lnTo>
                      <a:pt x="70" y="829"/>
                    </a:lnTo>
                    <a:cubicBezTo>
                      <a:pt x="78" y="817"/>
                      <a:pt x="85" y="806"/>
                      <a:pt x="95" y="794"/>
                    </a:cubicBezTo>
                    <a:cubicBezTo>
                      <a:pt x="98" y="790"/>
                      <a:pt x="100" y="786"/>
                      <a:pt x="104" y="782"/>
                    </a:cubicBezTo>
                    <a:cubicBezTo>
                      <a:pt x="125" y="752"/>
                      <a:pt x="145" y="723"/>
                      <a:pt x="164" y="696"/>
                    </a:cubicBezTo>
                    <a:cubicBezTo>
                      <a:pt x="173" y="681"/>
                      <a:pt x="182" y="667"/>
                      <a:pt x="190" y="653"/>
                    </a:cubicBezTo>
                    <a:cubicBezTo>
                      <a:pt x="200" y="637"/>
                      <a:pt x="210" y="620"/>
                      <a:pt x="218" y="605"/>
                    </a:cubicBezTo>
                    <a:cubicBezTo>
                      <a:pt x="226" y="590"/>
                      <a:pt x="235" y="575"/>
                      <a:pt x="241" y="560"/>
                    </a:cubicBezTo>
                    <a:cubicBezTo>
                      <a:pt x="248" y="547"/>
                      <a:pt x="255" y="534"/>
                      <a:pt x="261" y="522"/>
                    </a:cubicBezTo>
                    <a:cubicBezTo>
                      <a:pt x="268" y="504"/>
                      <a:pt x="275" y="489"/>
                      <a:pt x="281" y="474"/>
                    </a:cubicBezTo>
                    <a:cubicBezTo>
                      <a:pt x="288" y="454"/>
                      <a:pt x="295" y="437"/>
                      <a:pt x="301" y="421"/>
                    </a:cubicBezTo>
                    <a:cubicBezTo>
                      <a:pt x="306" y="402"/>
                      <a:pt x="311" y="385"/>
                      <a:pt x="316" y="371"/>
                    </a:cubicBezTo>
                    <a:cubicBezTo>
                      <a:pt x="327" y="325"/>
                      <a:pt x="329" y="300"/>
                      <a:pt x="329" y="300"/>
                    </a:cubicBezTo>
                    <a:lnTo>
                      <a:pt x="330" y="299"/>
                    </a:lnTo>
                    <a:cubicBezTo>
                      <a:pt x="343" y="289"/>
                      <a:pt x="499" y="165"/>
                      <a:pt x="591" y="0"/>
                    </a:cubicBezTo>
                    <a:cubicBezTo>
                      <a:pt x="591" y="0"/>
                      <a:pt x="619" y="5"/>
                      <a:pt x="663" y="21"/>
                    </a:cubicBezTo>
                    <a:cubicBezTo>
                      <a:pt x="665" y="21"/>
                      <a:pt x="668" y="22"/>
                      <a:pt x="670" y="24"/>
                    </a:cubicBezTo>
                    <a:cubicBezTo>
                      <a:pt x="679" y="27"/>
                      <a:pt x="688" y="31"/>
                      <a:pt x="697" y="35"/>
                    </a:cubicBezTo>
                    <a:cubicBezTo>
                      <a:pt x="707" y="40"/>
                      <a:pt x="719" y="45"/>
                      <a:pt x="729" y="51"/>
                    </a:cubicBezTo>
                    <a:cubicBezTo>
                      <a:pt x="732" y="52"/>
                      <a:pt x="734" y="53"/>
                      <a:pt x="737" y="55"/>
                    </a:cubicBezTo>
                    <a:cubicBezTo>
                      <a:pt x="741" y="56"/>
                      <a:pt x="746" y="60"/>
                      <a:pt x="751" y="62"/>
                    </a:cubicBezTo>
                    <a:cubicBezTo>
                      <a:pt x="753" y="63"/>
                      <a:pt x="755" y="65"/>
                      <a:pt x="756" y="66"/>
                    </a:cubicBezTo>
                    <a:cubicBezTo>
                      <a:pt x="757" y="66"/>
                      <a:pt x="758" y="66"/>
                      <a:pt x="759" y="66"/>
                    </a:cubicBezTo>
                    <a:cubicBezTo>
                      <a:pt x="782" y="81"/>
                      <a:pt x="806" y="96"/>
                      <a:pt x="831" y="116"/>
                    </a:cubicBezTo>
                    <a:cubicBezTo>
                      <a:pt x="857" y="137"/>
                      <a:pt x="884" y="160"/>
                      <a:pt x="909" y="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45"/>
              <p:cNvSpPr/>
              <p:nvPr/>
            </p:nvSpPr>
            <p:spPr>
              <a:xfrm>
                <a:off x="2965949" y="4444727"/>
                <a:ext cx="43438" cy="21550"/>
              </a:xfrm>
              <a:custGeom>
                <a:avLst/>
                <a:gdLst/>
                <a:ahLst/>
                <a:cxnLst/>
                <a:rect l="l" t="t" r="r" b="b"/>
                <a:pathLst>
                  <a:path w="129" h="64" extrusionOk="0">
                    <a:moveTo>
                      <a:pt x="0" y="43"/>
                    </a:moveTo>
                    <a:cubicBezTo>
                      <a:pt x="0" y="37"/>
                      <a:pt x="2" y="30"/>
                      <a:pt x="6" y="26"/>
                    </a:cubicBezTo>
                    <a:cubicBezTo>
                      <a:pt x="11" y="21"/>
                      <a:pt x="16" y="19"/>
                      <a:pt x="22" y="18"/>
                    </a:cubicBezTo>
                    <a:cubicBezTo>
                      <a:pt x="27" y="17"/>
                      <a:pt x="31" y="17"/>
                      <a:pt x="35" y="16"/>
                    </a:cubicBezTo>
                    <a:cubicBezTo>
                      <a:pt x="57" y="11"/>
                      <a:pt x="78" y="7"/>
                      <a:pt x="99" y="2"/>
                    </a:cubicBezTo>
                    <a:cubicBezTo>
                      <a:pt x="105" y="0"/>
                      <a:pt x="110" y="0"/>
                      <a:pt x="116" y="2"/>
                    </a:cubicBezTo>
                    <a:cubicBezTo>
                      <a:pt x="121" y="5"/>
                      <a:pt x="126" y="10"/>
                      <a:pt x="128" y="16"/>
                    </a:cubicBezTo>
                    <a:cubicBezTo>
                      <a:pt x="131" y="27"/>
                      <a:pt x="126" y="43"/>
                      <a:pt x="114" y="45"/>
                    </a:cubicBezTo>
                    <a:cubicBezTo>
                      <a:pt x="84" y="53"/>
                      <a:pt x="54" y="59"/>
                      <a:pt x="25" y="64"/>
                    </a:cubicBezTo>
                    <a:cubicBezTo>
                      <a:pt x="19" y="65"/>
                      <a:pt x="13" y="62"/>
                      <a:pt x="9" y="58"/>
                    </a:cubicBezTo>
                    <a:cubicBezTo>
                      <a:pt x="4" y="55"/>
                      <a:pt x="1" y="48"/>
                      <a:pt x="0" y="4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5"/>
              <p:cNvSpPr/>
              <p:nvPr/>
            </p:nvSpPr>
            <p:spPr>
              <a:xfrm>
                <a:off x="2956184" y="4479410"/>
                <a:ext cx="47815" cy="19530"/>
              </a:xfrm>
              <a:custGeom>
                <a:avLst/>
                <a:gdLst/>
                <a:ahLst/>
                <a:cxnLst/>
                <a:rect l="l" t="t" r="r" b="b"/>
                <a:pathLst>
                  <a:path w="142" h="58" extrusionOk="0">
                    <a:moveTo>
                      <a:pt x="0" y="36"/>
                    </a:moveTo>
                    <a:cubicBezTo>
                      <a:pt x="0" y="25"/>
                      <a:pt x="9" y="11"/>
                      <a:pt x="22" y="11"/>
                    </a:cubicBezTo>
                    <a:cubicBezTo>
                      <a:pt x="48" y="11"/>
                      <a:pt x="74" y="9"/>
                      <a:pt x="99" y="4"/>
                    </a:cubicBezTo>
                    <a:cubicBezTo>
                      <a:pt x="103" y="3"/>
                      <a:pt x="108" y="2"/>
                      <a:pt x="112" y="1"/>
                    </a:cubicBezTo>
                    <a:cubicBezTo>
                      <a:pt x="118" y="0"/>
                      <a:pt x="124" y="0"/>
                      <a:pt x="129" y="3"/>
                    </a:cubicBezTo>
                    <a:cubicBezTo>
                      <a:pt x="134" y="5"/>
                      <a:pt x="139" y="10"/>
                      <a:pt x="141" y="16"/>
                    </a:cubicBezTo>
                    <a:cubicBezTo>
                      <a:pt x="144" y="27"/>
                      <a:pt x="139" y="42"/>
                      <a:pt x="126" y="45"/>
                    </a:cubicBezTo>
                    <a:cubicBezTo>
                      <a:pt x="93" y="54"/>
                      <a:pt x="59" y="58"/>
                      <a:pt x="25" y="58"/>
                    </a:cubicBezTo>
                    <a:cubicBezTo>
                      <a:pt x="19" y="58"/>
                      <a:pt x="13" y="56"/>
                      <a:pt x="8" y="52"/>
                    </a:cubicBezTo>
                    <a:cubicBezTo>
                      <a:pt x="4" y="48"/>
                      <a:pt x="1" y="42"/>
                      <a:pt x="0" y="3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45"/>
              <p:cNvSpPr/>
              <p:nvPr/>
            </p:nvSpPr>
            <p:spPr>
              <a:xfrm>
                <a:off x="2945072" y="4511399"/>
                <a:ext cx="44448" cy="17173"/>
              </a:xfrm>
              <a:custGeom>
                <a:avLst/>
                <a:gdLst/>
                <a:ahLst/>
                <a:cxnLst/>
                <a:rect l="l" t="t" r="r" b="b"/>
                <a:pathLst>
                  <a:path w="132" h="51" extrusionOk="0">
                    <a:moveTo>
                      <a:pt x="0" y="25"/>
                    </a:moveTo>
                    <a:cubicBezTo>
                      <a:pt x="0" y="18"/>
                      <a:pt x="2" y="12"/>
                      <a:pt x="6" y="7"/>
                    </a:cubicBezTo>
                    <a:cubicBezTo>
                      <a:pt x="10" y="3"/>
                      <a:pt x="16" y="0"/>
                      <a:pt x="22" y="0"/>
                    </a:cubicBezTo>
                    <a:lnTo>
                      <a:pt x="107" y="5"/>
                    </a:lnTo>
                    <a:cubicBezTo>
                      <a:pt x="114" y="5"/>
                      <a:pt x="119" y="6"/>
                      <a:pt x="124" y="11"/>
                    </a:cubicBezTo>
                    <a:cubicBezTo>
                      <a:pt x="129" y="14"/>
                      <a:pt x="132" y="21"/>
                      <a:pt x="132" y="26"/>
                    </a:cubicBezTo>
                    <a:cubicBezTo>
                      <a:pt x="132" y="32"/>
                      <a:pt x="131" y="38"/>
                      <a:pt x="126" y="43"/>
                    </a:cubicBezTo>
                    <a:cubicBezTo>
                      <a:pt x="122" y="47"/>
                      <a:pt x="116" y="51"/>
                      <a:pt x="111" y="51"/>
                    </a:cubicBezTo>
                    <a:lnTo>
                      <a:pt x="26" y="46"/>
                    </a:lnTo>
                    <a:cubicBezTo>
                      <a:pt x="19" y="46"/>
                      <a:pt x="13" y="45"/>
                      <a:pt x="8" y="41"/>
                    </a:cubicBezTo>
                    <a:cubicBezTo>
                      <a:pt x="4" y="36"/>
                      <a:pt x="0" y="31"/>
                      <a:pt x="0" y="25"/>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5"/>
              <p:cNvSpPr/>
              <p:nvPr/>
            </p:nvSpPr>
            <p:spPr>
              <a:xfrm>
                <a:off x="2929919" y="4541704"/>
                <a:ext cx="38723" cy="20204"/>
              </a:xfrm>
              <a:custGeom>
                <a:avLst/>
                <a:gdLst/>
                <a:ahLst/>
                <a:cxnLst/>
                <a:rect l="l" t="t" r="r" b="b"/>
                <a:pathLst>
                  <a:path w="115" h="60" extrusionOk="0">
                    <a:moveTo>
                      <a:pt x="0" y="19"/>
                    </a:moveTo>
                    <a:cubicBezTo>
                      <a:pt x="3" y="7"/>
                      <a:pt x="15" y="-2"/>
                      <a:pt x="28" y="1"/>
                    </a:cubicBezTo>
                    <a:cubicBezTo>
                      <a:pt x="50" y="5"/>
                      <a:pt x="72" y="10"/>
                      <a:pt x="95" y="14"/>
                    </a:cubicBezTo>
                    <a:cubicBezTo>
                      <a:pt x="107" y="15"/>
                      <a:pt x="117" y="28"/>
                      <a:pt x="115" y="41"/>
                    </a:cubicBezTo>
                    <a:cubicBezTo>
                      <a:pt x="111" y="53"/>
                      <a:pt x="100" y="62"/>
                      <a:pt x="87" y="59"/>
                    </a:cubicBezTo>
                    <a:cubicBezTo>
                      <a:pt x="65" y="55"/>
                      <a:pt x="42" y="51"/>
                      <a:pt x="20" y="47"/>
                    </a:cubicBezTo>
                    <a:cubicBezTo>
                      <a:pt x="8" y="45"/>
                      <a:pt x="-3" y="32"/>
                      <a:pt x="0" y="1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5"/>
              <p:cNvSpPr/>
              <p:nvPr/>
            </p:nvSpPr>
            <p:spPr>
              <a:xfrm>
                <a:off x="2899277" y="4388494"/>
                <a:ext cx="305410" cy="348510"/>
              </a:xfrm>
              <a:custGeom>
                <a:avLst/>
                <a:gdLst/>
                <a:ahLst/>
                <a:cxnLst/>
                <a:rect l="l" t="t" r="r" b="b"/>
                <a:pathLst>
                  <a:path w="907" h="1035" extrusionOk="0">
                    <a:moveTo>
                      <a:pt x="861" y="0"/>
                    </a:moveTo>
                    <a:cubicBezTo>
                      <a:pt x="869" y="9"/>
                      <a:pt x="877" y="18"/>
                      <a:pt x="885" y="29"/>
                    </a:cubicBezTo>
                    <a:cubicBezTo>
                      <a:pt x="892" y="38"/>
                      <a:pt x="900" y="48"/>
                      <a:pt x="907" y="57"/>
                    </a:cubicBezTo>
                    <a:lnTo>
                      <a:pt x="55" y="1035"/>
                    </a:lnTo>
                    <a:cubicBezTo>
                      <a:pt x="55" y="1035"/>
                      <a:pt x="43" y="1028"/>
                      <a:pt x="27" y="1014"/>
                    </a:cubicBezTo>
                    <a:cubicBezTo>
                      <a:pt x="19" y="1006"/>
                      <a:pt x="10" y="997"/>
                      <a:pt x="0" y="986"/>
                    </a:cubicBezTo>
                    <a:lnTo>
                      <a:pt x="86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45"/>
              <p:cNvSpPr/>
              <p:nvPr/>
            </p:nvSpPr>
            <p:spPr>
              <a:xfrm>
                <a:off x="2466919" y="2814306"/>
                <a:ext cx="472425" cy="1785316"/>
              </a:xfrm>
              <a:custGeom>
                <a:avLst/>
                <a:gdLst/>
                <a:ahLst/>
                <a:cxnLst/>
                <a:rect l="l" t="t" r="r" b="b"/>
                <a:pathLst>
                  <a:path w="1403" h="5302" extrusionOk="0">
                    <a:moveTo>
                      <a:pt x="1391" y="26"/>
                    </a:moveTo>
                    <a:lnTo>
                      <a:pt x="506" y="0"/>
                    </a:lnTo>
                    <a:cubicBezTo>
                      <a:pt x="255" y="1295"/>
                      <a:pt x="0" y="5269"/>
                      <a:pt x="0" y="5269"/>
                    </a:cubicBezTo>
                    <a:cubicBezTo>
                      <a:pt x="0" y="5269"/>
                      <a:pt x="107" y="5341"/>
                      <a:pt x="397" y="5271"/>
                    </a:cubicBezTo>
                    <a:cubicBezTo>
                      <a:pt x="660" y="3242"/>
                      <a:pt x="1515" y="1057"/>
                      <a:pt x="1391" y="26"/>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45"/>
              <p:cNvSpPr/>
              <p:nvPr/>
            </p:nvSpPr>
            <p:spPr>
              <a:xfrm>
                <a:off x="2331555" y="2797470"/>
                <a:ext cx="748540" cy="1626718"/>
              </a:xfrm>
              <a:custGeom>
                <a:avLst/>
                <a:gdLst/>
                <a:ahLst/>
                <a:cxnLst/>
                <a:rect l="l" t="t" r="r" b="b"/>
                <a:pathLst>
                  <a:path w="2223" h="4831" extrusionOk="0">
                    <a:moveTo>
                      <a:pt x="448" y="0"/>
                    </a:moveTo>
                    <a:cubicBezTo>
                      <a:pt x="269" y="693"/>
                      <a:pt x="-62" y="2198"/>
                      <a:pt x="9" y="2580"/>
                    </a:cubicBezTo>
                    <a:cubicBezTo>
                      <a:pt x="74" y="2934"/>
                      <a:pt x="1961" y="4831"/>
                      <a:pt x="1961" y="4831"/>
                    </a:cubicBezTo>
                    <a:cubicBezTo>
                      <a:pt x="1961" y="4831"/>
                      <a:pt x="2126" y="4725"/>
                      <a:pt x="2223" y="4531"/>
                    </a:cubicBezTo>
                    <a:lnTo>
                      <a:pt x="782" y="2416"/>
                    </a:lnTo>
                    <a:lnTo>
                      <a:pt x="1269" y="28"/>
                    </a:lnTo>
                    <a:lnTo>
                      <a:pt x="448" y="0"/>
                    </a:ln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45"/>
              <p:cNvSpPr/>
              <p:nvPr/>
            </p:nvSpPr>
            <p:spPr>
              <a:xfrm>
                <a:off x="2318422" y="2797470"/>
                <a:ext cx="626645" cy="1334441"/>
              </a:xfrm>
              <a:custGeom>
                <a:avLst/>
                <a:gdLst/>
                <a:ahLst/>
                <a:cxnLst/>
                <a:rect l="l" t="t" r="r" b="b"/>
                <a:pathLst>
                  <a:path w="1861" h="3963" extrusionOk="0">
                    <a:moveTo>
                      <a:pt x="1832" y="76"/>
                    </a:moveTo>
                    <a:lnTo>
                      <a:pt x="487" y="0"/>
                    </a:lnTo>
                    <a:cubicBezTo>
                      <a:pt x="315" y="579"/>
                      <a:pt x="-75" y="2278"/>
                      <a:pt x="13" y="2571"/>
                    </a:cubicBezTo>
                    <a:cubicBezTo>
                      <a:pt x="99" y="2864"/>
                      <a:pt x="550" y="3337"/>
                      <a:pt x="550" y="3337"/>
                    </a:cubicBezTo>
                    <a:lnTo>
                      <a:pt x="476" y="3877"/>
                    </a:lnTo>
                    <a:cubicBezTo>
                      <a:pt x="699" y="3978"/>
                      <a:pt x="1119" y="3962"/>
                      <a:pt x="1119" y="3962"/>
                    </a:cubicBezTo>
                    <a:lnTo>
                      <a:pt x="1119" y="3930"/>
                    </a:lnTo>
                    <a:lnTo>
                      <a:pt x="1142" y="3962"/>
                    </a:lnTo>
                    <a:cubicBezTo>
                      <a:pt x="1414" y="3806"/>
                      <a:pt x="1638" y="3560"/>
                      <a:pt x="1638" y="3560"/>
                    </a:cubicBezTo>
                    <a:lnTo>
                      <a:pt x="1317" y="3086"/>
                    </a:lnTo>
                    <a:cubicBezTo>
                      <a:pt x="1536" y="2300"/>
                      <a:pt x="1978" y="829"/>
                      <a:pt x="1832" y="7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5"/>
              <p:cNvSpPr/>
              <p:nvPr/>
            </p:nvSpPr>
            <p:spPr>
              <a:xfrm>
                <a:off x="2681414" y="3728513"/>
                <a:ext cx="82161" cy="50172"/>
              </a:xfrm>
              <a:custGeom>
                <a:avLst/>
                <a:gdLst/>
                <a:ahLst/>
                <a:cxnLst/>
                <a:rect l="l" t="t" r="r" b="b"/>
                <a:pathLst>
                  <a:path w="244" h="149" extrusionOk="0">
                    <a:moveTo>
                      <a:pt x="5" y="149"/>
                    </a:moveTo>
                    <a:cubicBezTo>
                      <a:pt x="76" y="130"/>
                      <a:pt x="142" y="96"/>
                      <a:pt x="198" y="49"/>
                    </a:cubicBezTo>
                    <a:cubicBezTo>
                      <a:pt x="214" y="36"/>
                      <a:pt x="229" y="22"/>
                      <a:pt x="243" y="7"/>
                    </a:cubicBezTo>
                    <a:cubicBezTo>
                      <a:pt x="246" y="4"/>
                      <a:pt x="241" y="-2"/>
                      <a:pt x="238" y="1"/>
                    </a:cubicBezTo>
                    <a:cubicBezTo>
                      <a:pt x="189" y="54"/>
                      <a:pt x="128" y="96"/>
                      <a:pt x="61" y="122"/>
                    </a:cubicBezTo>
                    <a:cubicBezTo>
                      <a:pt x="43" y="130"/>
                      <a:pt x="23" y="135"/>
                      <a:pt x="3" y="141"/>
                    </a:cubicBezTo>
                    <a:cubicBezTo>
                      <a:pt x="-2" y="142"/>
                      <a:pt x="0" y="150"/>
                      <a:pt x="5" y="149"/>
                    </a:cubicBezTo>
                    <a:close/>
                  </a:path>
                </a:pathLst>
              </a:custGeom>
              <a:solidFill>
                <a:schemeClr val="dk1"/>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8" name="Google Shape;718;p45"/>
              <p:cNvSpPr/>
              <p:nvPr/>
            </p:nvSpPr>
            <p:spPr>
              <a:xfrm>
                <a:off x="2688149" y="3741646"/>
                <a:ext cx="73406" cy="54549"/>
              </a:xfrm>
              <a:custGeom>
                <a:avLst/>
                <a:gdLst/>
                <a:ahLst/>
                <a:cxnLst/>
                <a:rect l="l" t="t" r="r" b="b"/>
                <a:pathLst>
                  <a:path w="218" h="162" extrusionOk="0">
                    <a:moveTo>
                      <a:pt x="212" y="1"/>
                    </a:moveTo>
                    <a:cubicBezTo>
                      <a:pt x="169" y="54"/>
                      <a:pt x="115" y="97"/>
                      <a:pt x="55" y="130"/>
                    </a:cubicBezTo>
                    <a:cubicBezTo>
                      <a:pt x="38" y="139"/>
                      <a:pt x="20" y="146"/>
                      <a:pt x="3" y="154"/>
                    </a:cubicBezTo>
                    <a:cubicBezTo>
                      <a:pt x="-2" y="156"/>
                      <a:pt x="0" y="163"/>
                      <a:pt x="4" y="161"/>
                    </a:cubicBezTo>
                    <a:cubicBezTo>
                      <a:pt x="68" y="136"/>
                      <a:pt x="128" y="98"/>
                      <a:pt x="177" y="50"/>
                    </a:cubicBezTo>
                    <a:cubicBezTo>
                      <a:pt x="191" y="36"/>
                      <a:pt x="204" y="22"/>
                      <a:pt x="217" y="6"/>
                    </a:cubicBezTo>
                    <a:cubicBezTo>
                      <a:pt x="220" y="3"/>
                      <a:pt x="215" y="-3"/>
                      <a:pt x="212" y="1"/>
                    </a:cubicBez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9" name="Google Shape;719;p45"/>
              <p:cNvSpPr/>
              <p:nvPr/>
            </p:nvSpPr>
            <p:spPr>
              <a:xfrm>
                <a:off x="2688822" y="3845357"/>
                <a:ext cx="68355" cy="267023"/>
              </a:xfrm>
              <a:custGeom>
                <a:avLst/>
                <a:gdLst/>
                <a:ahLst/>
                <a:cxnLst/>
                <a:rect l="l" t="t" r="r" b="b"/>
                <a:pathLst>
                  <a:path w="203" h="793" extrusionOk="0">
                    <a:moveTo>
                      <a:pt x="195" y="3"/>
                    </a:moveTo>
                    <a:cubicBezTo>
                      <a:pt x="170" y="105"/>
                      <a:pt x="145" y="207"/>
                      <a:pt x="119" y="310"/>
                    </a:cubicBezTo>
                    <a:cubicBezTo>
                      <a:pt x="94" y="412"/>
                      <a:pt x="69" y="513"/>
                      <a:pt x="43" y="615"/>
                    </a:cubicBezTo>
                    <a:cubicBezTo>
                      <a:pt x="29" y="673"/>
                      <a:pt x="15" y="730"/>
                      <a:pt x="1" y="788"/>
                    </a:cubicBezTo>
                    <a:cubicBezTo>
                      <a:pt x="0" y="793"/>
                      <a:pt x="7" y="795"/>
                      <a:pt x="8" y="790"/>
                    </a:cubicBezTo>
                    <a:cubicBezTo>
                      <a:pt x="34" y="688"/>
                      <a:pt x="59" y="585"/>
                      <a:pt x="84" y="483"/>
                    </a:cubicBezTo>
                    <a:cubicBezTo>
                      <a:pt x="109" y="382"/>
                      <a:pt x="135" y="279"/>
                      <a:pt x="160" y="177"/>
                    </a:cubicBezTo>
                    <a:cubicBezTo>
                      <a:pt x="174" y="120"/>
                      <a:pt x="188" y="62"/>
                      <a:pt x="202" y="5"/>
                    </a:cubicBezTo>
                    <a:cubicBezTo>
                      <a:pt x="204" y="0"/>
                      <a:pt x="197" y="-2"/>
                      <a:pt x="195"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5"/>
              <p:cNvSpPr/>
              <p:nvPr/>
            </p:nvSpPr>
            <p:spPr>
              <a:xfrm>
                <a:off x="2504969" y="2826428"/>
                <a:ext cx="161965" cy="1065398"/>
              </a:xfrm>
              <a:custGeom>
                <a:avLst/>
                <a:gdLst/>
                <a:ahLst/>
                <a:cxnLst/>
                <a:rect l="l" t="t" r="r" b="b"/>
                <a:pathLst>
                  <a:path w="481" h="3164" extrusionOk="0">
                    <a:moveTo>
                      <a:pt x="8" y="3160"/>
                    </a:moveTo>
                    <a:cubicBezTo>
                      <a:pt x="25" y="2964"/>
                      <a:pt x="45" y="2769"/>
                      <a:pt x="68" y="2572"/>
                    </a:cubicBezTo>
                    <a:cubicBezTo>
                      <a:pt x="93" y="2361"/>
                      <a:pt x="120" y="2149"/>
                      <a:pt x="149" y="1938"/>
                    </a:cubicBezTo>
                    <a:cubicBezTo>
                      <a:pt x="179" y="1722"/>
                      <a:pt x="212" y="1507"/>
                      <a:pt x="246" y="1293"/>
                    </a:cubicBezTo>
                    <a:cubicBezTo>
                      <a:pt x="280" y="1081"/>
                      <a:pt x="316" y="871"/>
                      <a:pt x="354" y="662"/>
                    </a:cubicBezTo>
                    <a:cubicBezTo>
                      <a:pt x="390" y="466"/>
                      <a:pt x="426" y="270"/>
                      <a:pt x="466" y="74"/>
                    </a:cubicBezTo>
                    <a:cubicBezTo>
                      <a:pt x="471" y="51"/>
                      <a:pt x="476" y="29"/>
                      <a:pt x="481" y="5"/>
                    </a:cubicBezTo>
                    <a:cubicBezTo>
                      <a:pt x="482" y="0"/>
                      <a:pt x="475" y="-1"/>
                      <a:pt x="473" y="3"/>
                    </a:cubicBezTo>
                    <a:cubicBezTo>
                      <a:pt x="433" y="196"/>
                      <a:pt x="396" y="391"/>
                      <a:pt x="360" y="585"/>
                    </a:cubicBezTo>
                    <a:cubicBezTo>
                      <a:pt x="321" y="794"/>
                      <a:pt x="285" y="1005"/>
                      <a:pt x="251" y="1215"/>
                    </a:cubicBezTo>
                    <a:cubicBezTo>
                      <a:pt x="216" y="1430"/>
                      <a:pt x="184" y="1646"/>
                      <a:pt x="153" y="1862"/>
                    </a:cubicBezTo>
                    <a:cubicBezTo>
                      <a:pt x="123" y="2073"/>
                      <a:pt x="95" y="2284"/>
                      <a:pt x="69" y="2495"/>
                    </a:cubicBezTo>
                    <a:cubicBezTo>
                      <a:pt x="46" y="2693"/>
                      <a:pt x="24" y="2891"/>
                      <a:pt x="7" y="3090"/>
                    </a:cubicBezTo>
                    <a:cubicBezTo>
                      <a:pt x="4" y="3113"/>
                      <a:pt x="3" y="3136"/>
                      <a:pt x="0" y="3160"/>
                    </a:cubicBezTo>
                    <a:cubicBezTo>
                      <a:pt x="0" y="3165"/>
                      <a:pt x="8" y="3165"/>
                      <a:pt x="8" y="31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5"/>
              <p:cNvSpPr/>
              <p:nvPr/>
            </p:nvSpPr>
            <p:spPr>
              <a:xfrm>
                <a:off x="2599590" y="2821377"/>
                <a:ext cx="36030" cy="220218"/>
              </a:xfrm>
              <a:custGeom>
                <a:avLst/>
                <a:gdLst/>
                <a:ahLst/>
                <a:cxnLst/>
                <a:rect l="l" t="t" r="r" b="b"/>
                <a:pathLst>
                  <a:path w="107" h="654" extrusionOk="0">
                    <a:moveTo>
                      <a:pt x="99" y="3"/>
                    </a:moveTo>
                    <a:cubicBezTo>
                      <a:pt x="77" y="95"/>
                      <a:pt x="57" y="189"/>
                      <a:pt x="39" y="283"/>
                    </a:cubicBezTo>
                    <a:cubicBezTo>
                      <a:pt x="30" y="330"/>
                      <a:pt x="23" y="377"/>
                      <a:pt x="15" y="425"/>
                    </a:cubicBezTo>
                    <a:cubicBezTo>
                      <a:pt x="12" y="448"/>
                      <a:pt x="8" y="472"/>
                      <a:pt x="5" y="495"/>
                    </a:cubicBezTo>
                    <a:cubicBezTo>
                      <a:pt x="2" y="517"/>
                      <a:pt x="-1" y="540"/>
                      <a:pt x="0" y="563"/>
                    </a:cubicBezTo>
                    <a:cubicBezTo>
                      <a:pt x="2" y="585"/>
                      <a:pt x="8" y="606"/>
                      <a:pt x="21" y="623"/>
                    </a:cubicBezTo>
                    <a:cubicBezTo>
                      <a:pt x="33" y="638"/>
                      <a:pt x="49" y="650"/>
                      <a:pt x="68" y="653"/>
                    </a:cubicBezTo>
                    <a:cubicBezTo>
                      <a:pt x="73" y="654"/>
                      <a:pt x="74" y="647"/>
                      <a:pt x="69" y="646"/>
                    </a:cubicBezTo>
                    <a:cubicBezTo>
                      <a:pt x="32" y="640"/>
                      <a:pt x="12" y="602"/>
                      <a:pt x="9" y="567"/>
                    </a:cubicBezTo>
                    <a:cubicBezTo>
                      <a:pt x="6" y="544"/>
                      <a:pt x="9" y="521"/>
                      <a:pt x="12" y="498"/>
                    </a:cubicBezTo>
                    <a:cubicBezTo>
                      <a:pt x="15" y="476"/>
                      <a:pt x="19" y="452"/>
                      <a:pt x="22" y="430"/>
                    </a:cubicBezTo>
                    <a:cubicBezTo>
                      <a:pt x="36" y="338"/>
                      <a:pt x="53" y="247"/>
                      <a:pt x="72" y="156"/>
                    </a:cubicBezTo>
                    <a:cubicBezTo>
                      <a:pt x="83" y="105"/>
                      <a:pt x="94" y="55"/>
                      <a:pt x="107" y="4"/>
                    </a:cubicBezTo>
                    <a:cubicBezTo>
                      <a:pt x="109" y="0"/>
                      <a:pt x="101" y="-2"/>
                      <a:pt x="9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2" name="Google Shape;722;p45"/>
              <p:cNvSpPr/>
              <p:nvPr/>
            </p:nvSpPr>
            <p:spPr>
              <a:xfrm>
                <a:off x="2468603" y="1681564"/>
                <a:ext cx="517883" cy="660654"/>
              </a:xfrm>
              <a:custGeom>
                <a:avLst/>
                <a:gdLst/>
                <a:ahLst/>
                <a:cxnLst/>
                <a:rect l="l" t="t" r="r" b="b"/>
                <a:pathLst>
                  <a:path w="1538" h="1962" extrusionOk="0">
                    <a:moveTo>
                      <a:pt x="613" y="16"/>
                    </a:moveTo>
                    <a:cubicBezTo>
                      <a:pt x="499" y="41"/>
                      <a:pt x="391" y="96"/>
                      <a:pt x="328" y="199"/>
                    </a:cubicBezTo>
                    <a:cubicBezTo>
                      <a:pt x="221" y="373"/>
                      <a:pt x="299" y="597"/>
                      <a:pt x="209" y="780"/>
                    </a:cubicBezTo>
                    <a:cubicBezTo>
                      <a:pt x="171" y="856"/>
                      <a:pt x="106" y="916"/>
                      <a:pt x="57" y="987"/>
                    </a:cubicBezTo>
                    <a:cubicBezTo>
                      <a:pt x="9" y="1058"/>
                      <a:pt x="-21" y="1153"/>
                      <a:pt x="20" y="1229"/>
                    </a:cubicBezTo>
                    <a:cubicBezTo>
                      <a:pt x="48" y="1283"/>
                      <a:pt x="107" y="1316"/>
                      <a:pt x="126" y="1374"/>
                    </a:cubicBezTo>
                    <a:cubicBezTo>
                      <a:pt x="151" y="1443"/>
                      <a:pt x="107" y="1516"/>
                      <a:pt x="101" y="1589"/>
                    </a:cubicBezTo>
                    <a:cubicBezTo>
                      <a:pt x="93" y="1677"/>
                      <a:pt x="141" y="1764"/>
                      <a:pt x="208" y="1821"/>
                    </a:cubicBezTo>
                    <a:cubicBezTo>
                      <a:pt x="277" y="1878"/>
                      <a:pt x="363" y="1908"/>
                      <a:pt x="448" y="1929"/>
                    </a:cubicBezTo>
                    <a:cubicBezTo>
                      <a:pt x="703" y="1991"/>
                      <a:pt x="984" y="1969"/>
                      <a:pt x="1206" y="1830"/>
                    </a:cubicBezTo>
                    <a:cubicBezTo>
                      <a:pt x="1428" y="1691"/>
                      <a:pt x="1574" y="1423"/>
                      <a:pt x="1531" y="1165"/>
                    </a:cubicBezTo>
                    <a:cubicBezTo>
                      <a:pt x="1506" y="1019"/>
                      <a:pt x="1427" y="891"/>
                      <a:pt x="1383" y="753"/>
                    </a:cubicBezTo>
                    <a:cubicBezTo>
                      <a:pt x="1337" y="609"/>
                      <a:pt x="1367" y="451"/>
                      <a:pt x="1311" y="311"/>
                    </a:cubicBezTo>
                    <a:cubicBezTo>
                      <a:pt x="1218" y="75"/>
                      <a:pt x="952" y="-16"/>
                      <a:pt x="715" y="2"/>
                    </a:cubicBezTo>
                    <a:cubicBezTo>
                      <a:pt x="681" y="4"/>
                      <a:pt x="646" y="9"/>
                      <a:pt x="613" y="16"/>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45"/>
              <p:cNvSpPr/>
              <p:nvPr/>
            </p:nvSpPr>
            <p:spPr>
              <a:xfrm>
                <a:off x="1974287" y="2596782"/>
                <a:ext cx="185872" cy="152873"/>
              </a:xfrm>
              <a:custGeom>
                <a:avLst/>
                <a:gdLst/>
                <a:ahLst/>
                <a:cxnLst/>
                <a:rect l="l" t="t" r="r" b="b"/>
                <a:pathLst>
                  <a:path w="552" h="454" extrusionOk="0">
                    <a:moveTo>
                      <a:pt x="523" y="140"/>
                    </a:moveTo>
                    <a:cubicBezTo>
                      <a:pt x="483" y="143"/>
                      <a:pt x="324" y="-26"/>
                      <a:pt x="285" y="4"/>
                    </a:cubicBezTo>
                    <a:cubicBezTo>
                      <a:pt x="250" y="32"/>
                      <a:pt x="299" y="119"/>
                      <a:pt x="346" y="137"/>
                    </a:cubicBezTo>
                    <a:cubicBezTo>
                      <a:pt x="283" y="147"/>
                      <a:pt x="25" y="110"/>
                      <a:pt x="24" y="164"/>
                    </a:cubicBezTo>
                    <a:cubicBezTo>
                      <a:pt x="24" y="204"/>
                      <a:pt x="221" y="211"/>
                      <a:pt x="221" y="211"/>
                    </a:cubicBezTo>
                    <a:cubicBezTo>
                      <a:pt x="221" y="211"/>
                      <a:pt x="-8" y="228"/>
                      <a:pt x="0" y="280"/>
                    </a:cubicBezTo>
                    <a:cubicBezTo>
                      <a:pt x="9" y="332"/>
                      <a:pt x="239" y="286"/>
                      <a:pt x="239" y="286"/>
                    </a:cubicBezTo>
                    <a:cubicBezTo>
                      <a:pt x="239" y="286"/>
                      <a:pt x="47" y="337"/>
                      <a:pt x="60" y="377"/>
                    </a:cubicBezTo>
                    <a:cubicBezTo>
                      <a:pt x="74" y="416"/>
                      <a:pt x="270" y="347"/>
                      <a:pt x="270" y="347"/>
                    </a:cubicBezTo>
                    <a:cubicBezTo>
                      <a:pt x="270" y="347"/>
                      <a:pt x="124" y="424"/>
                      <a:pt x="133" y="446"/>
                    </a:cubicBezTo>
                    <a:cubicBezTo>
                      <a:pt x="143" y="469"/>
                      <a:pt x="243" y="442"/>
                      <a:pt x="313" y="399"/>
                    </a:cubicBezTo>
                    <a:cubicBezTo>
                      <a:pt x="452" y="420"/>
                      <a:pt x="552" y="343"/>
                      <a:pt x="552" y="343"/>
                    </a:cubicBezTo>
                    <a:lnTo>
                      <a:pt x="523" y="14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45"/>
              <p:cNvSpPr/>
              <p:nvPr/>
            </p:nvSpPr>
            <p:spPr>
              <a:xfrm>
                <a:off x="2131539" y="2187661"/>
                <a:ext cx="499700" cy="548525"/>
              </a:xfrm>
              <a:custGeom>
                <a:avLst/>
                <a:gdLst/>
                <a:ahLst/>
                <a:cxnLst/>
                <a:rect l="l" t="t" r="r" b="b"/>
                <a:pathLst>
                  <a:path w="1484" h="1629" extrusionOk="0">
                    <a:moveTo>
                      <a:pt x="1467" y="0"/>
                    </a:moveTo>
                    <a:cubicBezTo>
                      <a:pt x="1238" y="75"/>
                      <a:pt x="1127" y="1096"/>
                      <a:pt x="1127" y="1096"/>
                    </a:cubicBezTo>
                    <a:lnTo>
                      <a:pt x="18" y="1280"/>
                    </a:lnTo>
                    <a:cubicBezTo>
                      <a:pt x="-37" y="1467"/>
                      <a:pt x="53" y="1629"/>
                      <a:pt x="53" y="1629"/>
                    </a:cubicBezTo>
                    <a:cubicBezTo>
                      <a:pt x="53" y="1629"/>
                      <a:pt x="1151" y="1511"/>
                      <a:pt x="1248" y="1492"/>
                    </a:cubicBezTo>
                    <a:cubicBezTo>
                      <a:pt x="1344" y="1472"/>
                      <a:pt x="1429" y="1405"/>
                      <a:pt x="1467" y="1268"/>
                    </a:cubicBezTo>
                    <a:cubicBezTo>
                      <a:pt x="1505" y="1130"/>
                      <a:pt x="1467" y="0"/>
                      <a:pt x="1467"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45"/>
              <p:cNvSpPr/>
              <p:nvPr/>
            </p:nvSpPr>
            <p:spPr>
              <a:xfrm>
                <a:off x="2482409" y="2165774"/>
                <a:ext cx="452895" cy="667726"/>
              </a:xfrm>
              <a:custGeom>
                <a:avLst/>
                <a:gdLst/>
                <a:ahLst/>
                <a:cxnLst/>
                <a:rect l="l" t="t" r="r" b="b"/>
                <a:pathLst>
                  <a:path w="1345" h="1983" extrusionOk="0">
                    <a:moveTo>
                      <a:pt x="1345" y="1952"/>
                    </a:moveTo>
                    <a:cubicBezTo>
                      <a:pt x="207" y="2051"/>
                      <a:pt x="0" y="1876"/>
                      <a:pt x="0" y="1876"/>
                    </a:cubicBezTo>
                    <a:cubicBezTo>
                      <a:pt x="10" y="1823"/>
                      <a:pt x="226" y="1117"/>
                      <a:pt x="226" y="1117"/>
                    </a:cubicBezTo>
                    <a:cubicBezTo>
                      <a:pt x="44" y="1034"/>
                      <a:pt x="9" y="608"/>
                      <a:pt x="320" y="442"/>
                    </a:cubicBezTo>
                    <a:lnTo>
                      <a:pt x="425" y="65"/>
                    </a:lnTo>
                    <a:lnTo>
                      <a:pt x="685" y="0"/>
                    </a:lnTo>
                    <a:lnTo>
                      <a:pt x="1015" y="30"/>
                    </a:lnTo>
                    <a:lnTo>
                      <a:pt x="1284" y="147"/>
                    </a:lnTo>
                    <a:lnTo>
                      <a:pt x="1173" y="1528"/>
                    </a:lnTo>
                    <a:cubicBezTo>
                      <a:pt x="1285" y="1676"/>
                      <a:pt x="1345" y="1952"/>
                      <a:pt x="1345" y="195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45"/>
              <p:cNvSpPr/>
              <p:nvPr/>
            </p:nvSpPr>
            <p:spPr>
              <a:xfrm>
                <a:off x="2579386" y="1728368"/>
                <a:ext cx="289920" cy="503741"/>
              </a:xfrm>
              <a:custGeom>
                <a:avLst/>
                <a:gdLst/>
                <a:ahLst/>
                <a:cxnLst/>
                <a:rect l="l" t="t" r="r" b="b"/>
                <a:pathLst>
                  <a:path w="861" h="1496" extrusionOk="0">
                    <a:moveTo>
                      <a:pt x="4" y="698"/>
                    </a:moveTo>
                    <a:cubicBezTo>
                      <a:pt x="4" y="701"/>
                      <a:pt x="5" y="703"/>
                      <a:pt x="5" y="706"/>
                    </a:cubicBezTo>
                    <a:cubicBezTo>
                      <a:pt x="5" y="708"/>
                      <a:pt x="6" y="711"/>
                      <a:pt x="6" y="713"/>
                    </a:cubicBezTo>
                    <a:cubicBezTo>
                      <a:pt x="22" y="842"/>
                      <a:pt x="70" y="923"/>
                      <a:pt x="135" y="983"/>
                    </a:cubicBezTo>
                    <a:cubicBezTo>
                      <a:pt x="171" y="1015"/>
                      <a:pt x="204" y="1039"/>
                      <a:pt x="232" y="1059"/>
                    </a:cubicBezTo>
                    <a:cubicBezTo>
                      <a:pt x="241" y="1066"/>
                      <a:pt x="250" y="1073"/>
                      <a:pt x="259" y="1079"/>
                    </a:cubicBezTo>
                    <a:cubicBezTo>
                      <a:pt x="265" y="1084"/>
                      <a:pt x="271" y="1089"/>
                      <a:pt x="277" y="1094"/>
                    </a:cubicBezTo>
                    <a:cubicBezTo>
                      <a:pt x="341" y="1147"/>
                      <a:pt x="378" y="1205"/>
                      <a:pt x="372" y="1374"/>
                    </a:cubicBezTo>
                    <a:cubicBezTo>
                      <a:pt x="425" y="1520"/>
                      <a:pt x="643" y="1547"/>
                      <a:pt x="720" y="1386"/>
                    </a:cubicBezTo>
                    <a:cubicBezTo>
                      <a:pt x="725" y="1182"/>
                      <a:pt x="770" y="1008"/>
                      <a:pt x="809" y="895"/>
                    </a:cubicBezTo>
                    <a:cubicBezTo>
                      <a:pt x="818" y="866"/>
                      <a:pt x="828" y="841"/>
                      <a:pt x="835" y="821"/>
                    </a:cubicBezTo>
                    <a:cubicBezTo>
                      <a:pt x="850" y="782"/>
                      <a:pt x="861" y="761"/>
                      <a:pt x="861" y="761"/>
                    </a:cubicBezTo>
                    <a:cubicBezTo>
                      <a:pt x="861" y="761"/>
                      <a:pt x="868" y="312"/>
                      <a:pt x="808" y="191"/>
                    </a:cubicBezTo>
                    <a:cubicBezTo>
                      <a:pt x="660" y="-103"/>
                      <a:pt x="104" y="-24"/>
                      <a:pt x="54" y="203"/>
                    </a:cubicBezTo>
                    <a:cubicBezTo>
                      <a:pt x="4" y="421"/>
                      <a:pt x="-8" y="580"/>
                      <a:pt x="4" y="698"/>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45"/>
              <p:cNvSpPr/>
              <p:nvPr/>
            </p:nvSpPr>
            <p:spPr>
              <a:xfrm>
                <a:off x="2576356" y="1716246"/>
                <a:ext cx="313491" cy="237728"/>
              </a:xfrm>
              <a:custGeom>
                <a:avLst/>
                <a:gdLst/>
                <a:ahLst/>
                <a:cxnLst/>
                <a:rect l="l" t="t" r="r" b="b"/>
                <a:pathLst>
                  <a:path w="931" h="706" extrusionOk="0">
                    <a:moveTo>
                      <a:pt x="0" y="420"/>
                    </a:moveTo>
                    <a:cubicBezTo>
                      <a:pt x="64" y="420"/>
                      <a:pt x="128" y="400"/>
                      <a:pt x="182" y="366"/>
                    </a:cubicBezTo>
                    <a:cubicBezTo>
                      <a:pt x="236" y="331"/>
                      <a:pt x="280" y="282"/>
                      <a:pt x="309" y="224"/>
                    </a:cubicBezTo>
                    <a:cubicBezTo>
                      <a:pt x="333" y="283"/>
                      <a:pt x="376" y="332"/>
                      <a:pt x="429" y="367"/>
                    </a:cubicBezTo>
                    <a:cubicBezTo>
                      <a:pt x="481" y="403"/>
                      <a:pt x="544" y="422"/>
                      <a:pt x="607" y="422"/>
                    </a:cubicBezTo>
                    <a:cubicBezTo>
                      <a:pt x="612" y="497"/>
                      <a:pt x="647" y="569"/>
                      <a:pt x="702" y="621"/>
                    </a:cubicBezTo>
                    <a:cubicBezTo>
                      <a:pt x="756" y="673"/>
                      <a:pt x="830" y="704"/>
                      <a:pt x="905" y="706"/>
                    </a:cubicBezTo>
                    <a:cubicBezTo>
                      <a:pt x="919" y="608"/>
                      <a:pt x="937" y="510"/>
                      <a:pt x="929" y="412"/>
                    </a:cubicBezTo>
                    <a:cubicBezTo>
                      <a:pt x="920" y="314"/>
                      <a:pt x="889" y="214"/>
                      <a:pt x="823" y="141"/>
                    </a:cubicBezTo>
                    <a:cubicBezTo>
                      <a:pt x="761" y="72"/>
                      <a:pt x="672" y="29"/>
                      <a:pt x="581" y="12"/>
                    </a:cubicBezTo>
                    <a:cubicBezTo>
                      <a:pt x="490" y="-7"/>
                      <a:pt x="395" y="-1"/>
                      <a:pt x="304" y="13"/>
                    </a:cubicBezTo>
                    <a:cubicBezTo>
                      <a:pt x="234" y="24"/>
                      <a:pt x="163" y="42"/>
                      <a:pt x="109" y="87"/>
                    </a:cubicBezTo>
                    <a:cubicBezTo>
                      <a:pt x="64" y="127"/>
                      <a:pt x="37" y="183"/>
                      <a:pt x="22" y="241"/>
                    </a:cubicBezTo>
                    <a:cubicBezTo>
                      <a:pt x="8" y="299"/>
                      <a:pt x="2" y="361"/>
                      <a:pt x="0" y="420"/>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45"/>
              <p:cNvSpPr/>
              <p:nvPr/>
            </p:nvSpPr>
            <p:spPr>
              <a:xfrm>
                <a:off x="2646395" y="1947913"/>
                <a:ext cx="21214" cy="19193"/>
              </a:xfrm>
              <a:custGeom>
                <a:avLst/>
                <a:gdLst/>
                <a:ahLst/>
                <a:cxnLst/>
                <a:rect l="l" t="t" r="r" b="b"/>
                <a:pathLst>
                  <a:path w="63" h="57" extrusionOk="0">
                    <a:moveTo>
                      <a:pt x="59" y="7"/>
                    </a:moveTo>
                    <a:cubicBezTo>
                      <a:pt x="51" y="3"/>
                      <a:pt x="42" y="0"/>
                      <a:pt x="34" y="0"/>
                    </a:cubicBezTo>
                    <a:cubicBezTo>
                      <a:pt x="26" y="-1"/>
                      <a:pt x="17" y="1"/>
                      <a:pt x="11" y="6"/>
                    </a:cubicBezTo>
                    <a:cubicBezTo>
                      <a:pt x="3" y="11"/>
                      <a:pt x="0" y="19"/>
                      <a:pt x="0" y="28"/>
                    </a:cubicBezTo>
                    <a:cubicBezTo>
                      <a:pt x="-1" y="36"/>
                      <a:pt x="1" y="44"/>
                      <a:pt x="5" y="51"/>
                    </a:cubicBezTo>
                    <a:cubicBezTo>
                      <a:pt x="6" y="55"/>
                      <a:pt x="11" y="59"/>
                      <a:pt x="16" y="57"/>
                    </a:cubicBezTo>
                    <a:cubicBezTo>
                      <a:pt x="19" y="56"/>
                      <a:pt x="23" y="51"/>
                      <a:pt x="21" y="47"/>
                    </a:cubicBezTo>
                    <a:cubicBezTo>
                      <a:pt x="19" y="41"/>
                      <a:pt x="16" y="35"/>
                      <a:pt x="16" y="29"/>
                    </a:cubicBezTo>
                    <a:cubicBezTo>
                      <a:pt x="16" y="26"/>
                      <a:pt x="16" y="24"/>
                      <a:pt x="19" y="21"/>
                    </a:cubicBezTo>
                    <a:cubicBezTo>
                      <a:pt x="18" y="21"/>
                      <a:pt x="18" y="21"/>
                      <a:pt x="18" y="21"/>
                    </a:cubicBezTo>
                    <a:cubicBezTo>
                      <a:pt x="20" y="19"/>
                      <a:pt x="23" y="18"/>
                      <a:pt x="26" y="17"/>
                    </a:cubicBezTo>
                    <a:lnTo>
                      <a:pt x="27" y="17"/>
                    </a:lnTo>
                    <a:cubicBezTo>
                      <a:pt x="27" y="17"/>
                      <a:pt x="28" y="17"/>
                      <a:pt x="29" y="17"/>
                    </a:cubicBezTo>
                    <a:cubicBezTo>
                      <a:pt x="31" y="17"/>
                      <a:pt x="32" y="17"/>
                      <a:pt x="34" y="17"/>
                    </a:cubicBezTo>
                    <a:cubicBezTo>
                      <a:pt x="35" y="17"/>
                      <a:pt x="36" y="17"/>
                      <a:pt x="36" y="17"/>
                    </a:cubicBezTo>
                    <a:lnTo>
                      <a:pt x="37" y="17"/>
                    </a:lnTo>
                    <a:lnTo>
                      <a:pt x="37" y="17"/>
                    </a:lnTo>
                    <a:cubicBezTo>
                      <a:pt x="42" y="18"/>
                      <a:pt x="47" y="20"/>
                      <a:pt x="52" y="22"/>
                    </a:cubicBezTo>
                    <a:cubicBezTo>
                      <a:pt x="56" y="23"/>
                      <a:pt x="61" y="22"/>
                      <a:pt x="62" y="18"/>
                    </a:cubicBezTo>
                    <a:cubicBezTo>
                      <a:pt x="64" y="14"/>
                      <a:pt x="63" y="9"/>
                      <a:pt x="59" y="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45"/>
              <p:cNvSpPr/>
              <p:nvPr/>
            </p:nvSpPr>
            <p:spPr>
              <a:xfrm>
                <a:off x="2600263" y="1873497"/>
                <a:ext cx="54886" cy="23907"/>
              </a:xfrm>
              <a:custGeom>
                <a:avLst/>
                <a:gdLst/>
                <a:ahLst/>
                <a:cxnLst/>
                <a:rect l="l" t="t" r="r" b="b"/>
                <a:pathLst>
                  <a:path w="163" h="71" extrusionOk="0">
                    <a:moveTo>
                      <a:pt x="7" y="31"/>
                    </a:moveTo>
                    <a:cubicBezTo>
                      <a:pt x="47" y="1"/>
                      <a:pt x="99" y="-9"/>
                      <a:pt x="147" y="8"/>
                    </a:cubicBezTo>
                    <a:cubicBezTo>
                      <a:pt x="158" y="11"/>
                      <a:pt x="167" y="24"/>
                      <a:pt x="162" y="37"/>
                    </a:cubicBezTo>
                    <a:cubicBezTo>
                      <a:pt x="157" y="53"/>
                      <a:pt x="142" y="54"/>
                      <a:pt x="128" y="51"/>
                    </a:cubicBezTo>
                    <a:cubicBezTo>
                      <a:pt x="98" y="43"/>
                      <a:pt x="67" y="47"/>
                      <a:pt x="42" y="64"/>
                    </a:cubicBezTo>
                    <a:cubicBezTo>
                      <a:pt x="42" y="64"/>
                      <a:pt x="41" y="64"/>
                      <a:pt x="39" y="65"/>
                    </a:cubicBezTo>
                    <a:cubicBezTo>
                      <a:pt x="29" y="73"/>
                      <a:pt x="15" y="74"/>
                      <a:pt x="6" y="64"/>
                    </a:cubicBezTo>
                    <a:cubicBezTo>
                      <a:pt x="-2" y="55"/>
                      <a:pt x="-3" y="38"/>
                      <a:pt x="7" y="31"/>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45"/>
              <p:cNvSpPr/>
              <p:nvPr/>
            </p:nvSpPr>
            <p:spPr>
              <a:xfrm>
                <a:off x="2694547" y="1875180"/>
                <a:ext cx="54886" cy="24918"/>
              </a:xfrm>
              <a:custGeom>
                <a:avLst/>
                <a:gdLst/>
                <a:ahLst/>
                <a:cxnLst/>
                <a:rect l="l" t="t" r="r" b="b"/>
                <a:pathLst>
                  <a:path w="163" h="74" extrusionOk="0">
                    <a:moveTo>
                      <a:pt x="14" y="7"/>
                    </a:moveTo>
                    <a:cubicBezTo>
                      <a:pt x="62" y="-7"/>
                      <a:pt x="115" y="0"/>
                      <a:pt x="154" y="32"/>
                    </a:cubicBezTo>
                    <a:cubicBezTo>
                      <a:pt x="163" y="39"/>
                      <a:pt x="166" y="55"/>
                      <a:pt x="158" y="65"/>
                    </a:cubicBezTo>
                    <a:cubicBezTo>
                      <a:pt x="150" y="74"/>
                      <a:pt x="135" y="78"/>
                      <a:pt x="125" y="69"/>
                    </a:cubicBezTo>
                    <a:cubicBezTo>
                      <a:pt x="114" y="60"/>
                      <a:pt x="100" y="54"/>
                      <a:pt x="85" y="49"/>
                    </a:cubicBezTo>
                    <a:cubicBezTo>
                      <a:pt x="86" y="49"/>
                      <a:pt x="87" y="49"/>
                      <a:pt x="88" y="50"/>
                    </a:cubicBezTo>
                    <a:cubicBezTo>
                      <a:pt x="69" y="45"/>
                      <a:pt x="51" y="46"/>
                      <a:pt x="34" y="50"/>
                    </a:cubicBezTo>
                    <a:cubicBezTo>
                      <a:pt x="21" y="53"/>
                      <a:pt x="7" y="52"/>
                      <a:pt x="2" y="38"/>
                    </a:cubicBezTo>
                    <a:cubicBezTo>
                      <a:pt x="-2" y="27"/>
                      <a:pt x="2" y="11"/>
                      <a:pt x="14" y="7"/>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45"/>
              <p:cNvSpPr/>
              <p:nvPr/>
            </p:nvSpPr>
            <p:spPr>
              <a:xfrm>
                <a:off x="2704985" y="1920638"/>
                <a:ext cx="25591" cy="25591"/>
              </a:xfrm>
              <a:custGeom>
                <a:avLst/>
                <a:gdLst/>
                <a:ahLst/>
                <a:cxnLst/>
                <a:rect l="l" t="t" r="r" b="b"/>
                <a:pathLst>
                  <a:path w="76" h="76" extrusionOk="0">
                    <a:moveTo>
                      <a:pt x="76" y="36"/>
                    </a:moveTo>
                    <a:cubicBezTo>
                      <a:pt x="77" y="57"/>
                      <a:pt x="61" y="75"/>
                      <a:pt x="39" y="76"/>
                    </a:cubicBezTo>
                    <a:cubicBezTo>
                      <a:pt x="18" y="77"/>
                      <a:pt x="1" y="61"/>
                      <a:pt x="0" y="40"/>
                    </a:cubicBezTo>
                    <a:cubicBezTo>
                      <a:pt x="-2" y="19"/>
                      <a:pt x="15" y="1"/>
                      <a:pt x="36" y="0"/>
                    </a:cubicBezTo>
                    <a:cubicBezTo>
                      <a:pt x="57" y="-1"/>
                      <a:pt x="74" y="15"/>
                      <a:pt x="76"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2" name="Google Shape;732;p45"/>
              <p:cNvSpPr/>
              <p:nvPr/>
            </p:nvSpPr>
            <p:spPr>
              <a:xfrm>
                <a:off x="2709363" y="1925689"/>
                <a:ext cx="7408" cy="7745"/>
              </a:xfrm>
              <a:custGeom>
                <a:avLst/>
                <a:gdLst/>
                <a:ahLst/>
                <a:cxnLst/>
                <a:rect l="l" t="t" r="r" b="b"/>
                <a:pathLst>
                  <a:path w="22" h="23" extrusionOk="0">
                    <a:moveTo>
                      <a:pt x="22" y="11"/>
                    </a:moveTo>
                    <a:cubicBezTo>
                      <a:pt x="22" y="17"/>
                      <a:pt x="17" y="23"/>
                      <a:pt x="11" y="23"/>
                    </a:cubicBezTo>
                    <a:cubicBezTo>
                      <a:pt x="5" y="23"/>
                      <a:pt x="0" y="19"/>
                      <a:pt x="0" y="12"/>
                    </a:cubicBezTo>
                    <a:cubicBezTo>
                      <a:pt x="0" y="6"/>
                      <a:pt x="4" y="1"/>
                      <a:pt x="10" y="0"/>
                    </a:cubicBezTo>
                    <a:cubicBezTo>
                      <a:pt x="16" y="0"/>
                      <a:pt x="21" y="5"/>
                      <a:pt x="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45"/>
              <p:cNvSpPr/>
              <p:nvPr/>
            </p:nvSpPr>
            <p:spPr>
              <a:xfrm>
                <a:off x="2611038" y="1919965"/>
                <a:ext cx="25928" cy="25591"/>
              </a:xfrm>
              <a:custGeom>
                <a:avLst/>
                <a:gdLst/>
                <a:ahLst/>
                <a:cxnLst/>
                <a:rect l="l" t="t" r="r" b="b"/>
                <a:pathLst>
                  <a:path w="77" h="76" extrusionOk="0">
                    <a:moveTo>
                      <a:pt x="77" y="36"/>
                    </a:moveTo>
                    <a:cubicBezTo>
                      <a:pt x="78" y="57"/>
                      <a:pt x="61" y="75"/>
                      <a:pt x="40" y="76"/>
                    </a:cubicBezTo>
                    <a:cubicBezTo>
                      <a:pt x="20" y="77"/>
                      <a:pt x="2" y="61"/>
                      <a:pt x="0" y="40"/>
                    </a:cubicBezTo>
                    <a:cubicBezTo>
                      <a:pt x="0" y="19"/>
                      <a:pt x="15" y="1"/>
                      <a:pt x="37" y="0"/>
                    </a:cubicBezTo>
                    <a:cubicBezTo>
                      <a:pt x="58" y="-2"/>
                      <a:pt x="76" y="15"/>
                      <a:pt x="77"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4" name="Google Shape;734;p45"/>
              <p:cNvSpPr/>
              <p:nvPr/>
            </p:nvSpPr>
            <p:spPr>
              <a:xfrm>
                <a:off x="2615753" y="1925016"/>
                <a:ext cx="7408" cy="7408"/>
              </a:xfrm>
              <a:custGeom>
                <a:avLst/>
                <a:gdLst/>
                <a:ahLst/>
                <a:cxnLst/>
                <a:rect l="l" t="t" r="r" b="b"/>
                <a:pathLst>
                  <a:path w="22" h="22" extrusionOk="0">
                    <a:moveTo>
                      <a:pt x="21" y="11"/>
                    </a:moveTo>
                    <a:cubicBezTo>
                      <a:pt x="22" y="16"/>
                      <a:pt x="17" y="22"/>
                      <a:pt x="11" y="22"/>
                    </a:cubicBezTo>
                    <a:cubicBezTo>
                      <a:pt x="6" y="22"/>
                      <a:pt x="0" y="18"/>
                      <a:pt x="0" y="11"/>
                    </a:cubicBezTo>
                    <a:cubicBezTo>
                      <a:pt x="0" y="6"/>
                      <a:pt x="4" y="1"/>
                      <a:pt x="11" y="0"/>
                    </a:cubicBezTo>
                    <a:cubicBezTo>
                      <a:pt x="16" y="0"/>
                      <a:pt x="21" y="5"/>
                      <a:pt x="21"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45"/>
              <p:cNvSpPr/>
              <p:nvPr/>
            </p:nvSpPr>
            <p:spPr>
              <a:xfrm>
                <a:off x="2651782" y="1983269"/>
                <a:ext cx="46468" cy="29632"/>
              </a:xfrm>
              <a:custGeom>
                <a:avLst/>
                <a:gdLst/>
                <a:ahLst/>
                <a:cxnLst/>
                <a:rect l="l" t="t" r="r" b="b"/>
                <a:pathLst>
                  <a:path w="138" h="88" extrusionOk="0">
                    <a:moveTo>
                      <a:pt x="133" y="5"/>
                    </a:moveTo>
                    <a:cubicBezTo>
                      <a:pt x="121" y="-9"/>
                      <a:pt x="97" y="10"/>
                      <a:pt x="67" y="15"/>
                    </a:cubicBezTo>
                    <a:cubicBezTo>
                      <a:pt x="36" y="20"/>
                      <a:pt x="7" y="12"/>
                      <a:pt x="1" y="30"/>
                    </a:cubicBezTo>
                    <a:cubicBezTo>
                      <a:pt x="-5" y="51"/>
                      <a:pt x="30" y="95"/>
                      <a:pt x="80" y="86"/>
                    </a:cubicBezTo>
                    <a:cubicBezTo>
                      <a:pt x="130" y="77"/>
                      <a:pt x="147" y="23"/>
                      <a:pt x="133" y="5"/>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45"/>
              <p:cNvSpPr/>
              <p:nvPr/>
            </p:nvSpPr>
            <p:spPr>
              <a:xfrm>
                <a:off x="2660874" y="1996401"/>
                <a:ext cx="36366" cy="16500"/>
              </a:xfrm>
              <a:custGeom>
                <a:avLst/>
                <a:gdLst/>
                <a:ahLst/>
                <a:cxnLst/>
                <a:rect l="l" t="t" r="r" b="b"/>
                <a:pathLst>
                  <a:path w="108" h="49" extrusionOk="0">
                    <a:moveTo>
                      <a:pt x="108" y="0"/>
                    </a:moveTo>
                    <a:cubicBezTo>
                      <a:pt x="98" y="1"/>
                      <a:pt x="88" y="1"/>
                      <a:pt x="77" y="3"/>
                    </a:cubicBezTo>
                    <a:cubicBezTo>
                      <a:pt x="41" y="10"/>
                      <a:pt x="12" y="23"/>
                      <a:pt x="0" y="36"/>
                    </a:cubicBezTo>
                    <a:cubicBezTo>
                      <a:pt x="13" y="46"/>
                      <a:pt x="32" y="51"/>
                      <a:pt x="53" y="47"/>
                    </a:cubicBezTo>
                    <a:cubicBezTo>
                      <a:pt x="83" y="41"/>
                      <a:pt x="101" y="20"/>
                      <a:pt x="108"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45"/>
              <p:cNvSpPr/>
              <p:nvPr/>
            </p:nvSpPr>
            <p:spPr>
              <a:xfrm>
                <a:off x="2654140" y="1983269"/>
                <a:ext cx="39734" cy="11785"/>
              </a:xfrm>
              <a:custGeom>
                <a:avLst/>
                <a:gdLst/>
                <a:ahLst/>
                <a:cxnLst/>
                <a:rect l="l" t="t" r="r" b="b"/>
                <a:pathLst>
                  <a:path w="118" h="35" extrusionOk="0">
                    <a:moveTo>
                      <a:pt x="63" y="32"/>
                    </a:moveTo>
                    <a:cubicBezTo>
                      <a:pt x="90" y="27"/>
                      <a:pt x="112" y="17"/>
                      <a:pt x="118" y="0"/>
                    </a:cubicBezTo>
                    <a:cubicBezTo>
                      <a:pt x="105" y="-2"/>
                      <a:pt x="84" y="10"/>
                      <a:pt x="60" y="15"/>
                    </a:cubicBezTo>
                    <a:cubicBezTo>
                      <a:pt x="35" y="20"/>
                      <a:pt x="12" y="15"/>
                      <a:pt x="0" y="22"/>
                    </a:cubicBezTo>
                    <a:cubicBezTo>
                      <a:pt x="12" y="35"/>
                      <a:pt x="36" y="37"/>
                      <a:pt x="63" y="3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45"/>
              <p:cNvSpPr/>
              <p:nvPr/>
            </p:nvSpPr>
            <p:spPr>
              <a:xfrm>
                <a:off x="2843380" y="1924679"/>
                <a:ext cx="80477" cy="82161"/>
              </a:xfrm>
              <a:custGeom>
                <a:avLst/>
                <a:gdLst/>
                <a:ahLst/>
                <a:cxnLst/>
                <a:rect l="l" t="t" r="r" b="b"/>
                <a:pathLst>
                  <a:path w="239" h="244" extrusionOk="0">
                    <a:moveTo>
                      <a:pt x="198" y="193"/>
                    </a:moveTo>
                    <a:cubicBezTo>
                      <a:pt x="149" y="248"/>
                      <a:pt x="73" y="260"/>
                      <a:pt x="30" y="221"/>
                    </a:cubicBezTo>
                    <a:cubicBezTo>
                      <a:pt x="-14" y="182"/>
                      <a:pt x="-9" y="106"/>
                      <a:pt x="40" y="51"/>
                    </a:cubicBezTo>
                    <a:cubicBezTo>
                      <a:pt x="90" y="-4"/>
                      <a:pt x="165" y="-17"/>
                      <a:pt x="209" y="22"/>
                    </a:cubicBezTo>
                    <a:cubicBezTo>
                      <a:pt x="252" y="62"/>
                      <a:pt x="247" y="138"/>
                      <a:pt x="198" y="193"/>
                    </a:cubicBezTo>
                    <a:close/>
                  </a:path>
                </a:pathLst>
              </a:custGeom>
              <a:solidFill>
                <a:srgbClr val="FFCFB7"/>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45"/>
              <p:cNvSpPr/>
              <p:nvPr/>
            </p:nvSpPr>
            <p:spPr>
              <a:xfrm>
                <a:off x="2863584" y="1938148"/>
                <a:ext cx="48825" cy="51182"/>
              </a:xfrm>
              <a:custGeom>
                <a:avLst/>
                <a:gdLst/>
                <a:ahLst/>
                <a:cxnLst/>
                <a:rect l="l" t="t" r="r" b="b"/>
                <a:pathLst>
                  <a:path w="145" h="152" extrusionOk="0">
                    <a:moveTo>
                      <a:pt x="116" y="9"/>
                    </a:moveTo>
                    <a:cubicBezTo>
                      <a:pt x="97" y="-3"/>
                      <a:pt x="70" y="-3"/>
                      <a:pt x="45" y="8"/>
                    </a:cubicBezTo>
                    <a:cubicBezTo>
                      <a:pt x="32" y="13"/>
                      <a:pt x="23" y="20"/>
                      <a:pt x="16" y="28"/>
                    </a:cubicBezTo>
                    <a:cubicBezTo>
                      <a:pt x="8" y="39"/>
                      <a:pt x="6" y="53"/>
                      <a:pt x="10" y="66"/>
                    </a:cubicBezTo>
                    <a:cubicBezTo>
                      <a:pt x="13" y="76"/>
                      <a:pt x="21" y="83"/>
                      <a:pt x="28" y="89"/>
                    </a:cubicBezTo>
                    <a:cubicBezTo>
                      <a:pt x="34" y="94"/>
                      <a:pt x="38" y="98"/>
                      <a:pt x="41" y="103"/>
                    </a:cubicBezTo>
                    <a:cubicBezTo>
                      <a:pt x="46" y="111"/>
                      <a:pt x="44" y="122"/>
                      <a:pt x="38" y="128"/>
                    </a:cubicBezTo>
                    <a:cubicBezTo>
                      <a:pt x="31" y="133"/>
                      <a:pt x="21" y="136"/>
                      <a:pt x="13" y="132"/>
                    </a:cubicBezTo>
                    <a:cubicBezTo>
                      <a:pt x="9" y="129"/>
                      <a:pt x="3" y="131"/>
                      <a:pt x="1" y="136"/>
                    </a:cubicBezTo>
                    <a:cubicBezTo>
                      <a:pt x="-1" y="140"/>
                      <a:pt x="1" y="146"/>
                      <a:pt x="5" y="149"/>
                    </a:cubicBezTo>
                    <a:cubicBezTo>
                      <a:pt x="10" y="151"/>
                      <a:pt x="16" y="152"/>
                      <a:pt x="21" y="152"/>
                    </a:cubicBezTo>
                    <a:cubicBezTo>
                      <a:pt x="32" y="153"/>
                      <a:pt x="43" y="149"/>
                      <a:pt x="51" y="141"/>
                    </a:cubicBezTo>
                    <a:cubicBezTo>
                      <a:pt x="62" y="128"/>
                      <a:pt x="66" y="109"/>
                      <a:pt x="57" y="94"/>
                    </a:cubicBezTo>
                    <a:cubicBezTo>
                      <a:pt x="53" y="87"/>
                      <a:pt x="46" y="81"/>
                      <a:pt x="41" y="76"/>
                    </a:cubicBezTo>
                    <a:cubicBezTo>
                      <a:pt x="35" y="70"/>
                      <a:pt x="29" y="65"/>
                      <a:pt x="27" y="59"/>
                    </a:cubicBezTo>
                    <a:cubicBezTo>
                      <a:pt x="25" y="53"/>
                      <a:pt x="26" y="46"/>
                      <a:pt x="31" y="39"/>
                    </a:cubicBezTo>
                    <a:cubicBezTo>
                      <a:pt x="33" y="37"/>
                      <a:pt x="36" y="35"/>
                      <a:pt x="39" y="33"/>
                    </a:cubicBezTo>
                    <a:cubicBezTo>
                      <a:pt x="48" y="33"/>
                      <a:pt x="59" y="36"/>
                      <a:pt x="65" y="43"/>
                    </a:cubicBezTo>
                    <a:cubicBezTo>
                      <a:pt x="71" y="50"/>
                      <a:pt x="74" y="61"/>
                      <a:pt x="72" y="70"/>
                    </a:cubicBezTo>
                    <a:cubicBezTo>
                      <a:pt x="71" y="75"/>
                      <a:pt x="74" y="80"/>
                      <a:pt x="79" y="81"/>
                    </a:cubicBezTo>
                    <a:cubicBezTo>
                      <a:pt x="80" y="81"/>
                      <a:pt x="81" y="81"/>
                      <a:pt x="81" y="81"/>
                    </a:cubicBezTo>
                    <a:cubicBezTo>
                      <a:pt x="85" y="81"/>
                      <a:pt x="89" y="78"/>
                      <a:pt x="90" y="73"/>
                    </a:cubicBezTo>
                    <a:cubicBezTo>
                      <a:pt x="93" y="58"/>
                      <a:pt x="89" y="43"/>
                      <a:pt x="79" y="31"/>
                    </a:cubicBezTo>
                    <a:cubicBezTo>
                      <a:pt x="76" y="27"/>
                      <a:pt x="71" y="23"/>
                      <a:pt x="66" y="21"/>
                    </a:cubicBezTo>
                    <a:cubicBezTo>
                      <a:pt x="81" y="18"/>
                      <a:pt x="96" y="18"/>
                      <a:pt x="107" y="25"/>
                    </a:cubicBezTo>
                    <a:cubicBezTo>
                      <a:pt x="121" y="33"/>
                      <a:pt x="132" y="53"/>
                      <a:pt x="124" y="69"/>
                    </a:cubicBezTo>
                    <a:cubicBezTo>
                      <a:pt x="121" y="73"/>
                      <a:pt x="123" y="79"/>
                      <a:pt x="128" y="82"/>
                    </a:cubicBezTo>
                    <a:cubicBezTo>
                      <a:pt x="132" y="84"/>
                      <a:pt x="138" y="82"/>
                      <a:pt x="141" y="78"/>
                    </a:cubicBezTo>
                    <a:cubicBezTo>
                      <a:pt x="152" y="54"/>
                      <a:pt x="142" y="23"/>
                      <a:pt x="116" y="9"/>
                    </a:cubicBezTo>
                    <a:close/>
                  </a:path>
                </a:pathLst>
              </a:custGeom>
              <a:solidFill>
                <a:srgbClr val="D96B5A"/>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45"/>
              <p:cNvSpPr/>
              <p:nvPr/>
            </p:nvSpPr>
            <p:spPr>
              <a:xfrm>
                <a:off x="2815432" y="2755379"/>
                <a:ext cx="188903" cy="129302"/>
              </a:xfrm>
              <a:custGeom>
                <a:avLst/>
                <a:gdLst/>
                <a:ahLst/>
                <a:cxnLst/>
                <a:rect l="l" t="t" r="r" b="b"/>
                <a:pathLst>
                  <a:path w="561" h="384" extrusionOk="0">
                    <a:moveTo>
                      <a:pt x="384" y="0"/>
                    </a:moveTo>
                    <a:cubicBezTo>
                      <a:pt x="359" y="4"/>
                      <a:pt x="351" y="38"/>
                      <a:pt x="310" y="48"/>
                    </a:cubicBezTo>
                    <a:cubicBezTo>
                      <a:pt x="269" y="59"/>
                      <a:pt x="198" y="41"/>
                      <a:pt x="169" y="58"/>
                    </a:cubicBezTo>
                    <a:cubicBezTo>
                      <a:pt x="140" y="74"/>
                      <a:pt x="-35" y="245"/>
                      <a:pt x="6" y="281"/>
                    </a:cubicBezTo>
                    <a:cubicBezTo>
                      <a:pt x="30" y="303"/>
                      <a:pt x="122" y="204"/>
                      <a:pt x="126" y="204"/>
                    </a:cubicBezTo>
                    <a:cubicBezTo>
                      <a:pt x="129" y="205"/>
                      <a:pt x="28" y="341"/>
                      <a:pt x="64" y="367"/>
                    </a:cubicBezTo>
                    <a:cubicBezTo>
                      <a:pt x="101" y="393"/>
                      <a:pt x="197" y="221"/>
                      <a:pt x="201" y="223"/>
                    </a:cubicBezTo>
                    <a:cubicBezTo>
                      <a:pt x="206" y="225"/>
                      <a:pt x="142" y="364"/>
                      <a:pt x="181" y="380"/>
                    </a:cubicBezTo>
                    <a:cubicBezTo>
                      <a:pt x="220" y="396"/>
                      <a:pt x="269" y="254"/>
                      <a:pt x="273" y="254"/>
                    </a:cubicBezTo>
                    <a:cubicBezTo>
                      <a:pt x="278" y="254"/>
                      <a:pt x="269" y="379"/>
                      <a:pt x="298" y="384"/>
                    </a:cubicBezTo>
                    <a:cubicBezTo>
                      <a:pt x="327" y="390"/>
                      <a:pt x="345" y="237"/>
                      <a:pt x="352" y="237"/>
                    </a:cubicBezTo>
                    <a:cubicBezTo>
                      <a:pt x="359" y="236"/>
                      <a:pt x="421" y="262"/>
                      <a:pt x="471" y="248"/>
                    </a:cubicBezTo>
                    <a:cubicBezTo>
                      <a:pt x="520" y="233"/>
                      <a:pt x="575" y="135"/>
                      <a:pt x="557" y="99"/>
                    </a:cubicBezTo>
                    <a:cubicBezTo>
                      <a:pt x="539" y="63"/>
                      <a:pt x="417" y="-6"/>
                      <a:pt x="384" y="0"/>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45"/>
              <p:cNvSpPr/>
              <p:nvPr/>
            </p:nvSpPr>
            <p:spPr>
              <a:xfrm>
                <a:off x="2899277" y="2215272"/>
                <a:ext cx="299685" cy="603748"/>
              </a:xfrm>
              <a:custGeom>
                <a:avLst/>
                <a:gdLst/>
                <a:ahLst/>
                <a:cxnLst/>
                <a:rect l="l" t="t" r="r" b="b"/>
                <a:pathLst>
                  <a:path w="890" h="1793" extrusionOk="0">
                    <a:moveTo>
                      <a:pt x="46" y="0"/>
                    </a:moveTo>
                    <a:cubicBezTo>
                      <a:pt x="197" y="78"/>
                      <a:pt x="665" y="506"/>
                      <a:pt x="779" y="610"/>
                    </a:cubicBezTo>
                    <a:cubicBezTo>
                      <a:pt x="908" y="727"/>
                      <a:pt x="930" y="897"/>
                      <a:pt x="818" y="1070"/>
                    </a:cubicBezTo>
                    <a:cubicBezTo>
                      <a:pt x="774" y="1139"/>
                      <a:pt x="330" y="1793"/>
                      <a:pt x="330" y="1793"/>
                    </a:cubicBezTo>
                    <a:cubicBezTo>
                      <a:pt x="330" y="1793"/>
                      <a:pt x="111" y="1734"/>
                      <a:pt x="31" y="1604"/>
                    </a:cubicBezTo>
                    <a:lnTo>
                      <a:pt x="468" y="922"/>
                    </a:lnTo>
                    <a:lnTo>
                      <a:pt x="0" y="571"/>
                    </a:lnTo>
                    <a:lnTo>
                      <a:pt x="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45"/>
              <p:cNvSpPr/>
              <p:nvPr/>
            </p:nvSpPr>
            <p:spPr>
              <a:xfrm>
                <a:off x="2848768" y="2367135"/>
                <a:ext cx="56907" cy="41417"/>
              </a:xfrm>
              <a:custGeom>
                <a:avLst/>
                <a:gdLst/>
                <a:ahLst/>
                <a:cxnLst/>
                <a:rect l="l" t="t" r="r" b="b"/>
                <a:pathLst>
                  <a:path w="169" h="123" extrusionOk="0">
                    <a:moveTo>
                      <a:pt x="2" y="8"/>
                    </a:moveTo>
                    <a:cubicBezTo>
                      <a:pt x="56" y="46"/>
                      <a:pt x="110" y="84"/>
                      <a:pt x="164" y="123"/>
                    </a:cubicBezTo>
                    <a:cubicBezTo>
                      <a:pt x="168" y="125"/>
                      <a:pt x="171" y="119"/>
                      <a:pt x="168" y="116"/>
                    </a:cubicBezTo>
                    <a:cubicBezTo>
                      <a:pt x="114" y="78"/>
                      <a:pt x="60" y="39"/>
                      <a:pt x="6" y="1"/>
                    </a:cubicBezTo>
                    <a:cubicBezTo>
                      <a:pt x="2" y="-2"/>
                      <a:pt x="-2" y="5"/>
                      <a:pt x="2"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45"/>
              <p:cNvSpPr/>
              <p:nvPr/>
            </p:nvSpPr>
            <p:spPr>
              <a:xfrm>
                <a:off x="2848768" y="2376900"/>
                <a:ext cx="18857" cy="4377"/>
              </a:xfrm>
              <a:custGeom>
                <a:avLst/>
                <a:gdLst/>
                <a:ahLst/>
                <a:cxnLst/>
                <a:rect l="l" t="t" r="r" b="b"/>
                <a:pathLst>
                  <a:path w="56" h="13" extrusionOk="0">
                    <a:moveTo>
                      <a:pt x="4" y="9"/>
                    </a:moveTo>
                    <a:cubicBezTo>
                      <a:pt x="19" y="9"/>
                      <a:pt x="36" y="11"/>
                      <a:pt x="52" y="13"/>
                    </a:cubicBezTo>
                    <a:cubicBezTo>
                      <a:pt x="57" y="13"/>
                      <a:pt x="57" y="5"/>
                      <a:pt x="52" y="4"/>
                    </a:cubicBezTo>
                    <a:cubicBezTo>
                      <a:pt x="36" y="4"/>
                      <a:pt x="19" y="2"/>
                      <a:pt x="4" y="0"/>
                    </a:cubicBezTo>
                    <a:cubicBezTo>
                      <a:pt x="-1" y="0"/>
                      <a:pt x="-1" y="8"/>
                      <a:pt x="4"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45"/>
              <p:cNvSpPr/>
              <p:nvPr/>
            </p:nvSpPr>
            <p:spPr>
              <a:xfrm>
                <a:off x="2510694" y="2310229"/>
                <a:ext cx="88559" cy="237054"/>
              </a:xfrm>
              <a:custGeom>
                <a:avLst/>
                <a:gdLst/>
                <a:ahLst/>
                <a:cxnLst/>
                <a:rect l="l" t="t" r="r" b="b"/>
                <a:pathLst>
                  <a:path w="263" h="704" extrusionOk="0">
                    <a:moveTo>
                      <a:pt x="257" y="0"/>
                    </a:moveTo>
                    <a:cubicBezTo>
                      <a:pt x="206" y="24"/>
                      <a:pt x="159" y="57"/>
                      <a:pt x="120" y="97"/>
                    </a:cubicBezTo>
                    <a:cubicBezTo>
                      <a:pt x="80" y="140"/>
                      <a:pt x="48" y="190"/>
                      <a:pt x="27" y="245"/>
                    </a:cubicBezTo>
                    <a:cubicBezTo>
                      <a:pt x="6" y="302"/>
                      <a:pt x="-4" y="363"/>
                      <a:pt x="1" y="424"/>
                    </a:cubicBezTo>
                    <a:cubicBezTo>
                      <a:pt x="4" y="484"/>
                      <a:pt x="21" y="544"/>
                      <a:pt x="55" y="594"/>
                    </a:cubicBezTo>
                    <a:cubicBezTo>
                      <a:pt x="84" y="639"/>
                      <a:pt x="126" y="676"/>
                      <a:pt x="175" y="697"/>
                    </a:cubicBezTo>
                    <a:cubicBezTo>
                      <a:pt x="182" y="700"/>
                      <a:pt x="187" y="702"/>
                      <a:pt x="194" y="704"/>
                    </a:cubicBezTo>
                    <a:cubicBezTo>
                      <a:pt x="199" y="706"/>
                      <a:pt x="201" y="698"/>
                      <a:pt x="196" y="696"/>
                    </a:cubicBezTo>
                    <a:cubicBezTo>
                      <a:pt x="146" y="680"/>
                      <a:pt x="102" y="646"/>
                      <a:pt x="71" y="604"/>
                    </a:cubicBezTo>
                    <a:cubicBezTo>
                      <a:pt x="36" y="557"/>
                      <a:pt x="16" y="500"/>
                      <a:pt x="10" y="442"/>
                    </a:cubicBezTo>
                    <a:cubicBezTo>
                      <a:pt x="3" y="383"/>
                      <a:pt x="10" y="323"/>
                      <a:pt x="28" y="267"/>
                    </a:cubicBezTo>
                    <a:cubicBezTo>
                      <a:pt x="46" y="212"/>
                      <a:pt x="75" y="160"/>
                      <a:pt x="113" y="116"/>
                    </a:cubicBezTo>
                    <a:cubicBezTo>
                      <a:pt x="150" y="76"/>
                      <a:pt x="193" y="41"/>
                      <a:pt x="243" y="16"/>
                    </a:cubicBezTo>
                    <a:cubicBezTo>
                      <a:pt x="248" y="13"/>
                      <a:pt x="255" y="11"/>
                      <a:pt x="261" y="7"/>
                    </a:cubicBezTo>
                    <a:cubicBezTo>
                      <a:pt x="266" y="6"/>
                      <a:pt x="262" y="-1"/>
                      <a:pt x="2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45"/>
              <p:cNvSpPr/>
              <p:nvPr/>
            </p:nvSpPr>
            <p:spPr>
              <a:xfrm>
                <a:off x="2587804" y="2202140"/>
                <a:ext cx="35356" cy="114487"/>
              </a:xfrm>
              <a:custGeom>
                <a:avLst/>
                <a:gdLst/>
                <a:ahLst/>
                <a:cxnLst/>
                <a:rect l="l" t="t" r="r" b="b"/>
                <a:pathLst>
                  <a:path w="105" h="340" extrusionOk="0">
                    <a:moveTo>
                      <a:pt x="8" y="337"/>
                    </a:moveTo>
                    <a:cubicBezTo>
                      <a:pt x="33" y="251"/>
                      <a:pt x="58" y="165"/>
                      <a:pt x="84" y="79"/>
                    </a:cubicBezTo>
                    <a:cubicBezTo>
                      <a:pt x="90" y="54"/>
                      <a:pt x="98" y="29"/>
                      <a:pt x="104" y="5"/>
                    </a:cubicBezTo>
                    <a:cubicBezTo>
                      <a:pt x="106" y="0"/>
                      <a:pt x="99" y="-1"/>
                      <a:pt x="97" y="3"/>
                    </a:cubicBezTo>
                    <a:cubicBezTo>
                      <a:pt x="72" y="90"/>
                      <a:pt x="47" y="175"/>
                      <a:pt x="22" y="262"/>
                    </a:cubicBezTo>
                    <a:cubicBezTo>
                      <a:pt x="14" y="286"/>
                      <a:pt x="8" y="311"/>
                      <a:pt x="0" y="336"/>
                    </a:cubicBezTo>
                    <a:cubicBezTo>
                      <a:pt x="-1" y="341"/>
                      <a:pt x="7" y="342"/>
                      <a:pt x="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45"/>
              <p:cNvSpPr/>
              <p:nvPr/>
            </p:nvSpPr>
            <p:spPr>
              <a:xfrm>
                <a:off x="2790514" y="2513274"/>
                <a:ext cx="62631" cy="49835"/>
              </a:xfrm>
              <a:custGeom>
                <a:avLst/>
                <a:gdLst/>
                <a:ahLst/>
                <a:cxnLst/>
                <a:rect l="l" t="t" r="r" b="b"/>
                <a:pathLst>
                  <a:path w="186" h="148" extrusionOk="0">
                    <a:moveTo>
                      <a:pt x="178" y="3"/>
                    </a:moveTo>
                    <a:cubicBezTo>
                      <a:pt x="161" y="62"/>
                      <a:pt x="115" y="111"/>
                      <a:pt x="56" y="130"/>
                    </a:cubicBezTo>
                    <a:cubicBezTo>
                      <a:pt x="39" y="136"/>
                      <a:pt x="21" y="139"/>
                      <a:pt x="4" y="140"/>
                    </a:cubicBezTo>
                    <a:cubicBezTo>
                      <a:pt x="-1" y="140"/>
                      <a:pt x="-1" y="148"/>
                      <a:pt x="4" y="148"/>
                    </a:cubicBezTo>
                    <a:cubicBezTo>
                      <a:pt x="69" y="145"/>
                      <a:pt x="130" y="110"/>
                      <a:pt x="164" y="53"/>
                    </a:cubicBezTo>
                    <a:cubicBezTo>
                      <a:pt x="173" y="38"/>
                      <a:pt x="181" y="22"/>
                      <a:pt x="186" y="6"/>
                    </a:cubicBezTo>
                    <a:cubicBezTo>
                      <a:pt x="187" y="1"/>
                      <a:pt x="179" y="-2"/>
                      <a:pt x="178" y="3"/>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45"/>
              <p:cNvSpPr/>
              <p:nvPr/>
            </p:nvSpPr>
            <p:spPr>
              <a:xfrm>
                <a:off x="2803983" y="2679616"/>
                <a:ext cx="41754" cy="18520"/>
              </a:xfrm>
              <a:custGeom>
                <a:avLst/>
                <a:gdLst/>
                <a:ahLst/>
                <a:cxnLst/>
                <a:rect l="l" t="t" r="r" b="b"/>
                <a:pathLst>
                  <a:path w="124" h="55" extrusionOk="0">
                    <a:moveTo>
                      <a:pt x="117" y="1"/>
                    </a:moveTo>
                    <a:cubicBezTo>
                      <a:pt x="84" y="27"/>
                      <a:pt x="45" y="43"/>
                      <a:pt x="4" y="47"/>
                    </a:cubicBezTo>
                    <a:cubicBezTo>
                      <a:pt x="-1" y="47"/>
                      <a:pt x="-1" y="56"/>
                      <a:pt x="4" y="55"/>
                    </a:cubicBezTo>
                    <a:cubicBezTo>
                      <a:pt x="47" y="51"/>
                      <a:pt x="88" y="34"/>
                      <a:pt x="122" y="7"/>
                    </a:cubicBezTo>
                    <a:cubicBezTo>
                      <a:pt x="127" y="4"/>
                      <a:pt x="121" y="-2"/>
                      <a:pt x="117"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45"/>
              <p:cNvSpPr/>
              <p:nvPr/>
            </p:nvSpPr>
            <p:spPr>
              <a:xfrm>
                <a:off x="2515408" y="2538528"/>
                <a:ext cx="45458" cy="144455"/>
              </a:xfrm>
              <a:custGeom>
                <a:avLst/>
                <a:gdLst/>
                <a:ahLst/>
                <a:cxnLst/>
                <a:rect l="l" t="t" r="r" b="b"/>
                <a:pathLst>
                  <a:path w="135" h="429" extrusionOk="0">
                    <a:moveTo>
                      <a:pt x="128" y="3"/>
                    </a:moveTo>
                    <a:cubicBezTo>
                      <a:pt x="94" y="113"/>
                      <a:pt x="61" y="222"/>
                      <a:pt x="28" y="332"/>
                    </a:cubicBezTo>
                    <a:cubicBezTo>
                      <a:pt x="18" y="363"/>
                      <a:pt x="9" y="394"/>
                      <a:pt x="0" y="425"/>
                    </a:cubicBezTo>
                    <a:cubicBezTo>
                      <a:pt x="-2" y="430"/>
                      <a:pt x="6" y="431"/>
                      <a:pt x="7" y="426"/>
                    </a:cubicBezTo>
                    <a:cubicBezTo>
                      <a:pt x="41" y="317"/>
                      <a:pt x="74" y="208"/>
                      <a:pt x="107" y="98"/>
                    </a:cubicBezTo>
                    <a:cubicBezTo>
                      <a:pt x="117" y="67"/>
                      <a:pt x="126" y="36"/>
                      <a:pt x="135" y="5"/>
                    </a:cubicBezTo>
                    <a:cubicBezTo>
                      <a:pt x="137" y="0"/>
                      <a:pt x="129" y="-2"/>
                      <a:pt x="128"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45"/>
              <p:cNvSpPr/>
              <p:nvPr/>
            </p:nvSpPr>
            <p:spPr>
              <a:xfrm>
                <a:off x="2945072" y="1144824"/>
                <a:ext cx="776151" cy="690623"/>
              </a:xfrm>
              <a:custGeom>
                <a:avLst/>
                <a:gdLst/>
                <a:ahLst/>
                <a:cxnLst/>
                <a:rect l="l" t="t" r="r" b="b"/>
                <a:pathLst>
                  <a:path w="2305" h="2051" extrusionOk="0">
                    <a:moveTo>
                      <a:pt x="1153" y="0"/>
                    </a:moveTo>
                    <a:cubicBezTo>
                      <a:pt x="516" y="0"/>
                      <a:pt x="0" y="400"/>
                      <a:pt x="0" y="895"/>
                    </a:cubicBezTo>
                    <a:cubicBezTo>
                      <a:pt x="0" y="1232"/>
                      <a:pt x="240" y="1525"/>
                      <a:pt x="595" y="1678"/>
                    </a:cubicBezTo>
                    <a:cubicBezTo>
                      <a:pt x="526" y="1825"/>
                      <a:pt x="423" y="1955"/>
                      <a:pt x="268" y="2023"/>
                    </a:cubicBezTo>
                    <a:cubicBezTo>
                      <a:pt x="255" y="2029"/>
                      <a:pt x="262" y="2051"/>
                      <a:pt x="276" y="2051"/>
                    </a:cubicBezTo>
                    <a:cubicBezTo>
                      <a:pt x="477" y="2049"/>
                      <a:pt x="675" y="1961"/>
                      <a:pt x="811" y="1814"/>
                    </a:cubicBezTo>
                    <a:cubicBezTo>
                      <a:pt x="827" y="1796"/>
                      <a:pt x="842" y="1779"/>
                      <a:pt x="857" y="1759"/>
                    </a:cubicBezTo>
                    <a:cubicBezTo>
                      <a:pt x="951" y="1779"/>
                      <a:pt x="1050" y="1789"/>
                      <a:pt x="1153" y="1789"/>
                    </a:cubicBezTo>
                    <a:cubicBezTo>
                      <a:pt x="1789" y="1789"/>
                      <a:pt x="2305" y="1389"/>
                      <a:pt x="2305" y="895"/>
                    </a:cubicBezTo>
                    <a:cubicBezTo>
                      <a:pt x="2305" y="400"/>
                      <a:pt x="1789" y="0"/>
                      <a:pt x="115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50" name="Google Shape;750;p45"/>
            <p:cNvGrpSpPr/>
            <p:nvPr/>
          </p:nvGrpSpPr>
          <p:grpSpPr>
            <a:xfrm>
              <a:off x="1532364" y="1245101"/>
              <a:ext cx="1456764" cy="3493152"/>
              <a:chOff x="1506637" y="1238273"/>
              <a:chExt cx="1456764" cy="3493152"/>
            </a:xfrm>
          </p:grpSpPr>
          <p:sp>
            <p:nvSpPr>
              <p:cNvPr id="751" name="Google Shape;751;p45"/>
              <p:cNvSpPr/>
              <p:nvPr/>
            </p:nvSpPr>
            <p:spPr>
              <a:xfrm>
                <a:off x="2356210" y="3116586"/>
                <a:ext cx="335561" cy="1480934"/>
              </a:xfrm>
              <a:custGeom>
                <a:avLst/>
                <a:gdLst/>
                <a:ahLst/>
                <a:cxnLst/>
                <a:rect l="l" t="t" r="r" b="b"/>
                <a:pathLst>
                  <a:path w="1055" h="4656" extrusionOk="0">
                    <a:moveTo>
                      <a:pt x="1055" y="4623"/>
                    </a:moveTo>
                    <a:cubicBezTo>
                      <a:pt x="1055" y="4623"/>
                      <a:pt x="890" y="4699"/>
                      <a:pt x="668" y="4620"/>
                    </a:cubicBezTo>
                    <a:cubicBezTo>
                      <a:pt x="668" y="4620"/>
                      <a:pt x="88" y="805"/>
                      <a:pt x="0" y="0"/>
                    </a:cubicBezTo>
                    <a:lnTo>
                      <a:pt x="981" y="0"/>
                    </a:lnTo>
                    <a:cubicBezTo>
                      <a:pt x="1046" y="1024"/>
                      <a:pt x="1055" y="4623"/>
                      <a:pt x="1055" y="4623"/>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45"/>
              <p:cNvSpPr/>
              <p:nvPr/>
            </p:nvSpPr>
            <p:spPr>
              <a:xfrm>
                <a:off x="2084580" y="3116586"/>
                <a:ext cx="316795" cy="1480934"/>
              </a:xfrm>
              <a:custGeom>
                <a:avLst/>
                <a:gdLst/>
                <a:ahLst/>
                <a:cxnLst/>
                <a:rect l="l" t="t" r="r" b="b"/>
                <a:pathLst>
                  <a:path w="996" h="4656" extrusionOk="0">
                    <a:moveTo>
                      <a:pt x="996" y="0"/>
                    </a:moveTo>
                    <a:cubicBezTo>
                      <a:pt x="908" y="807"/>
                      <a:pt x="517" y="4620"/>
                      <a:pt x="517" y="4620"/>
                    </a:cubicBezTo>
                    <a:cubicBezTo>
                      <a:pt x="294" y="4699"/>
                      <a:pt x="129" y="4623"/>
                      <a:pt x="129" y="4623"/>
                    </a:cubicBezTo>
                    <a:cubicBezTo>
                      <a:pt x="129" y="4623"/>
                      <a:pt x="-51" y="1018"/>
                      <a:pt x="15" y="0"/>
                    </a:cubicBezTo>
                    <a:lnTo>
                      <a:pt x="996" y="0"/>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45"/>
              <p:cNvSpPr/>
              <p:nvPr/>
            </p:nvSpPr>
            <p:spPr>
              <a:xfrm>
                <a:off x="2544824" y="4585749"/>
                <a:ext cx="418577" cy="145676"/>
              </a:xfrm>
              <a:custGeom>
                <a:avLst/>
                <a:gdLst/>
                <a:ahLst/>
                <a:cxnLst/>
                <a:rect l="l" t="t" r="r" b="b"/>
                <a:pathLst>
                  <a:path w="1316" h="458" extrusionOk="0">
                    <a:moveTo>
                      <a:pt x="3" y="363"/>
                    </a:moveTo>
                    <a:lnTo>
                      <a:pt x="5" y="372"/>
                    </a:lnTo>
                    <a:cubicBezTo>
                      <a:pt x="5" y="384"/>
                      <a:pt x="7" y="397"/>
                      <a:pt x="9" y="410"/>
                    </a:cubicBezTo>
                    <a:cubicBezTo>
                      <a:pt x="11" y="421"/>
                      <a:pt x="14" y="432"/>
                      <a:pt x="15" y="444"/>
                    </a:cubicBezTo>
                    <a:lnTo>
                      <a:pt x="1314" y="458"/>
                    </a:lnTo>
                    <a:cubicBezTo>
                      <a:pt x="1314" y="458"/>
                      <a:pt x="1315" y="443"/>
                      <a:pt x="1316" y="422"/>
                    </a:cubicBezTo>
                    <a:cubicBezTo>
                      <a:pt x="1315" y="412"/>
                      <a:pt x="1314" y="399"/>
                      <a:pt x="1313" y="385"/>
                    </a:cubicBezTo>
                    <a:cubicBezTo>
                      <a:pt x="1312" y="382"/>
                      <a:pt x="1312" y="379"/>
                      <a:pt x="1311" y="376"/>
                    </a:cubicBezTo>
                    <a:cubicBezTo>
                      <a:pt x="1298" y="303"/>
                      <a:pt x="1245" y="201"/>
                      <a:pt x="1068" y="167"/>
                    </a:cubicBezTo>
                    <a:cubicBezTo>
                      <a:pt x="1060" y="165"/>
                      <a:pt x="1051" y="164"/>
                      <a:pt x="1041" y="163"/>
                    </a:cubicBezTo>
                    <a:lnTo>
                      <a:pt x="1040" y="163"/>
                    </a:lnTo>
                    <a:cubicBezTo>
                      <a:pt x="1027" y="160"/>
                      <a:pt x="1012" y="159"/>
                      <a:pt x="997" y="158"/>
                    </a:cubicBezTo>
                    <a:cubicBezTo>
                      <a:pt x="992" y="157"/>
                      <a:pt x="988" y="157"/>
                      <a:pt x="983" y="156"/>
                    </a:cubicBezTo>
                    <a:cubicBezTo>
                      <a:pt x="629" y="125"/>
                      <a:pt x="473" y="4"/>
                      <a:pt x="473" y="4"/>
                    </a:cubicBezTo>
                    <a:cubicBezTo>
                      <a:pt x="473" y="4"/>
                      <a:pt x="266" y="44"/>
                      <a:pt x="74" y="0"/>
                    </a:cubicBezTo>
                    <a:cubicBezTo>
                      <a:pt x="74" y="0"/>
                      <a:pt x="50" y="38"/>
                      <a:pt x="30" y="103"/>
                    </a:cubicBezTo>
                    <a:cubicBezTo>
                      <a:pt x="27" y="114"/>
                      <a:pt x="23" y="126"/>
                      <a:pt x="20" y="139"/>
                    </a:cubicBezTo>
                    <a:cubicBezTo>
                      <a:pt x="20" y="140"/>
                      <a:pt x="19" y="144"/>
                      <a:pt x="18" y="146"/>
                    </a:cubicBezTo>
                    <a:cubicBezTo>
                      <a:pt x="16" y="151"/>
                      <a:pt x="15" y="157"/>
                      <a:pt x="15" y="162"/>
                    </a:cubicBezTo>
                    <a:cubicBezTo>
                      <a:pt x="14" y="164"/>
                      <a:pt x="14" y="166"/>
                      <a:pt x="14" y="167"/>
                    </a:cubicBezTo>
                    <a:cubicBezTo>
                      <a:pt x="14" y="169"/>
                      <a:pt x="13" y="170"/>
                      <a:pt x="13" y="170"/>
                    </a:cubicBezTo>
                    <a:cubicBezTo>
                      <a:pt x="7" y="197"/>
                      <a:pt x="3" y="226"/>
                      <a:pt x="1" y="258"/>
                    </a:cubicBezTo>
                    <a:cubicBezTo>
                      <a:pt x="0" y="291"/>
                      <a:pt x="0" y="327"/>
                      <a:pt x="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45"/>
              <p:cNvSpPr/>
              <p:nvPr/>
            </p:nvSpPr>
            <p:spPr>
              <a:xfrm>
                <a:off x="2701632" y="4588611"/>
                <a:ext cx="36578" cy="30853"/>
              </a:xfrm>
              <a:custGeom>
                <a:avLst/>
                <a:gdLst/>
                <a:ahLst/>
                <a:cxnLst/>
                <a:rect l="l" t="t" r="r" b="b"/>
                <a:pathLst>
                  <a:path w="115" h="97" extrusionOk="0">
                    <a:moveTo>
                      <a:pt x="108" y="7"/>
                    </a:moveTo>
                    <a:cubicBezTo>
                      <a:pt x="104" y="3"/>
                      <a:pt x="98" y="0"/>
                      <a:pt x="91" y="0"/>
                    </a:cubicBezTo>
                    <a:cubicBezTo>
                      <a:pt x="85" y="0"/>
                      <a:pt x="81" y="3"/>
                      <a:pt x="76" y="7"/>
                    </a:cubicBezTo>
                    <a:cubicBezTo>
                      <a:pt x="66" y="14"/>
                      <a:pt x="58" y="20"/>
                      <a:pt x="50" y="26"/>
                    </a:cubicBezTo>
                    <a:cubicBezTo>
                      <a:pt x="37" y="36"/>
                      <a:pt x="25" y="45"/>
                      <a:pt x="12" y="53"/>
                    </a:cubicBezTo>
                    <a:cubicBezTo>
                      <a:pt x="6" y="56"/>
                      <a:pt x="3" y="61"/>
                      <a:pt x="1" y="67"/>
                    </a:cubicBezTo>
                    <a:cubicBezTo>
                      <a:pt x="0" y="72"/>
                      <a:pt x="0" y="80"/>
                      <a:pt x="3" y="85"/>
                    </a:cubicBezTo>
                    <a:cubicBezTo>
                      <a:pt x="10" y="95"/>
                      <a:pt x="24" y="101"/>
                      <a:pt x="35" y="94"/>
                    </a:cubicBezTo>
                    <a:cubicBezTo>
                      <a:pt x="60" y="76"/>
                      <a:pt x="84" y="59"/>
                      <a:pt x="107" y="41"/>
                    </a:cubicBezTo>
                    <a:cubicBezTo>
                      <a:pt x="112" y="36"/>
                      <a:pt x="115" y="29"/>
                      <a:pt x="115" y="24"/>
                    </a:cubicBezTo>
                    <a:cubicBezTo>
                      <a:pt x="115" y="18"/>
                      <a:pt x="112" y="11"/>
                      <a:pt x="10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45"/>
              <p:cNvSpPr/>
              <p:nvPr/>
            </p:nvSpPr>
            <p:spPr>
              <a:xfrm>
                <a:off x="2729622" y="4602288"/>
                <a:ext cx="37532" cy="34988"/>
              </a:xfrm>
              <a:custGeom>
                <a:avLst/>
                <a:gdLst/>
                <a:ahLst/>
                <a:cxnLst/>
                <a:rect l="l" t="t" r="r" b="b"/>
                <a:pathLst>
                  <a:path w="118" h="110" extrusionOk="0">
                    <a:moveTo>
                      <a:pt x="111" y="7"/>
                    </a:moveTo>
                    <a:cubicBezTo>
                      <a:pt x="103" y="-2"/>
                      <a:pt x="87" y="-3"/>
                      <a:pt x="78" y="6"/>
                    </a:cubicBezTo>
                    <a:cubicBezTo>
                      <a:pt x="62" y="26"/>
                      <a:pt x="43" y="43"/>
                      <a:pt x="22" y="59"/>
                    </a:cubicBezTo>
                    <a:cubicBezTo>
                      <a:pt x="18" y="62"/>
                      <a:pt x="15" y="64"/>
                      <a:pt x="12" y="67"/>
                    </a:cubicBezTo>
                    <a:cubicBezTo>
                      <a:pt x="7" y="70"/>
                      <a:pt x="3" y="74"/>
                      <a:pt x="1" y="80"/>
                    </a:cubicBezTo>
                    <a:cubicBezTo>
                      <a:pt x="-1" y="86"/>
                      <a:pt x="0" y="93"/>
                      <a:pt x="3" y="98"/>
                    </a:cubicBezTo>
                    <a:cubicBezTo>
                      <a:pt x="9" y="108"/>
                      <a:pt x="24" y="114"/>
                      <a:pt x="34" y="107"/>
                    </a:cubicBezTo>
                    <a:cubicBezTo>
                      <a:pt x="63" y="88"/>
                      <a:pt x="89" y="65"/>
                      <a:pt x="111" y="39"/>
                    </a:cubicBezTo>
                    <a:cubicBezTo>
                      <a:pt x="115" y="35"/>
                      <a:pt x="118" y="29"/>
                      <a:pt x="118" y="23"/>
                    </a:cubicBezTo>
                    <a:cubicBezTo>
                      <a:pt x="119"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45"/>
              <p:cNvSpPr/>
              <p:nvPr/>
            </p:nvSpPr>
            <p:spPr>
              <a:xfrm>
                <a:off x="2762383" y="4611830"/>
                <a:ext cx="31489" cy="36260"/>
              </a:xfrm>
              <a:custGeom>
                <a:avLst/>
                <a:gdLst/>
                <a:ahLst/>
                <a:cxnLst/>
                <a:rect l="l" t="t" r="r" b="b"/>
                <a:pathLst>
                  <a:path w="99" h="114" extrusionOk="0">
                    <a:moveTo>
                      <a:pt x="92" y="8"/>
                    </a:moveTo>
                    <a:cubicBezTo>
                      <a:pt x="88" y="3"/>
                      <a:pt x="82" y="0"/>
                      <a:pt x="76" y="0"/>
                    </a:cubicBezTo>
                    <a:cubicBezTo>
                      <a:pt x="71" y="1"/>
                      <a:pt x="64" y="3"/>
                      <a:pt x="60" y="7"/>
                    </a:cubicBezTo>
                    <a:lnTo>
                      <a:pt x="6" y="74"/>
                    </a:lnTo>
                    <a:cubicBezTo>
                      <a:pt x="2" y="79"/>
                      <a:pt x="0" y="83"/>
                      <a:pt x="0" y="90"/>
                    </a:cubicBezTo>
                    <a:cubicBezTo>
                      <a:pt x="0" y="96"/>
                      <a:pt x="2" y="103"/>
                      <a:pt x="6" y="107"/>
                    </a:cubicBezTo>
                    <a:cubicBezTo>
                      <a:pt x="11" y="111"/>
                      <a:pt x="16" y="114"/>
                      <a:pt x="22" y="114"/>
                    </a:cubicBezTo>
                    <a:cubicBezTo>
                      <a:pt x="28" y="114"/>
                      <a:pt x="36" y="112"/>
                      <a:pt x="39" y="108"/>
                    </a:cubicBezTo>
                    <a:lnTo>
                      <a:pt x="92" y="40"/>
                    </a:lnTo>
                    <a:cubicBezTo>
                      <a:pt x="96" y="35"/>
                      <a:pt x="99" y="31"/>
                      <a:pt x="99" y="23"/>
                    </a:cubicBezTo>
                    <a:cubicBezTo>
                      <a:pt x="99" y="18"/>
                      <a:pt x="96" y="12"/>
                      <a:pt x="92"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45"/>
              <p:cNvSpPr/>
              <p:nvPr/>
            </p:nvSpPr>
            <p:spPr>
              <a:xfrm>
                <a:off x="2798960" y="4620418"/>
                <a:ext cx="26082" cy="33715"/>
              </a:xfrm>
              <a:custGeom>
                <a:avLst/>
                <a:gdLst/>
                <a:ahLst/>
                <a:cxnLst/>
                <a:rect l="l" t="t" r="r" b="b"/>
                <a:pathLst>
                  <a:path w="82" h="106" extrusionOk="0">
                    <a:moveTo>
                      <a:pt x="71" y="3"/>
                    </a:moveTo>
                    <a:cubicBezTo>
                      <a:pt x="56" y="-5"/>
                      <a:pt x="35" y="3"/>
                      <a:pt x="36" y="26"/>
                    </a:cubicBezTo>
                    <a:cubicBezTo>
                      <a:pt x="27" y="40"/>
                      <a:pt x="22" y="49"/>
                      <a:pt x="13" y="62"/>
                    </a:cubicBezTo>
                    <a:cubicBezTo>
                      <a:pt x="-4" y="70"/>
                      <a:pt x="-4" y="95"/>
                      <a:pt x="12" y="102"/>
                    </a:cubicBezTo>
                    <a:cubicBezTo>
                      <a:pt x="27" y="111"/>
                      <a:pt x="47" y="102"/>
                      <a:pt x="47" y="80"/>
                    </a:cubicBezTo>
                    <a:cubicBezTo>
                      <a:pt x="55" y="67"/>
                      <a:pt x="61" y="56"/>
                      <a:pt x="69" y="43"/>
                    </a:cubicBezTo>
                    <a:cubicBezTo>
                      <a:pt x="87" y="36"/>
                      <a:pt x="86" y="11"/>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45"/>
              <p:cNvSpPr/>
              <p:nvPr/>
            </p:nvSpPr>
            <p:spPr>
              <a:xfrm>
                <a:off x="2546415" y="4704070"/>
                <a:ext cx="416986" cy="27354"/>
              </a:xfrm>
              <a:custGeom>
                <a:avLst/>
                <a:gdLst/>
                <a:ahLst/>
                <a:cxnLst/>
                <a:rect l="l" t="t" r="r" b="b"/>
                <a:pathLst>
                  <a:path w="1311" h="86" extrusionOk="0">
                    <a:moveTo>
                      <a:pt x="0" y="0"/>
                    </a:moveTo>
                    <a:cubicBezTo>
                      <a:pt x="0" y="12"/>
                      <a:pt x="2" y="25"/>
                      <a:pt x="5" y="37"/>
                    </a:cubicBezTo>
                    <a:cubicBezTo>
                      <a:pt x="6" y="49"/>
                      <a:pt x="9" y="60"/>
                      <a:pt x="11" y="72"/>
                    </a:cubicBezTo>
                    <a:lnTo>
                      <a:pt x="1309" y="86"/>
                    </a:lnTo>
                    <a:cubicBezTo>
                      <a:pt x="1309" y="86"/>
                      <a:pt x="1311" y="72"/>
                      <a:pt x="1311" y="50"/>
                    </a:cubicBezTo>
                    <a:cubicBezTo>
                      <a:pt x="1310" y="40"/>
                      <a:pt x="1310" y="27"/>
                      <a:pt x="1308" y="13"/>
                    </a:cubicBezTo>
                    <a:lnTo>
                      <a:pt x="0"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45"/>
              <p:cNvSpPr/>
              <p:nvPr/>
            </p:nvSpPr>
            <p:spPr>
              <a:xfrm>
                <a:off x="1855253" y="4585749"/>
                <a:ext cx="418577" cy="145676"/>
              </a:xfrm>
              <a:custGeom>
                <a:avLst/>
                <a:gdLst/>
                <a:ahLst/>
                <a:cxnLst/>
                <a:rect l="l" t="t" r="r" b="b"/>
                <a:pathLst>
                  <a:path w="1316" h="458" extrusionOk="0">
                    <a:moveTo>
                      <a:pt x="1313" y="363"/>
                    </a:moveTo>
                    <a:lnTo>
                      <a:pt x="1311" y="372"/>
                    </a:lnTo>
                    <a:cubicBezTo>
                      <a:pt x="1311" y="384"/>
                      <a:pt x="1309" y="397"/>
                      <a:pt x="1307" y="410"/>
                    </a:cubicBezTo>
                    <a:cubicBezTo>
                      <a:pt x="1305" y="421"/>
                      <a:pt x="1302" y="432"/>
                      <a:pt x="1301" y="444"/>
                    </a:cubicBezTo>
                    <a:lnTo>
                      <a:pt x="2" y="458"/>
                    </a:lnTo>
                    <a:cubicBezTo>
                      <a:pt x="2" y="458"/>
                      <a:pt x="1" y="443"/>
                      <a:pt x="0" y="422"/>
                    </a:cubicBezTo>
                    <a:cubicBezTo>
                      <a:pt x="1" y="412"/>
                      <a:pt x="1" y="399"/>
                      <a:pt x="3" y="385"/>
                    </a:cubicBezTo>
                    <a:cubicBezTo>
                      <a:pt x="4" y="382"/>
                      <a:pt x="4" y="379"/>
                      <a:pt x="5" y="376"/>
                    </a:cubicBezTo>
                    <a:cubicBezTo>
                      <a:pt x="18" y="303"/>
                      <a:pt x="71" y="201"/>
                      <a:pt x="248" y="167"/>
                    </a:cubicBezTo>
                    <a:cubicBezTo>
                      <a:pt x="256" y="165"/>
                      <a:pt x="265" y="164"/>
                      <a:pt x="275" y="163"/>
                    </a:cubicBezTo>
                    <a:lnTo>
                      <a:pt x="276" y="163"/>
                    </a:lnTo>
                    <a:cubicBezTo>
                      <a:pt x="289" y="160"/>
                      <a:pt x="304" y="159"/>
                      <a:pt x="319" y="158"/>
                    </a:cubicBezTo>
                    <a:cubicBezTo>
                      <a:pt x="324" y="157"/>
                      <a:pt x="329" y="157"/>
                      <a:pt x="333" y="156"/>
                    </a:cubicBezTo>
                    <a:cubicBezTo>
                      <a:pt x="688" y="125"/>
                      <a:pt x="843" y="4"/>
                      <a:pt x="843" y="4"/>
                    </a:cubicBezTo>
                    <a:cubicBezTo>
                      <a:pt x="843" y="4"/>
                      <a:pt x="1050" y="44"/>
                      <a:pt x="1242" y="0"/>
                    </a:cubicBezTo>
                    <a:cubicBezTo>
                      <a:pt x="1242" y="0"/>
                      <a:pt x="1266" y="38"/>
                      <a:pt x="1286" y="103"/>
                    </a:cubicBezTo>
                    <a:cubicBezTo>
                      <a:pt x="1290" y="114"/>
                      <a:pt x="1293" y="126"/>
                      <a:pt x="1296" y="139"/>
                    </a:cubicBezTo>
                    <a:cubicBezTo>
                      <a:pt x="1297" y="140"/>
                      <a:pt x="1297" y="144"/>
                      <a:pt x="1298" y="146"/>
                    </a:cubicBezTo>
                    <a:cubicBezTo>
                      <a:pt x="1300" y="151"/>
                      <a:pt x="1301" y="157"/>
                      <a:pt x="1301" y="162"/>
                    </a:cubicBezTo>
                    <a:cubicBezTo>
                      <a:pt x="1302" y="164"/>
                      <a:pt x="1302" y="166"/>
                      <a:pt x="1302" y="167"/>
                    </a:cubicBezTo>
                    <a:cubicBezTo>
                      <a:pt x="1302" y="169"/>
                      <a:pt x="1303" y="170"/>
                      <a:pt x="1303" y="170"/>
                    </a:cubicBezTo>
                    <a:cubicBezTo>
                      <a:pt x="1309" y="197"/>
                      <a:pt x="1313" y="226"/>
                      <a:pt x="1315" y="258"/>
                    </a:cubicBezTo>
                    <a:cubicBezTo>
                      <a:pt x="1316" y="291"/>
                      <a:pt x="1316" y="327"/>
                      <a:pt x="131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45"/>
              <p:cNvSpPr/>
              <p:nvPr/>
            </p:nvSpPr>
            <p:spPr>
              <a:xfrm>
                <a:off x="2080445" y="4588611"/>
                <a:ext cx="36578" cy="30853"/>
              </a:xfrm>
              <a:custGeom>
                <a:avLst/>
                <a:gdLst/>
                <a:ahLst/>
                <a:cxnLst/>
                <a:rect l="l" t="t" r="r" b="b"/>
                <a:pathLst>
                  <a:path w="115" h="97" extrusionOk="0">
                    <a:moveTo>
                      <a:pt x="7" y="7"/>
                    </a:moveTo>
                    <a:cubicBezTo>
                      <a:pt x="11" y="3"/>
                      <a:pt x="17" y="0"/>
                      <a:pt x="24" y="0"/>
                    </a:cubicBezTo>
                    <a:cubicBezTo>
                      <a:pt x="30" y="0"/>
                      <a:pt x="34" y="3"/>
                      <a:pt x="40" y="7"/>
                    </a:cubicBezTo>
                    <a:cubicBezTo>
                      <a:pt x="44" y="10"/>
                      <a:pt x="47" y="13"/>
                      <a:pt x="50" y="15"/>
                    </a:cubicBezTo>
                    <a:cubicBezTo>
                      <a:pt x="68" y="28"/>
                      <a:pt x="85" y="41"/>
                      <a:pt x="104" y="53"/>
                    </a:cubicBezTo>
                    <a:cubicBezTo>
                      <a:pt x="109" y="56"/>
                      <a:pt x="112" y="61"/>
                      <a:pt x="114" y="67"/>
                    </a:cubicBezTo>
                    <a:cubicBezTo>
                      <a:pt x="115" y="72"/>
                      <a:pt x="115" y="80"/>
                      <a:pt x="112" y="85"/>
                    </a:cubicBezTo>
                    <a:cubicBezTo>
                      <a:pt x="105" y="95"/>
                      <a:pt x="91" y="101"/>
                      <a:pt x="80" y="94"/>
                    </a:cubicBezTo>
                    <a:cubicBezTo>
                      <a:pt x="55" y="76"/>
                      <a:pt x="31" y="59"/>
                      <a:pt x="8" y="41"/>
                    </a:cubicBezTo>
                    <a:cubicBezTo>
                      <a:pt x="3" y="36"/>
                      <a:pt x="0" y="29"/>
                      <a:pt x="0" y="24"/>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45"/>
              <p:cNvSpPr/>
              <p:nvPr/>
            </p:nvSpPr>
            <p:spPr>
              <a:xfrm>
                <a:off x="2051501" y="4602288"/>
                <a:ext cx="37532" cy="34988"/>
              </a:xfrm>
              <a:custGeom>
                <a:avLst/>
                <a:gdLst/>
                <a:ahLst/>
                <a:cxnLst/>
                <a:rect l="l" t="t" r="r" b="b"/>
                <a:pathLst>
                  <a:path w="118" h="110" extrusionOk="0">
                    <a:moveTo>
                      <a:pt x="7" y="7"/>
                    </a:moveTo>
                    <a:cubicBezTo>
                      <a:pt x="15" y="-2"/>
                      <a:pt x="31" y="-3"/>
                      <a:pt x="39" y="6"/>
                    </a:cubicBezTo>
                    <a:cubicBezTo>
                      <a:pt x="56" y="26"/>
                      <a:pt x="75" y="43"/>
                      <a:pt x="96" y="59"/>
                    </a:cubicBezTo>
                    <a:cubicBezTo>
                      <a:pt x="100" y="62"/>
                      <a:pt x="103" y="64"/>
                      <a:pt x="106" y="67"/>
                    </a:cubicBezTo>
                    <a:cubicBezTo>
                      <a:pt x="111" y="70"/>
                      <a:pt x="115" y="74"/>
                      <a:pt x="117" y="80"/>
                    </a:cubicBezTo>
                    <a:cubicBezTo>
                      <a:pt x="119" y="86"/>
                      <a:pt x="118" y="93"/>
                      <a:pt x="115" y="98"/>
                    </a:cubicBezTo>
                    <a:cubicBezTo>
                      <a:pt x="109" y="108"/>
                      <a:pt x="94" y="114"/>
                      <a:pt x="84" y="107"/>
                    </a:cubicBezTo>
                    <a:cubicBezTo>
                      <a:pt x="55" y="88"/>
                      <a:pt x="29" y="65"/>
                      <a:pt x="7" y="39"/>
                    </a:cubicBezTo>
                    <a:cubicBezTo>
                      <a:pt x="3" y="35"/>
                      <a:pt x="0" y="29"/>
                      <a:pt x="0" y="23"/>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2" name="Google Shape;762;p45"/>
              <p:cNvSpPr/>
              <p:nvPr/>
            </p:nvSpPr>
            <p:spPr>
              <a:xfrm>
                <a:off x="2024783" y="4611830"/>
                <a:ext cx="31489" cy="36260"/>
              </a:xfrm>
              <a:custGeom>
                <a:avLst/>
                <a:gdLst/>
                <a:ahLst/>
                <a:cxnLst/>
                <a:rect l="l" t="t" r="r" b="b"/>
                <a:pathLst>
                  <a:path w="99" h="114" extrusionOk="0">
                    <a:moveTo>
                      <a:pt x="7" y="8"/>
                    </a:moveTo>
                    <a:cubicBezTo>
                      <a:pt x="11" y="3"/>
                      <a:pt x="17" y="0"/>
                      <a:pt x="23" y="0"/>
                    </a:cubicBezTo>
                    <a:cubicBezTo>
                      <a:pt x="28" y="1"/>
                      <a:pt x="36" y="3"/>
                      <a:pt x="39" y="7"/>
                    </a:cubicBezTo>
                    <a:lnTo>
                      <a:pt x="93" y="74"/>
                    </a:lnTo>
                    <a:cubicBezTo>
                      <a:pt x="97" y="79"/>
                      <a:pt x="99" y="83"/>
                      <a:pt x="99" y="90"/>
                    </a:cubicBezTo>
                    <a:cubicBezTo>
                      <a:pt x="99" y="96"/>
                      <a:pt x="97" y="103"/>
                      <a:pt x="93" y="107"/>
                    </a:cubicBezTo>
                    <a:cubicBezTo>
                      <a:pt x="88" y="111"/>
                      <a:pt x="83" y="114"/>
                      <a:pt x="77" y="114"/>
                    </a:cubicBezTo>
                    <a:cubicBezTo>
                      <a:pt x="71" y="114"/>
                      <a:pt x="63" y="112"/>
                      <a:pt x="60" y="108"/>
                    </a:cubicBezTo>
                    <a:lnTo>
                      <a:pt x="7" y="40"/>
                    </a:lnTo>
                    <a:cubicBezTo>
                      <a:pt x="2" y="35"/>
                      <a:pt x="0" y="31"/>
                      <a:pt x="0" y="23"/>
                    </a:cubicBezTo>
                    <a:cubicBezTo>
                      <a:pt x="0" y="18"/>
                      <a:pt x="2" y="12"/>
                      <a:pt x="7"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3" name="Google Shape;763;p45"/>
              <p:cNvSpPr/>
              <p:nvPr/>
            </p:nvSpPr>
            <p:spPr>
              <a:xfrm>
                <a:off x="1993613" y="4620418"/>
                <a:ext cx="26082" cy="33715"/>
              </a:xfrm>
              <a:custGeom>
                <a:avLst/>
                <a:gdLst/>
                <a:ahLst/>
                <a:cxnLst/>
                <a:rect l="l" t="t" r="r" b="b"/>
                <a:pathLst>
                  <a:path w="82" h="106" extrusionOk="0">
                    <a:moveTo>
                      <a:pt x="11" y="3"/>
                    </a:moveTo>
                    <a:cubicBezTo>
                      <a:pt x="22" y="-3"/>
                      <a:pt x="36" y="0"/>
                      <a:pt x="43" y="11"/>
                    </a:cubicBezTo>
                    <a:cubicBezTo>
                      <a:pt x="55" y="31"/>
                      <a:pt x="66" y="51"/>
                      <a:pt x="78" y="70"/>
                    </a:cubicBezTo>
                    <a:cubicBezTo>
                      <a:pt x="85" y="80"/>
                      <a:pt x="82" y="97"/>
                      <a:pt x="70" y="102"/>
                    </a:cubicBezTo>
                    <a:cubicBezTo>
                      <a:pt x="60" y="109"/>
                      <a:pt x="45" y="106"/>
                      <a:pt x="39" y="95"/>
                    </a:cubicBezTo>
                    <a:cubicBezTo>
                      <a:pt x="27" y="75"/>
                      <a:pt x="15" y="56"/>
                      <a:pt x="4" y="36"/>
                    </a:cubicBezTo>
                    <a:cubicBezTo>
                      <a:pt x="-4" y="26"/>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5"/>
              <p:cNvSpPr/>
              <p:nvPr/>
            </p:nvSpPr>
            <p:spPr>
              <a:xfrm>
                <a:off x="1855253" y="4704070"/>
                <a:ext cx="417305" cy="27354"/>
              </a:xfrm>
              <a:custGeom>
                <a:avLst/>
                <a:gdLst/>
                <a:ahLst/>
                <a:cxnLst/>
                <a:rect l="l" t="t" r="r" b="b"/>
                <a:pathLst>
                  <a:path w="1312" h="86" extrusionOk="0">
                    <a:moveTo>
                      <a:pt x="1312" y="0"/>
                    </a:moveTo>
                    <a:cubicBezTo>
                      <a:pt x="1311" y="12"/>
                      <a:pt x="1309" y="25"/>
                      <a:pt x="1306" y="37"/>
                    </a:cubicBezTo>
                    <a:cubicBezTo>
                      <a:pt x="1305" y="49"/>
                      <a:pt x="1303" y="60"/>
                      <a:pt x="1300" y="72"/>
                    </a:cubicBezTo>
                    <a:lnTo>
                      <a:pt x="2" y="86"/>
                    </a:lnTo>
                    <a:cubicBezTo>
                      <a:pt x="2" y="86"/>
                      <a:pt x="1" y="72"/>
                      <a:pt x="0" y="50"/>
                    </a:cubicBezTo>
                    <a:cubicBezTo>
                      <a:pt x="1" y="40"/>
                      <a:pt x="1" y="27"/>
                      <a:pt x="3" y="13"/>
                    </a:cubicBezTo>
                    <a:lnTo>
                      <a:pt x="1312"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5"/>
              <p:cNvSpPr/>
              <p:nvPr/>
            </p:nvSpPr>
            <p:spPr>
              <a:xfrm>
                <a:off x="2075992" y="3116586"/>
                <a:ext cx="637089" cy="1373108"/>
              </a:xfrm>
              <a:custGeom>
                <a:avLst/>
                <a:gdLst/>
                <a:ahLst/>
                <a:cxnLst/>
                <a:rect l="l" t="t" r="r" b="b"/>
                <a:pathLst>
                  <a:path w="2003" h="4317" extrusionOk="0">
                    <a:moveTo>
                      <a:pt x="1873" y="0"/>
                    </a:moveTo>
                    <a:lnTo>
                      <a:pt x="42" y="0"/>
                    </a:lnTo>
                    <a:cubicBezTo>
                      <a:pt x="-53" y="935"/>
                      <a:pt x="41" y="4293"/>
                      <a:pt x="41" y="4293"/>
                    </a:cubicBezTo>
                    <a:cubicBezTo>
                      <a:pt x="41" y="4293"/>
                      <a:pt x="380" y="4336"/>
                      <a:pt x="689" y="4306"/>
                    </a:cubicBezTo>
                    <a:lnTo>
                      <a:pt x="966" y="792"/>
                    </a:lnTo>
                    <a:lnTo>
                      <a:pt x="1438" y="4256"/>
                    </a:lnTo>
                    <a:cubicBezTo>
                      <a:pt x="1612" y="4295"/>
                      <a:pt x="2003" y="4248"/>
                      <a:pt x="2003" y="4248"/>
                    </a:cubicBezTo>
                    <a:cubicBezTo>
                      <a:pt x="2003" y="4248"/>
                      <a:pt x="1894" y="212"/>
                      <a:pt x="187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6" name="Google Shape;766;p45"/>
              <p:cNvSpPr/>
              <p:nvPr/>
            </p:nvSpPr>
            <p:spPr>
              <a:xfrm>
                <a:off x="2376884" y="3179881"/>
                <a:ext cx="15585" cy="204837"/>
              </a:xfrm>
              <a:custGeom>
                <a:avLst/>
                <a:gdLst/>
                <a:ahLst/>
                <a:cxnLst/>
                <a:rect l="l" t="t" r="r" b="b"/>
                <a:pathLst>
                  <a:path w="49" h="644" extrusionOk="0">
                    <a:moveTo>
                      <a:pt x="41" y="3"/>
                    </a:moveTo>
                    <a:cubicBezTo>
                      <a:pt x="33" y="86"/>
                      <a:pt x="26" y="169"/>
                      <a:pt x="19" y="251"/>
                    </a:cubicBezTo>
                    <a:cubicBezTo>
                      <a:pt x="14" y="334"/>
                      <a:pt x="9" y="417"/>
                      <a:pt x="5" y="500"/>
                    </a:cubicBezTo>
                    <a:cubicBezTo>
                      <a:pt x="4" y="546"/>
                      <a:pt x="2" y="593"/>
                      <a:pt x="0" y="640"/>
                    </a:cubicBezTo>
                    <a:cubicBezTo>
                      <a:pt x="0" y="645"/>
                      <a:pt x="9" y="645"/>
                      <a:pt x="9" y="640"/>
                    </a:cubicBezTo>
                    <a:cubicBezTo>
                      <a:pt x="10" y="557"/>
                      <a:pt x="14" y="475"/>
                      <a:pt x="19" y="391"/>
                    </a:cubicBezTo>
                    <a:cubicBezTo>
                      <a:pt x="23" y="309"/>
                      <a:pt x="29" y="226"/>
                      <a:pt x="36" y="143"/>
                    </a:cubicBezTo>
                    <a:cubicBezTo>
                      <a:pt x="40" y="97"/>
                      <a:pt x="44" y="50"/>
                      <a:pt x="49" y="3"/>
                    </a:cubicBezTo>
                    <a:cubicBezTo>
                      <a:pt x="49" y="-2"/>
                      <a:pt x="42" y="-2"/>
                      <a:pt x="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45"/>
              <p:cNvSpPr/>
              <p:nvPr/>
            </p:nvSpPr>
            <p:spPr>
              <a:xfrm>
                <a:off x="2381655" y="3169385"/>
                <a:ext cx="47392" cy="130091"/>
              </a:xfrm>
              <a:custGeom>
                <a:avLst/>
                <a:gdLst/>
                <a:ahLst/>
                <a:cxnLst/>
                <a:rect l="l" t="t" r="r" b="b"/>
                <a:pathLst>
                  <a:path w="149" h="409" extrusionOk="0">
                    <a:moveTo>
                      <a:pt x="141" y="3"/>
                    </a:moveTo>
                    <a:cubicBezTo>
                      <a:pt x="131" y="66"/>
                      <a:pt x="121" y="129"/>
                      <a:pt x="111" y="191"/>
                    </a:cubicBezTo>
                    <a:cubicBezTo>
                      <a:pt x="106" y="222"/>
                      <a:pt x="102" y="253"/>
                      <a:pt x="97" y="283"/>
                    </a:cubicBezTo>
                    <a:cubicBezTo>
                      <a:pt x="93" y="311"/>
                      <a:pt x="88" y="339"/>
                      <a:pt x="73" y="363"/>
                    </a:cubicBezTo>
                    <a:cubicBezTo>
                      <a:pt x="59" y="387"/>
                      <a:pt x="32" y="404"/>
                      <a:pt x="4" y="401"/>
                    </a:cubicBezTo>
                    <a:cubicBezTo>
                      <a:pt x="-1" y="400"/>
                      <a:pt x="-1" y="408"/>
                      <a:pt x="4" y="408"/>
                    </a:cubicBezTo>
                    <a:cubicBezTo>
                      <a:pt x="29" y="412"/>
                      <a:pt x="52" y="399"/>
                      <a:pt x="69" y="382"/>
                    </a:cubicBezTo>
                    <a:cubicBezTo>
                      <a:pt x="87" y="361"/>
                      <a:pt x="95" y="333"/>
                      <a:pt x="101" y="307"/>
                    </a:cubicBezTo>
                    <a:cubicBezTo>
                      <a:pt x="107" y="276"/>
                      <a:pt x="111" y="244"/>
                      <a:pt x="116" y="213"/>
                    </a:cubicBezTo>
                    <a:cubicBezTo>
                      <a:pt x="121" y="181"/>
                      <a:pt x="126" y="148"/>
                      <a:pt x="131" y="116"/>
                    </a:cubicBezTo>
                    <a:cubicBezTo>
                      <a:pt x="137" y="79"/>
                      <a:pt x="143" y="41"/>
                      <a:pt x="149" y="5"/>
                    </a:cubicBezTo>
                    <a:cubicBezTo>
                      <a:pt x="149" y="0"/>
                      <a:pt x="141" y="-2"/>
                      <a:pt x="1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768;p45"/>
              <p:cNvSpPr/>
              <p:nvPr/>
            </p:nvSpPr>
            <p:spPr>
              <a:xfrm>
                <a:off x="2406783" y="3281027"/>
                <a:ext cx="173665" cy="1111655"/>
              </a:xfrm>
              <a:custGeom>
                <a:avLst/>
                <a:gdLst/>
                <a:ahLst/>
                <a:cxnLst/>
                <a:rect l="l" t="t" r="r" b="b"/>
                <a:pathLst>
                  <a:path w="546" h="3495" extrusionOk="0">
                    <a:moveTo>
                      <a:pt x="0" y="5"/>
                    </a:moveTo>
                    <a:cubicBezTo>
                      <a:pt x="34" y="232"/>
                      <a:pt x="69" y="458"/>
                      <a:pt x="104" y="684"/>
                    </a:cubicBezTo>
                    <a:cubicBezTo>
                      <a:pt x="139" y="911"/>
                      <a:pt x="174" y="1137"/>
                      <a:pt x="209" y="1364"/>
                    </a:cubicBezTo>
                    <a:cubicBezTo>
                      <a:pt x="245" y="1592"/>
                      <a:pt x="280" y="1820"/>
                      <a:pt x="316" y="2048"/>
                    </a:cubicBezTo>
                    <a:cubicBezTo>
                      <a:pt x="351" y="2275"/>
                      <a:pt x="387" y="2501"/>
                      <a:pt x="422" y="2728"/>
                    </a:cubicBezTo>
                    <a:cubicBezTo>
                      <a:pt x="457" y="2955"/>
                      <a:pt x="492" y="3181"/>
                      <a:pt x="526" y="3408"/>
                    </a:cubicBezTo>
                    <a:cubicBezTo>
                      <a:pt x="530" y="3436"/>
                      <a:pt x="534" y="3464"/>
                      <a:pt x="539" y="3492"/>
                    </a:cubicBezTo>
                    <a:cubicBezTo>
                      <a:pt x="539" y="3497"/>
                      <a:pt x="547" y="3495"/>
                      <a:pt x="546" y="3491"/>
                    </a:cubicBezTo>
                    <a:cubicBezTo>
                      <a:pt x="512" y="3264"/>
                      <a:pt x="477" y="3038"/>
                      <a:pt x="442" y="2811"/>
                    </a:cubicBezTo>
                    <a:cubicBezTo>
                      <a:pt x="407" y="2585"/>
                      <a:pt x="372" y="2358"/>
                      <a:pt x="337" y="2132"/>
                    </a:cubicBezTo>
                    <a:cubicBezTo>
                      <a:pt x="301" y="1903"/>
                      <a:pt x="266" y="1675"/>
                      <a:pt x="230" y="1447"/>
                    </a:cubicBezTo>
                    <a:cubicBezTo>
                      <a:pt x="195" y="1220"/>
                      <a:pt x="160" y="994"/>
                      <a:pt x="125" y="767"/>
                    </a:cubicBezTo>
                    <a:cubicBezTo>
                      <a:pt x="90" y="541"/>
                      <a:pt x="55" y="314"/>
                      <a:pt x="20" y="87"/>
                    </a:cubicBezTo>
                    <a:cubicBezTo>
                      <a:pt x="15" y="59"/>
                      <a:pt x="11" y="31"/>
                      <a:pt x="7" y="3"/>
                    </a:cubicBezTo>
                    <a:cubicBezTo>
                      <a:pt x="6" y="-2"/>
                      <a:pt x="-1" y="0"/>
                      <a:pt x="0" y="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769;p45"/>
              <p:cNvSpPr/>
              <p:nvPr/>
            </p:nvSpPr>
            <p:spPr>
              <a:xfrm>
                <a:off x="2126883" y="3144576"/>
                <a:ext cx="32761" cy="1266237"/>
              </a:xfrm>
              <a:custGeom>
                <a:avLst/>
                <a:gdLst/>
                <a:ahLst/>
                <a:cxnLst/>
                <a:rect l="l" t="t" r="r" b="b"/>
                <a:pathLst>
                  <a:path w="103" h="3981" extrusionOk="0">
                    <a:moveTo>
                      <a:pt x="8" y="3977"/>
                    </a:moveTo>
                    <a:cubicBezTo>
                      <a:pt x="20" y="3459"/>
                      <a:pt x="33" y="2941"/>
                      <a:pt x="45" y="2423"/>
                    </a:cubicBezTo>
                    <a:cubicBezTo>
                      <a:pt x="57" y="1907"/>
                      <a:pt x="69" y="1392"/>
                      <a:pt x="82" y="877"/>
                    </a:cubicBezTo>
                    <a:cubicBezTo>
                      <a:pt x="89" y="586"/>
                      <a:pt x="96" y="295"/>
                      <a:pt x="103" y="4"/>
                    </a:cubicBezTo>
                    <a:cubicBezTo>
                      <a:pt x="103" y="-1"/>
                      <a:pt x="95" y="-1"/>
                      <a:pt x="95" y="4"/>
                    </a:cubicBezTo>
                    <a:cubicBezTo>
                      <a:pt x="83" y="522"/>
                      <a:pt x="70" y="1040"/>
                      <a:pt x="58" y="1559"/>
                    </a:cubicBezTo>
                    <a:cubicBezTo>
                      <a:pt x="45" y="2074"/>
                      <a:pt x="34" y="2590"/>
                      <a:pt x="21" y="3105"/>
                    </a:cubicBezTo>
                    <a:cubicBezTo>
                      <a:pt x="14" y="3396"/>
                      <a:pt x="7" y="3687"/>
                      <a:pt x="0" y="3977"/>
                    </a:cubicBezTo>
                    <a:cubicBezTo>
                      <a:pt x="0" y="3982"/>
                      <a:pt x="8" y="3982"/>
                      <a:pt x="8" y="397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45"/>
              <p:cNvSpPr/>
              <p:nvPr/>
            </p:nvSpPr>
            <p:spPr>
              <a:xfrm>
                <a:off x="2514608" y="4376459"/>
                <a:ext cx="212151" cy="118004"/>
              </a:xfrm>
              <a:custGeom>
                <a:avLst/>
                <a:gdLst/>
                <a:ahLst/>
                <a:cxnLst/>
                <a:rect l="l" t="t" r="r" b="b"/>
                <a:pathLst>
                  <a:path w="667" h="371" extrusionOk="0">
                    <a:moveTo>
                      <a:pt x="0" y="13"/>
                    </a:moveTo>
                    <a:lnTo>
                      <a:pt x="38" y="355"/>
                    </a:lnTo>
                    <a:cubicBezTo>
                      <a:pt x="397" y="396"/>
                      <a:pt x="667" y="342"/>
                      <a:pt x="667" y="342"/>
                    </a:cubicBezTo>
                    <a:lnTo>
                      <a:pt x="667" y="0"/>
                    </a:lnTo>
                    <a:cubicBezTo>
                      <a:pt x="459" y="51"/>
                      <a:pt x="0" y="13"/>
                      <a:pt x="0" y="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45"/>
              <p:cNvSpPr/>
              <p:nvPr/>
            </p:nvSpPr>
            <p:spPr>
              <a:xfrm>
                <a:off x="2080445" y="4387591"/>
                <a:ext cx="227418" cy="110052"/>
              </a:xfrm>
              <a:custGeom>
                <a:avLst/>
                <a:gdLst/>
                <a:ahLst/>
                <a:cxnLst/>
                <a:rect l="l" t="t" r="r" b="b"/>
                <a:pathLst>
                  <a:path w="715" h="346" extrusionOk="0">
                    <a:moveTo>
                      <a:pt x="0" y="0"/>
                    </a:moveTo>
                    <a:lnTo>
                      <a:pt x="13" y="320"/>
                    </a:lnTo>
                    <a:cubicBezTo>
                      <a:pt x="184" y="373"/>
                      <a:pt x="689" y="330"/>
                      <a:pt x="689" y="330"/>
                    </a:cubicBezTo>
                    <a:lnTo>
                      <a:pt x="715" y="8"/>
                    </a:lnTo>
                    <a:cubicBezTo>
                      <a:pt x="363" y="38"/>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45"/>
              <p:cNvSpPr/>
              <p:nvPr/>
            </p:nvSpPr>
            <p:spPr>
              <a:xfrm>
                <a:off x="1682224" y="2084768"/>
                <a:ext cx="160624" cy="139315"/>
              </a:xfrm>
              <a:custGeom>
                <a:avLst/>
                <a:gdLst/>
                <a:ahLst/>
                <a:cxnLst/>
                <a:rect l="l" t="t" r="r" b="b"/>
                <a:pathLst>
                  <a:path w="505" h="438" extrusionOk="0">
                    <a:moveTo>
                      <a:pt x="304" y="435"/>
                    </a:moveTo>
                    <a:cubicBezTo>
                      <a:pt x="281" y="424"/>
                      <a:pt x="282" y="391"/>
                      <a:pt x="245" y="370"/>
                    </a:cubicBezTo>
                    <a:cubicBezTo>
                      <a:pt x="208" y="349"/>
                      <a:pt x="135" y="348"/>
                      <a:pt x="112" y="325"/>
                    </a:cubicBezTo>
                    <a:cubicBezTo>
                      <a:pt x="87" y="302"/>
                      <a:pt x="-38" y="93"/>
                      <a:pt x="11" y="69"/>
                    </a:cubicBezTo>
                    <a:cubicBezTo>
                      <a:pt x="40" y="54"/>
                      <a:pt x="103" y="173"/>
                      <a:pt x="107" y="173"/>
                    </a:cubicBezTo>
                    <a:cubicBezTo>
                      <a:pt x="111" y="174"/>
                      <a:pt x="47" y="16"/>
                      <a:pt x="89" y="1"/>
                    </a:cubicBezTo>
                    <a:cubicBezTo>
                      <a:pt x="131" y="-15"/>
                      <a:pt x="180" y="175"/>
                      <a:pt x="184" y="175"/>
                    </a:cubicBezTo>
                    <a:cubicBezTo>
                      <a:pt x="189" y="174"/>
                      <a:pt x="163" y="24"/>
                      <a:pt x="204" y="19"/>
                    </a:cubicBezTo>
                    <a:cubicBezTo>
                      <a:pt x="246" y="13"/>
                      <a:pt x="257" y="162"/>
                      <a:pt x="262" y="163"/>
                    </a:cubicBezTo>
                    <a:cubicBezTo>
                      <a:pt x="266" y="164"/>
                      <a:pt x="289" y="41"/>
                      <a:pt x="318" y="44"/>
                    </a:cubicBezTo>
                    <a:cubicBezTo>
                      <a:pt x="348" y="46"/>
                      <a:pt x="326" y="197"/>
                      <a:pt x="333" y="199"/>
                    </a:cubicBezTo>
                    <a:cubicBezTo>
                      <a:pt x="339" y="201"/>
                      <a:pt x="405" y="192"/>
                      <a:pt x="450" y="218"/>
                    </a:cubicBezTo>
                    <a:cubicBezTo>
                      <a:pt x="494" y="245"/>
                      <a:pt x="521" y="353"/>
                      <a:pt x="495" y="383"/>
                    </a:cubicBezTo>
                    <a:cubicBezTo>
                      <a:pt x="470" y="414"/>
                      <a:pt x="335" y="449"/>
                      <a:pt x="304" y="435"/>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45"/>
              <p:cNvSpPr/>
              <p:nvPr/>
            </p:nvSpPr>
            <p:spPr>
              <a:xfrm>
                <a:off x="2775423" y="2126117"/>
                <a:ext cx="151082" cy="176211"/>
              </a:xfrm>
              <a:custGeom>
                <a:avLst/>
                <a:gdLst/>
                <a:ahLst/>
                <a:cxnLst/>
                <a:rect l="l" t="t" r="r" b="b"/>
                <a:pathLst>
                  <a:path w="475" h="554" extrusionOk="0">
                    <a:moveTo>
                      <a:pt x="94" y="487"/>
                    </a:moveTo>
                    <a:cubicBezTo>
                      <a:pt x="105" y="448"/>
                      <a:pt x="-30" y="259"/>
                      <a:pt x="7" y="227"/>
                    </a:cubicBezTo>
                    <a:cubicBezTo>
                      <a:pt x="41" y="198"/>
                      <a:pt x="116" y="263"/>
                      <a:pt x="126" y="313"/>
                    </a:cubicBezTo>
                    <a:cubicBezTo>
                      <a:pt x="147" y="252"/>
                      <a:pt x="161" y="-9"/>
                      <a:pt x="214" y="1"/>
                    </a:cubicBezTo>
                    <a:cubicBezTo>
                      <a:pt x="254" y="9"/>
                      <a:pt x="222" y="203"/>
                      <a:pt x="222" y="203"/>
                    </a:cubicBezTo>
                    <a:cubicBezTo>
                      <a:pt x="222" y="203"/>
                      <a:pt x="283" y="-18"/>
                      <a:pt x="332" y="1"/>
                    </a:cubicBezTo>
                    <a:cubicBezTo>
                      <a:pt x="382" y="19"/>
                      <a:pt x="292" y="237"/>
                      <a:pt x="292" y="237"/>
                    </a:cubicBezTo>
                    <a:cubicBezTo>
                      <a:pt x="292" y="237"/>
                      <a:pt x="379" y="57"/>
                      <a:pt x="416" y="78"/>
                    </a:cubicBezTo>
                    <a:cubicBezTo>
                      <a:pt x="452" y="99"/>
                      <a:pt x="346" y="278"/>
                      <a:pt x="346" y="278"/>
                    </a:cubicBezTo>
                    <a:cubicBezTo>
                      <a:pt x="346" y="278"/>
                      <a:pt x="450" y="150"/>
                      <a:pt x="470" y="163"/>
                    </a:cubicBezTo>
                    <a:cubicBezTo>
                      <a:pt x="489" y="177"/>
                      <a:pt x="444" y="269"/>
                      <a:pt x="389" y="330"/>
                    </a:cubicBezTo>
                    <a:cubicBezTo>
                      <a:pt x="383" y="471"/>
                      <a:pt x="287" y="554"/>
                      <a:pt x="287" y="554"/>
                    </a:cubicBezTo>
                    <a:lnTo>
                      <a:pt x="94" y="487"/>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45"/>
              <p:cNvSpPr/>
              <p:nvPr/>
            </p:nvSpPr>
            <p:spPr>
              <a:xfrm>
                <a:off x="2526058" y="2249846"/>
                <a:ext cx="374365" cy="583977"/>
              </a:xfrm>
              <a:custGeom>
                <a:avLst/>
                <a:gdLst/>
                <a:ahLst/>
                <a:cxnLst/>
                <a:rect l="l" t="t" r="r" b="b"/>
                <a:pathLst>
                  <a:path w="1177" h="1836" extrusionOk="0">
                    <a:moveTo>
                      <a:pt x="0" y="0"/>
                    </a:moveTo>
                    <a:cubicBezTo>
                      <a:pt x="266" y="71"/>
                      <a:pt x="497" y="1174"/>
                      <a:pt x="497" y="1174"/>
                    </a:cubicBezTo>
                    <a:cubicBezTo>
                      <a:pt x="497" y="1174"/>
                      <a:pt x="729" y="80"/>
                      <a:pt x="781" y="47"/>
                    </a:cubicBezTo>
                    <a:cubicBezTo>
                      <a:pt x="860" y="-1"/>
                      <a:pt x="1142" y="35"/>
                      <a:pt x="1176" y="121"/>
                    </a:cubicBezTo>
                    <a:cubicBezTo>
                      <a:pt x="1199" y="182"/>
                      <a:pt x="968" y="1264"/>
                      <a:pt x="915" y="1506"/>
                    </a:cubicBezTo>
                    <a:cubicBezTo>
                      <a:pt x="824" y="1923"/>
                      <a:pt x="372" y="1933"/>
                      <a:pt x="179" y="1606"/>
                    </a:cubicBezTo>
                    <a:cubicBezTo>
                      <a:pt x="-13" y="1279"/>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45"/>
              <p:cNvSpPr/>
              <p:nvPr/>
            </p:nvSpPr>
            <p:spPr>
              <a:xfrm>
                <a:off x="2209263" y="2114985"/>
                <a:ext cx="277991" cy="133907"/>
              </a:xfrm>
              <a:custGeom>
                <a:avLst/>
                <a:gdLst/>
                <a:ahLst/>
                <a:cxnLst/>
                <a:rect l="l" t="t" r="r" b="b"/>
                <a:pathLst>
                  <a:path w="874" h="421" extrusionOk="0">
                    <a:moveTo>
                      <a:pt x="118" y="405"/>
                    </a:moveTo>
                    <a:cubicBezTo>
                      <a:pt x="97" y="398"/>
                      <a:pt x="82" y="377"/>
                      <a:pt x="82" y="354"/>
                    </a:cubicBezTo>
                    <a:cubicBezTo>
                      <a:pt x="81" y="333"/>
                      <a:pt x="96" y="311"/>
                      <a:pt x="116" y="303"/>
                    </a:cubicBezTo>
                    <a:cubicBezTo>
                      <a:pt x="72" y="300"/>
                      <a:pt x="30" y="272"/>
                      <a:pt x="12" y="232"/>
                    </a:cubicBezTo>
                    <a:cubicBezTo>
                      <a:pt x="-8" y="192"/>
                      <a:pt x="-3" y="142"/>
                      <a:pt x="22" y="106"/>
                    </a:cubicBezTo>
                    <a:cubicBezTo>
                      <a:pt x="49" y="68"/>
                      <a:pt x="95" y="48"/>
                      <a:pt x="140" y="38"/>
                    </a:cubicBezTo>
                    <a:cubicBezTo>
                      <a:pt x="229" y="19"/>
                      <a:pt x="326" y="33"/>
                      <a:pt x="406" y="78"/>
                    </a:cubicBezTo>
                    <a:cubicBezTo>
                      <a:pt x="429" y="91"/>
                      <a:pt x="452" y="107"/>
                      <a:pt x="478" y="104"/>
                    </a:cubicBezTo>
                    <a:cubicBezTo>
                      <a:pt x="500" y="102"/>
                      <a:pt x="520" y="87"/>
                      <a:pt x="538" y="75"/>
                    </a:cubicBezTo>
                    <a:cubicBezTo>
                      <a:pt x="584" y="43"/>
                      <a:pt x="636" y="20"/>
                      <a:pt x="690" y="7"/>
                    </a:cubicBezTo>
                    <a:cubicBezTo>
                      <a:pt x="741" y="-4"/>
                      <a:pt x="801" y="-4"/>
                      <a:pt x="839" y="31"/>
                    </a:cubicBezTo>
                    <a:cubicBezTo>
                      <a:pt x="878" y="67"/>
                      <a:pt x="882" y="127"/>
                      <a:pt x="863" y="176"/>
                    </a:cubicBezTo>
                    <a:cubicBezTo>
                      <a:pt x="844" y="223"/>
                      <a:pt x="807" y="262"/>
                      <a:pt x="768" y="297"/>
                    </a:cubicBezTo>
                    <a:cubicBezTo>
                      <a:pt x="788" y="310"/>
                      <a:pt x="798" y="332"/>
                      <a:pt x="794" y="355"/>
                    </a:cubicBezTo>
                    <a:cubicBezTo>
                      <a:pt x="792" y="379"/>
                      <a:pt x="776" y="400"/>
                      <a:pt x="753" y="409"/>
                    </a:cubicBezTo>
                    <a:cubicBezTo>
                      <a:pt x="671" y="387"/>
                      <a:pt x="584" y="385"/>
                      <a:pt x="498" y="387"/>
                    </a:cubicBezTo>
                    <a:cubicBezTo>
                      <a:pt x="371" y="389"/>
                      <a:pt x="237" y="449"/>
                      <a:pt x="118" y="40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45"/>
              <p:cNvSpPr/>
              <p:nvPr/>
            </p:nvSpPr>
            <p:spPr>
              <a:xfrm>
                <a:off x="2074720" y="2219312"/>
                <a:ext cx="604646" cy="969159"/>
              </a:xfrm>
              <a:custGeom>
                <a:avLst/>
                <a:gdLst/>
                <a:ahLst/>
                <a:cxnLst/>
                <a:rect l="l" t="t" r="r" b="b"/>
                <a:pathLst>
                  <a:path w="1901" h="3047" extrusionOk="0">
                    <a:moveTo>
                      <a:pt x="336" y="103"/>
                    </a:moveTo>
                    <a:lnTo>
                      <a:pt x="690" y="1"/>
                    </a:lnTo>
                    <a:lnTo>
                      <a:pt x="1049" y="0"/>
                    </a:lnTo>
                    <a:lnTo>
                      <a:pt x="1419" y="96"/>
                    </a:lnTo>
                    <a:lnTo>
                      <a:pt x="1901" y="2866"/>
                    </a:lnTo>
                    <a:cubicBezTo>
                      <a:pt x="1784" y="3085"/>
                      <a:pt x="367" y="3100"/>
                      <a:pt x="0" y="2937"/>
                    </a:cubicBezTo>
                    <a:lnTo>
                      <a:pt x="336" y="103"/>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45"/>
              <p:cNvSpPr/>
              <p:nvPr/>
            </p:nvSpPr>
            <p:spPr>
              <a:xfrm>
                <a:off x="2531465" y="2294058"/>
                <a:ext cx="88741" cy="499370"/>
              </a:xfrm>
              <a:custGeom>
                <a:avLst/>
                <a:gdLst/>
                <a:ahLst/>
                <a:cxnLst/>
                <a:rect l="l" t="t" r="r" b="b"/>
                <a:pathLst>
                  <a:path w="279" h="1570" extrusionOk="0">
                    <a:moveTo>
                      <a:pt x="0" y="5"/>
                    </a:moveTo>
                    <a:cubicBezTo>
                      <a:pt x="36" y="209"/>
                      <a:pt x="71" y="413"/>
                      <a:pt x="107" y="617"/>
                    </a:cubicBezTo>
                    <a:cubicBezTo>
                      <a:pt x="142" y="820"/>
                      <a:pt x="178" y="1023"/>
                      <a:pt x="213" y="1226"/>
                    </a:cubicBezTo>
                    <a:cubicBezTo>
                      <a:pt x="233" y="1340"/>
                      <a:pt x="252" y="1453"/>
                      <a:pt x="272" y="1568"/>
                    </a:cubicBezTo>
                    <a:cubicBezTo>
                      <a:pt x="273" y="1573"/>
                      <a:pt x="280" y="1570"/>
                      <a:pt x="279" y="1565"/>
                    </a:cubicBezTo>
                    <a:cubicBezTo>
                      <a:pt x="244" y="1362"/>
                      <a:pt x="208" y="1157"/>
                      <a:pt x="173" y="954"/>
                    </a:cubicBezTo>
                    <a:cubicBezTo>
                      <a:pt x="137" y="750"/>
                      <a:pt x="102" y="547"/>
                      <a:pt x="67" y="345"/>
                    </a:cubicBezTo>
                    <a:cubicBezTo>
                      <a:pt x="47" y="230"/>
                      <a:pt x="27" y="117"/>
                      <a:pt x="7" y="2"/>
                    </a:cubicBezTo>
                    <a:cubicBezTo>
                      <a:pt x="6" y="-3"/>
                      <a:pt x="-1" y="0"/>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45"/>
              <p:cNvSpPr/>
              <p:nvPr/>
            </p:nvSpPr>
            <p:spPr>
              <a:xfrm>
                <a:off x="2143741" y="2455001"/>
                <a:ext cx="92558" cy="114505"/>
              </a:xfrm>
              <a:custGeom>
                <a:avLst/>
                <a:gdLst/>
                <a:ahLst/>
                <a:cxnLst/>
                <a:rect l="l" t="t" r="r" b="b"/>
                <a:pathLst>
                  <a:path w="291" h="360" extrusionOk="0">
                    <a:moveTo>
                      <a:pt x="6" y="359"/>
                    </a:moveTo>
                    <a:cubicBezTo>
                      <a:pt x="43" y="312"/>
                      <a:pt x="81" y="265"/>
                      <a:pt x="117" y="217"/>
                    </a:cubicBezTo>
                    <a:cubicBezTo>
                      <a:pt x="153" y="171"/>
                      <a:pt x="189" y="125"/>
                      <a:pt x="227" y="80"/>
                    </a:cubicBezTo>
                    <a:cubicBezTo>
                      <a:pt x="247" y="55"/>
                      <a:pt x="268" y="30"/>
                      <a:pt x="290" y="7"/>
                    </a:cubicBezTo>
                    <a:cubicBezTo>
                      <a:pt x="293" y="3"/>
                      <a:pt x="288" y="-2"/>
                      <a:pt x="284" y="1"/>
                    </a:cubicBezTo>
                    <a:cubicBezTo>
                      <a:pt x="245" y="43"/>
                      <a:pt x="210" y="87"/>
                      <a:pt x="174" y="132"/>
                    </a:cubicBezTo>
                    <a:cubicBezTo>
                      <a:pt x="137" y="180"/>
                      <a:pt x="101" y="227"/>
                      <a:pt x="63" y="273"/>
                    </a:cubicBezTo>
                    <a:cubicBezTo>
                      <a:pt x="42" y="300"/>
                      <a:pt x="21" y="327"/>
                      <a:pt x="1" y="353"/>
                    </a:cubicBezTo>
                    <a:cubicBezTo>
                      <a:pt x="-3" y="357"/>
                      <a:pt x="3" y="363"/>
                      <a:pt x="6" y="3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9" name="Google Shape;779;p45"/>
              <p:cNvSpPr/>
              <p:nvPr/>
            </p:nvSpPr>
            <p:spPr>
              <a:xfrm>
                <a:off x="2205446" y="2468042"/>
                <a:ext cx="49937" cy="23855"/>
              </a:xfrm>
              <a:custGeom>
                <a:avLst/>
                <a:gdLst/>
                <a:ahLst/>
                <a:cxnLst/>
                <a:rect l="l" t="t" r="r" b="b"/>
                <a:pathLst>
                  <a:path w="157" h="75" extrusionOk="0">
                    <a:moveTo>
                      <a:pt x="151" y="0"/>
                    </a:moveTo>
                    <a:cubicBezTo>
                      <a:pt x="104" y="27"/>
                      <a:pt x="54" y="50"/>
                      <a:pt x="3" y="67"/>
                    </a:cubicBezTo>
                    <a:cubicBezTo>
                      <a:pt x="-2" y="69"/>
                      <a:pt x="0" y="76"/>
                      <a:pt x="4" y="75"/>
                    </a:cubicBezTo>
                    <a:cubicBezTo>
                      <a:pt x="57" y="57"/>
                      <a:pt x="108" y="34"/>
                      <a:pt x="155" y="7"/>
                    </a:cubicBezTo>
                    <a:cubicBezTo>
                      <a:pt x="160" y="4"/>
                      <a:pt x="156" y="-2"/>
                      <a:pt x="15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0" name="Google Shape;780;p45"/>
              <p:cNvSpPr/>
              <p:nvPr/>
            </p:nvSpPr>
            <p:spPr>
              <a:xfrm>
                <a:off x="2167596" y="2732676"/>
                <a:ext cx="41667" cy="25128"/>
              </a:xfrm>
              <a:custGeom>
                <a:avLst/>
                <a:gdLst/>
                <a:ahLst/>
                <a:cxnLst/>
                <a:rect l="l" t="t" r="r" b="b"/>
                <a:pathLst>
                  <a:path w="131" h="79" extrusionOk="0">
                    <a:moveTo>
                      <a:pt x="1" y="7"/>
                    </a:moveTo>
                    <a:cubicBezTo>
                      <a:pt x="34" y="44"/>
                      <a:pt x="78" y="69"/>
                      <a:pt x="126" y="79"/>
                    </a:cubicBezTo>
                    <a:cubicBezTo>
                      <a:pt x="131" y="79"/>
                      <a:pt x="133" y="72"/>
                      <a:pt x="128" y="71"/>
                    </a:cubicBezTo>
                    <a:cubicBezTo>
                      <a:pt x="82" y="61"/>
                      <a:pt x="38" y="37"/>
                      <a:pt x="7" y="2"/>
                    </a:cubicBezTo>
                    <a:cubicBezTo>
                      <a:pt x="3" y="-2"/>
                      <a:pt x="-3" y="3"/>
                      <a:pt x="1"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45"/>
              <p:cNvSpPr/>
              <p:nvPr/>
            </p:nvSpPr>
            <p:spPr>
              <a:xfrm>
                <a:off x="2164097" y="2746353"/>
                <a:ext cx="76972" cy="58843"/>
              </a:xfrm>
              <a:custGeom>
                <a:avLst/>
                <a:gdLst/>
                <a:ahLst/>
                <a:cxnLst/>
                <a:rect l="l" t="t" r="r" b="b"/>
                <a:pathLst>
                  <a:path w="242" h="185" extrusionOk="0">
                    <a:moveTo>
                      <a:pt x="1" y="6"/>
                    </a:moveTo>
                    <a:cubicBezTo>
                      <a:pt x="38" y="76"/>
                      <a:pt x="101" y="132"/>
                      <a:pt x="174" y="164"/>
                    </a:cubicBezTo>
                    <a:cubicBezTo>
                      <a:pt x="194" y="173"/>
                      <a:pt x="215" y="180"/>
                      <a:pt x="237" y="185"/>
                    </a:cubicBezTo>
                    <a:cubicBezTo>
                      <a:pt x="242" y="186"/>
                      <a:pt x="244" y="178"/>
                      <a:pt x="239" y="177"/>
                    </a:cubicBezTo>
                    <a:cubicBezTo>
                      <a:pt x="163" y="160"/>
                      <a:pt x="93" y="117"/>
                      <a:pt x="44" y="57"/>
                    </a:cubicBezTo>
                    <a:cubicBezTo>
                      <a:pt x="30" y="40"/>
                      <a:pt x="18" y="21"/>
                      <a:pt x="8" y="2"/>
                    </a:cubicBezTo>
                    <a:cubicBezTo>
                      <a:pt x="5" y="-2"/>
                      <a:pt x="-2" y="2"/>
                      <a:pt x="1" y="6"/>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45"/>
              <p:cNvSpPr/>
              <p:nvPr/>
            </p:nvSpPr>
            <p:spPr>
              <a:xfrm>
                <a:off x="1750927" y="2188141"/>
                <a:ext cx="430663" cy="547080"/>
              </a:xfrm>
              <a:custGeom>
                <a:avLst/>
                <a:gdLst/>
                <a:ahLst/>
                <a:cxnLst/>
                <a:rect l="l" t="t" r="r" b="b"/>
                <a:pathLst>
                  <a:path w="1354" h="1720" extrusionOk="0">
                    <a:moveTo>
                      <a:pt x="1354" y="201"/>
                    </a:moveTo>
                    <a:cubicBezTo>
                      <a:pt x="1095" y="271"/>
                      <a:pt x="601" y="1112"/>
                      <a:pt x="601" y="1112"/>
                    </a:cubicBezTo>
                    <a:cubicBezTo>
                      <a:pt x="601" y="1112"/>
                      <a:pt x="404" y="83"/>
                      <a:pt x="345" y="21"/>
                    </a:cubicBezTo>
                    <a:cubicBezTo>
                      <a:pt x="296" y="-31"/>
                      <a:pt x="32" y="21"/>
                      <a:pt x="3" y="86"/>
                    </a:cubicBezTo>
                    <a:cubicBezTo>
                      <a:pt x="-24" y="147"/>
                      <a:pt x="144" y="1162"/>
                      <a:pt x="193" y="1419"/>
                    </a:cubicBezTo>
                    <a:cubicBezTo>
                      <a:pt x="259" y="1769"/>
                      <a:pt x="606" y="1781"/>
                      <a:pt x="808" y="1623"/>
                    </a:cubicBezTo>
                    <a:cubicBezTo>
                      <a:pt x="1046" y="1435"/>
                      <a:pt x="1293" y="1136"/>
                      <a:pt x="1293" y="1136"/>
                    </a:cubicBezTo>
                    <a:lnTo>
                      <a:pt x="1354" y="201"/>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45"/>
              <p:cNvSpPr/>
              <p:nvPr/>
            </p:nvSpPr>
            <p:spPr>
              <a:xfrm>
                <a:off x="2249657" y="2225355"/>
                <a:ext cx="156807" cy="170167"/>
              </a:xfrm>
              <a:custGeom>
                <a:avLst/>
                <a:gdLst/>
                <a:ahLst/>
                <a:cxnLst/>
                <a:rect l="l" t="t" r="r" b="b"/>
                <a:pathLst>
                  <a:path w="493" h="535" extrusionOk="0">
                    <a:moveTo>
                      <a:pt x="12" y="2"/>
                    </a:moveTo>
                    <a:cubicBezTo>
                      <a:pt x="-2" y="23"/>
                      <a:pt x="-3" y="51"/>
                      <a:pt x="5" y="75"/>
                    </a:cubicBezTo>
                    <a:cubicBezTo>
                      <a:pt x="14" y="102"/>
                      <a:pt x="33" y="123"/>
                      <a:pt x="56" y="138"/>
                    </a:cubicBezTo>
                    <a:cubicBezTo>
                      <a:pt x="82" y="153"/>
                      <a:pt x="113" y="162"/>
                      <a:pt x="143" y="168"/>
                    </a:cubicBezTo>
                    <a:cubicBezTo>
                      <a:pt x="179" y="176"/>
                      <a:pt x="214" y="183"/>
                      <a:pt x="250" y="189"/>
                    </a:cubicBezTo>
                    <a:cubicBezTo>
                      <a:pt x="288" y="197"/>
                      <a:pt x="325" y="204"/>
                      <a:pt x="362" y="212"/>
                    </a:cubicBezTo>
                    <a:cubicBezTo>
                      <a:pt x="393" y="218"/>
                      <a:pt x="428" y="227"/>
                      <a:pt x="446" y="255"/>
                    </a:cubicBezTo>
                    <a:cubicBezTo>
                      <a:pt x="454" y="267"/>
                      <a:pt x="456" y="281"/>
                      <a:pt x="453" y="294"/>
                    </a:cubicBezTo>
                    <a:cubicBezTo>
                      <a:pt x="449" y="308"/>
                      <a:pt x="443" y="319"/>
                      <a:pt x="435" y="329"/>
                    </a:cubicBezTo>
                    <a:cubicBezTo>
                      <a:pt x="419" y="351"/>
                      <a:pt x="399" y="371"/>
                      <a:pt x="390" y="398"/>
                    </a:cubicBezTo>
                    <a:cubicBezTo>
                      <a:pt x="381" y="426"/>
                      <a:pt x="385" y="460"/>
                      <a:pt x="401" y="485"/>
                    </a:cubicBezTo>
                    <a:cubicBezTo>
                      <a:pt x="416" y="509"/>
                      <a:pt x="441" y="526"/>
                      <a:pt x="469" y="532"/>
                    </a:cubicBezTo>
                    <a:cubicBezTo>
                      <a:pt x="475" y="534"/>
                      <a:pt x="482" y="534"/>
                      <a:pt x="489" y="535"/>
                    </a:cubicBezTo>
                    <a:cubicBezTo>
                      <a:pt x="494" y="535"/>
                      <a:pt x="494" y="526"/>
                      <a:pt x="489" y="526"/>
                    </a:cubicBezTo>
                    <a:cubicBezTo>
                      <a:pt x="461" y="526"/>
                      <a:pt x="433" y="513"/>
                      <a:pt x="414" y="491"/>
                    </a:cubicBezTo>
                    <a:cubicBezTo>
                      <a:pt x="395" y="468"/>
                      <a:pt x="389" y="435"/>
                      <a:pt x="396" y="406"/>
                    </a:cubicBezTo>
                    <a:cubicBezTo>
                      <a:pt x="403" y="379"/>
                      <a:pt x="423" y="358"/>
                      <a:pt x="439" y="336"/>
                    </a:cubicBezTo>
                    <a:cubicBezTo>
                      <a:pt x="454" y="316"/>
                      <a:pt x="467" y="293"/>
                      <a:pt x="459" y="268"/>
                    </a:cubicBezTo>
                    <a:cubicBezTo>
                      <a:pt x="452" y="239"/>
                      <a:pt x="425" y="221"/>
                      <a:pt x="399" y="213"/>
                    </a:cubicBezTo>
                    <a:cubicBezTo>
                      <a:pt x="382" y="208"/>
                      <a:pt x="365" y="204"/>
                      <a:pt x="348" y="201"/>
                    </a:cubicBezTo>
                    <a:cubicBezTo>
                      <a:pt x="330" y="198"/>
                      <a:pt x="313" y="194"/>
                      <a:pt x="294" y="190"/>
                    </a:cubicBezTo>
                    <a:cubicBezTo>
                      <a:pt x="258" y="183"/>
                      <a:pt x="222" y="176"/>
                      <a:pt x="186" y="169"/>
                    </a:cubicBezTo>
                    <a:cubicBezTo>
                      <a:pt x="155" y="163"/>
                      <a:pt x="123" y="158"/>
                      <a:pt x="93" y="146"/>
                    </a:cubicBezTo>
                    <a:cubicBezTo>
                      <a:pt x="66" y="136"/>
                      <a:pt x="40" y="121"/>
                      <a:pt x="24" y="96"/>
                    </a:cubicBezTo>
                    <a:cubicBezTo>
                      <a:pt x="11" y="75"/>
                      <a:pt x="3" y="47"/>
                      <a:pt x="11" y="22"/>
                    </a:cubicBezTo>
                    <a:cubicBezTo>
                      <a:pt x="12" y="17"/>
                      <a:pt x="16" y="11"/>
                      <a:pt x="19" y="6"/>
                    </a:cubicBezTo>
                    <a:cubicBezTo>
                      <a:pt x="22" y="2"/>
                      <a:pt x="16" y="-2"/>
                      <a:pt x="12"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4" name="Google Shape;784;p45"/>
              <p:cNvSpPr/>
              <p:nvPr/>
            </p:nvSpPr>
            <p:spPr>
              <a:xfrm>
                <a:off x="2312317" y="2223128"/>
                <a:ext cx="142812" cy="184481"/>
              </a:xfrm>
              <a:custGeom>
                <a:avLst/>
                <a:gdLst/>
                <a:ahLst/>
                <a:cxnLst/>
                <a:rect l="l" t="t" r="r" b="b"/>
                <a:pathLst>
                  <a:path w="449" h="580" extrusionOk="0">
                    <a:moveTo>
                      <a:pt x="412" y="6"/>
                    </a:moveTo>
                    <a:cubicBezTo>
                      <a:pt x="428" y="32"/>
                      <a:pt x="441" y="62"/>
                      <a:pt x="441" y="93"/>
                    </a:cubicBezTo>
                    <a:cubicBezTo>
                      <a:pt x="441" y="122"/>
                      <a:pt x="428" y="149"/>
                      <a:pt x="407" y="169"/>
                    </a:cubicBezTo>
                    <a:cubicBezTo>
                      <a:pt x="359" y="213"/>
                      <a:pt x="290" y="214"/>
                      <a:pt x="228" y="217"/>
                    </a:cubicBezTo>
                    <a:cubicBezTo>
                      <a:pt x="171" y="220"/>
                      <a:pt x="101" y="227"/>
                      <a:pt x="62" y="276"/>
                    </a:cubicBezTo>
                    <a:cubicBezTo>
                      <a:pt x="45" y="297"/>
                      <a:pt x="36" y="325"/>
                      <a:pt x="47" y="351"/>
                    </a:cubicBezTo>
                    <a:cubicBezTo>
                      <a:pt x="57" y="374"/>
                      <a:pt x="82" y="391"/>
                      <a:pt x="85" y="418"/>
                    </a:cubicBezTo>
                    <a:cubicBezTo>
                      <a:pt x="88" y="450"/>
                      <a:pt x="58" y="472"/>
                      <a:pt x="37" y="490"/>
                    </a:cubicBezTo>
                    <a:cubicBezTo>
                      <a:pt x="16" y="507"/>
                      <a:pt x="-5" y="531"/>
                      <a:pt x="0" y="561"/>
                    </a:cubicBezTo>
                    <a:cubicBezTo>
                      <a:pt x="1" y="567"/>
                      <a:pt x="5" y="573"/>
                      <a:pt x="8" y="578"/>
                    </a:cubicBezTo>
                    <a:cubicBezTo>
                      <a:pt x="11" y="582"/>
                      <a:pt x="18" y="578"/>
                      <a:pt x="15" y="574"/>
                    </a:cubicBezTo>
                    <a:cubicBezTo>
                      <a:pt x="6" y="563"/>
                      <a:pt x="6" y="548"/>
                      <a:pt x="10" y="535"/>
                    </a:cubicBezTo>
                    <a:cubicBezTo>
                      <a:pt x="15" y="521"/>
                      <a:pt x="26" y="509"/>
                      <a:pt x="37" y="500"/>
                    </a:cubicBezTo>
                    <a:cubicBezTo>
                      <a:pt x="59" y="481"/>
                      <a:pt x="86" y="462"/>
                      <a:pt x="91" y="432"/>
                    </a:cubicBezTo>
                    <a:cubicBezTo>
                      <a:pt x="97" y="405"/>
                      <a:pt x="78" y="385"/>
                      <a:pt x="64" y="363"/>
                    </a:cubicBezTo>
                    <a:cubicBezTo>
                      <a:pt x="56" y="352"/>
                      <a:pt x="50" y="340"/>
                      <a:pt x="50" y="326"/>
                    </a:cubicBezTo>
                    <a:cubicBezTo>
                      <a:pt x="50" y="312"/>
                      <a:pt x="56" y="299"/>
                      <a:pt x="64" y="287"/>
                    </a:cubicBezTo>
                    <a:cubicBezTo>
                      <a:pt x="81" y="262"/>
                      <a:pt x="109" y="247"/>
                      <a:pt x="137" y="238"/>
                    </a:cubicBezTo>
                    <a:cubicBezTo>
                      <a:pt x="168" y="229"/>
                      <a:pt x="200" y="226"/>
                      <a:pt x="232" y="225"/>
                    </a:cubicBezTo>
                    <a:cubicBezTo>
                      <a:pt x="293" y="221"/>
                      <a:pt x="359" y="220"/>
                      <a:pt x="408" y="178"/>
                    </a:cubicBezTo>
                    <a:cubicBezTo>
                      <a:pt x="429" y="160"/>
                      <a:pt x="444" y="136"/>
                      <a:pt x="448" y="109"/>
                    </a:cubicBezTo>
                    <a:cubicBezTo>
                      <a:pt x="452" y="79"/>
                      <a:pt x="443" y="49"/>
                      <a:pt x="430" y="22"/>
                    </a:cubicBezTo>
                    <a:cubicBezTo>
                      <a:pt x="427" y="15"/>
                      <a:pt x="423" y="9"/>
                      <a:pt x="418" y="2"/>
                    </a:cubicBezTo>
                    <a:cubicBezTo>
                      <a:pt x="416" y="-2"/>
                      <a:pt x="408" y="2"/>
                      <a:pt x="412"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45"/>
              <p:cNvSpPr/>
              <p:nvPr/>
            </p:nvSpPr>
            <p:spPr>
              <a:xfrm>
                <a:off x="2152965" y="1705947"/>
                <a:ext cx="378182" cy="380094"/>
              </a:xfrm>
              <a:custGeom>
                <a:avLst/>
                <a:gdLst/>
                <a:ahLst/>
                <a:cxnLst/>
                <a:rect l="l" t="t" r="r" b="b"/>
                <a:pathLst>
                  <a:path w="1189" h="1195" extrusionOk="0">
                    <a:moveTo>
                      <a:pt x="1126" y="834"/>
                    </a:moveTo>
                    <a:cubicBezTo>
                      <a:pt x="1214" y="695"/>
                      <a:pt x="1207" y="508"/>
                      <a:pt x="1126" y="366"/>
                    </a:cubicBezTo>
                    <a:cubicBezTo>
                      <a:pt x="1136" y="243"/>
                      <a:pt x="1073" y="118"/>
                      <a:pt x="968" y="54"/>
                    </a:cubicBezTo>
                    <a:cubicBezTo>
                      <a:pt x="864" y="-9"/>
                      <a:pt x="471" y="-65"/>
                      <a:pt x="219" y="184"/>
                    </a:cubicBezTo>
                    <a:cubicBezTo>
                      <a:pt x="115" y="286"/>
                      <a:pt x="48" y="433"/>
                      <a:pt x="73" y="577"/>
                    </a:cubicBezTo>
                    <a:cubicBezTo>
                      <a:pt x="40" y="606"/>
                      <a:pt x="18" y="646"/>
                      <a:pt x="8" y="688"/>
                    </a:cubicBezTo>
                    <a:cubicBezTo>
                      <a:pt x="-3" y="731"/>
                      <a:pt x="-2" y="775"/>
                      <a:pt x="4" y="818"/>
                    </a:cubicBezTo>
                    <a:cubicBezTo>
                      <a:pt x="18" y="907"/>
                      <a:pt x="58" y="991"/>
                      <a:pt x="118" y="1058"/>
                    </a:cubicBezTo>
                    <a:cubicBezTo>
                      <a:pt x="179" y="1125"/>
                      <a:pt x="259" y="1173"/>
                      <a:pt x="346" y="1195"/>
                    </a:cubicBezTo>
                    <a:cubicBezTo>
                      <a:pt x="479" y="1144"/>
                      <a:pt x="607" y="1073"/>
                      <a:pt x="728" y="997"/>
                    </a:cubicBezTo>
                    <a:cubicBezTo>
                      <a:pt x="788" y="959"/>
                      <a:pt x="848" y="917"/>
                      <a:pt x="912" y="884"/>
                    </a:cubicBezTo>
                    <a:cubicBezTo>
                      <a:pt x="976" y="851"/>
                      <a:pt x="1054" y="834"/>
                      <a:pt x="1126" y="8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45"/>
              <p:cNvSpPr/>
              <p:nvPr/>
            </p:nvSpPr>
            <p:spPr>
              <a:xfrm>
                <a:off x="2238207" y="1794053"/>
                <a:ext cx="278627" cy="485375"/>
              </a:xfrm>
              <a:custGeom>
                <a:avLst/>
                <a:gdLst/>
                <a:ahLst/>
                <a:cxnLst/>
                <a:rect l="l" t="t" r="r" b="b"/>
                <a:pathLst>
                  <a:path w="876" h="1526" extrusionOk="0">
                    <a:moveTo>
                      <a:pt x="7" y="794"/>
                    </a:moveTo>
                    <a:cubicBezTo>
                      <a:pt x="7" y="794"/>
                      <a:pt x="156" y="1059"/>
                      <a:pt x="181" y="1423"/>
                    </a:cubicBezTo>
                    <a:cubicBezTo>
                      <a:pt x="267" y="1583"/>
                      <a:pt x="488" y="1544"/>
                      <a:pt x="534" y="1393"/>
                    </a:cubicBezTo>
                    <a:cubicBezTo>
                      <a:pt x="522" y="1255"/>
                      <a:pt x="542" y="1189"/>
                      <a:pt x="584" y="1139"/>
                    </a:cubicBezTo>
                    <a:cubicBezTo>
                      <a:pt x="587" y="1135"/>
                      <a:pt x="591" y="1131"/>
                      <a:pt x="594" y="1126"/>
                    </a:cubicBezTo>
                    <a:cubicBezTo>
                      <a:pt x="596" y="1124"/>
                      <a:pt x="599" y="1121"/>
                      <a:pt x="601" y="1118"/>
                    </a:cubicBezTo>
                    <a:cubicBezTo>
                      <a:pt x="606" y="1113"/>
                      <a:pt x="612" y="1109"/>
                      <a:pt x="617" y="1103"/>
                    </a:cubicBezTo>
                    <a:cubicBezTo>
                      <a:pt x="625" y="1096"/>
                      <a:pt x="633" y="1090"/>
                      <a:pt x="641" y="1083"/>
                    </a:cubicBezTo>
                    <a:lnTo>
                      <a:pt x="641" y="1083"/>
                    </a:lnTo>
                    <a:cubicBezTo>
                      <a:pt x="675" y="1056"/>
                      <a:pt x="713" y="1026"/>
                      <a:pt x="756" y="984"/>
                    </a:cubicBezTo>
                    <a:cubicBezTo>
                      <a:pt x="817" y="922"/>
                      <a:pt x="861" y="840"/>
                      <a:pt x="873" y="716"/>
                    </a:cubicBezTo>
                    <a:cubicBezTo>
                      <a:pt x="873" y="714"/>
                      <a:pt x="873" y="713"/>
                      <a:pt x="873" y="711"/>
                    </a:cubicBezTo>
                    <a:cubicBezTo>
                      <a:pt x="873" y="709"/>
                      <a:pt x="873" y="708"/>
                      <a:pt x="874" y="705"/>
                    </a:cubicBezTo>
                    <a:cubicBezTo>
                      <a:pt x="874" y="702"/>
                      <a:pt x="874" y="699"/>
                      <a:pt x="874" y="696"/>
                    </a:cubicBezTo>
                    <a:cubicBezTo>
                      <a:pt x="874" y="694"/>
                      <a:pt x="874" y="693"/>
                      <a:pt x="875" y="692"/>
                    </a:cubicBezTo>
                    <a:cubicBezTo>
                      <a:pt x="882" y="570"/>
                      <a:pt x="861" y="409"/>
                      <a:pt x="801" y="189"/>
                    </a:cubicBezTo>
                    <a:cubicBezTo>
                      <a:pt x="737" y="-40"/>
                      <a:pt x="169" y="-93"/>
                      <a:pt x="34" y="213"/>
                    </a:cubicBezTo>
                    <a:cubicBezTo>
                      <a:pt x="-21" y="339"/>
                      <a:pt x="7" y="794"/>
                      <a:pt x="7" y="794"/>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45"/>
              <p:cNvSpPr/>
              <p:nvPr/>
            </p:nvSpPr>
            <p:spPr>
              <a:xfrm>
                <a:off x="2216578" y="1776559"/>
                <a:ext cx="290078" cy="238234"/>
              </a:xfrm>
              <a:custGeom>
                <a:avLst/>
                <a:gdLst/>
                <a:ahLst/>
                <a:cxnLst/>
                <a:rect l="l" t="t" r="r" b="b"/>
                <a:pathLst>
                  <a:path w="912" h="749" extrusionOk="0">
                    <a:moveTo>
                      <a:pt x="912" y="234"/>
                    </a:moveTo>
                    <a:cubicBezTo>
                      <a:pt x="732" y="285"/>
                      <a:pt x="539" y="291"/>
                      <a:pt x="356" y="253"/>
                    </a:cubicBezTo>
                    <a:cubicBezTo>
                      <a:pt x="379" y="261"/>
                      <a:pt x="403" y="270"/>
                      <a:pt x="427" y="279"/>
                    </a:cubicBezTo>
                    <a:cubicBezTo>
                      <a:pt x="359" y="285"/>
                      <a:pt x="291" y="291"/>
                      <a:pt x="222" y="297"/>
                    </a:cubicBezTo>
                    <a:cubicBezTo>
                      <a:pt x="247" y="376"/>
                      <a:pt x="226" y="464"/>
                      <a:pt x="171" y="526"/>
                    </a:cubicBezTo>
                    <a:cubicBezTo>
                      <a:pt x="176" y="572"/>
                      <a:pt x="166" y="618"/>
                      <a:pt x="144" y="657"/>
                    </a:cubicBezTo>
                    <a:cubicBezTo>
                      <a:pt x="122" y="697"/>
                      <a:pt x="88" y="729"/>
                      <a:pt x="47" y="749"/>
                    </a:cubicBezTo>
                    <a:cubicBezTo>
                      <a:pt x="25" y="653"/>
                      <a:pt x="-1" y="555"/>
                      <a:pt x="0" y="456"/>
                    </a:cubicBezTo>
                    <a:cubicBezTo>
                      <a:pt x="1" y="358"/>
                      <a:pt x="27" y="257"/>
                      <a:pt x="89" y="181"/>
                    </a:cubicBezTo>
                    <a:cubicBezTo>
                      <a:pt x="130" y="132"/>
                      <a:pt x="183" y="95"/>
                      <a:pt x="241" y="67"/>
                    </a:cubicBezTo>
                    <a:cubicBezTo>
                      <a:pt x="355" y="10"/>
                      <a:pt x="488" y="-15"/>
                      <a:pt x="613" y="10"/>
                    </a:cubicBezTo>
                    <a:cubicBezTo>
                      <a:pt x="739" y="36"/>
                      <a:pt x="853" y="120"/>
                      <a:pt x="912" y="2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45"/>
              <p:cNvSpPr/>
              <p:nvPr/>
            </p:nvSpPr>
            <p:spPr>
              <a:xfrm>
                <a:off x="2429684" y="2003660"/>
                <a:ext cx="20992" cy="18130"/>
              </a:xfrm>
              <a:custGeom>
                <a:avLst/>
                <a:gdLst/>
                <a:ahLst/>
                <a:cxnLst/>
                <a:rect l="l" t="t" r="r" b="b"/>
                <a:pathLst>
                  <a:path w="66" h="57" extrusionOk="0">
                    <a:moveTo>
                      <a:pt x="4" y="9"/>
                    </a:moveTo>
                    <a:cubicBezTo>
                      <a:pt x="11" y="4"/>
                      <a:pt x="19" y="1"/>
                      <a:pt x="29" y="0"/>
                    </a:cubicBezTo>
                    <a:cubicBezTo>
                      <a:pt x="37" y="-1"/>
                      <a:pt x="46" y="0"/>
                      <a:pt x="53" y="4"/>
                    </a:cubicBezTo>
                    <a:cubicBezTo>
                      <a:pt x="60" y="9"/>
                      <a:pt x="64" y="18"/>
                      <a:pt x="65" y="26"/>
                    </a:cubicBezTo>
                    <a:cubicBezTo>
                      <a:pt x="67" y="34"/>
                      <a:pt x="64" y="43"/>
                      <a:pt x="62" y="51"/>
                    </a:cubicBezTo>
                    <a:cubicBezTo>
                      <a:pt x="60" y="55"/>
                      <a:pt x="56" y="59"/>
                      <a:pt x="52" y="57"/>
                    </a:cubicBezTo>
                    <a:cubicBezTo>
                      <a:pt x="48" y="56"/>
                      <a:pt x="44" y="52"/>
                      <a:pt x="45" y="47"/>
                    </a:cubicBezTo>
                    <a:cubicBezTo>
                      <a:pt x="47" y="42"/>
                      <a:pt x="49" y="35"/>
                      <a:pt x="49" y="29"/>
                    </a:cubicBezTo>
                    <a:cubicBezTo>
                      <a:pt x="49" y="26"/>
                      <a:pt x="48" y="23"/>
                      <a:pt x="45" y="20"/>
                    </a:cubicBezTo>
                    <a:lnTo>
                      <a:pt x="46" y="21"/>
                    </a:lnTo>
                    <a:cubicBezTo>
                      <a:pt x="44" y="19"/>
                      <a:pt x="40" y="18"/>
                      <a:pt x="38" y="17"/>
                    </a:cubicBezTo>
                    <a:cubicBezTo>
                      <a:pt x="37" y="17"/>
                      <a:pt x="37" y="17"/>
                      <a:pt x="37" y="17"/>
                    </a:cubicBezTo>
                    <a:cubicBezTo>
                      <a:pt x="36" y="17"/>
                      <a:pt x="35" y="17"/>
                      <a:pt x="34" y="17"/>
                    </a:cubicBezTo>
                    <a:cubicBezTo>
                      <a:pt x="33" y="17"/>
                      <a:pt x="31" y="17"/>
                      <a:pt x="29" y="18"/>
                    </a:cubicBezTo>
                    <a:cubicBezTo>
                      <a:pt x="29" y="18"/>
                      <a:pt x="28" y="18"/>
                      <a:pt x="27" y="18"/>
                    </a:cubicBezTo>
                    <a:lnTo>
                      <a:pt x="27" y="18"/>
                    </a:lnTo>
                    <a:cubicBezTo>
                      <a:pt x="26" y="18"/>
                      <a:pt x="26" y="18"/>
                      <a:pt x="26" y="18"/>
                    </a:cubicBezTo>
                    <a:cubicBezTo>
                      <a:pt x="21" y="19"/>
                      <a:pt x="16" y="22"/>
                      <a:pt x="11" y="24"/>
                    </a:cubicBezTo>
                    <a:cubicBezTo>
                      <a:pt x="8" y="25"/>
                      <a:pt x="3" y="24"/>
                      <a:pt x="1" y="21"/>
                    </a:cubicBezTo>
                    <a:cubicBezTo>
                      <a:pt x="-1" y="17"/>
                      <a:pt x="-1" y="11"/>
                      <a:pt x="4" y="9"/>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45"/>
              <p:cNvSpPr/>
              <p:nvPr/>
            </p:nvSpPr>
            <p:spPr>
              <a:xfrm>
                <a:off x="2436999" y="1930504"/>
                <a:ext cx="53435" cy="20675"/>
              </a:xfrm>
              <a:custGeom>
                <a:avLst/>
                <a:gdLst/>
                <a:ahLst/>
                <a:cxnLst/>
                <a:rect l="l" t="t" r="r" b="b"/>
                <a:pathLst>
                  <a:path w="168" h="65" extrusionOk="0">
                    <a:moveTo>
                      <a:pt x="157" y="15"/>
                    </a:moveTo>
                    <a:cubicBezTo>
                      <a:pt x="111" y="-7"/>
                      <a:pt x="56" y="-6"/>
                      <a:pt x="12" y="20"/>
                    </a:cubicBezTo>
                    <a:cubicBezTo>
                      <a:pt x="1" y="27"/>
                      <a:pt x="-4" y="42"/>
                      <a:pt x="3" y="52"/>
                    </a:cubicBezTo>
                    <a:cubicBezTo>
                      <a:pt x="12" y="67"/>
                      <a:pt x="26" y="67"/>
                      <a:pt x="40" y="60"/>
                    </a:cubicBezTo>
                    <a:cubicBezTo>
                      <a:pt x="52" y="53"/>
                      <a:pt x="65" y="49"/>
                      <a:pt x="78" y="47"/>
                    </a:cubicBezTo>
                    <a:cubicBezTo>
                      <a:pt x="78" y="47"/>
                      <a:pt x="77" y="48"/>
                      <a:pt x="78" y="48"/>
                    </a:cubicBezTo>
                    <a:cubicBezTo>
                      <a:pt x="95" y="46"/>
                      <a:pt x="112" y="48"/>
                      <a:pt x="128" y="55"/>
                    </a:cubicBezTo>
                    <a:cubicBezTo>
                      <a:pt x="129" y="55"/>
                      <a:pt x="131" y="56"/>
                      <a:pt x="132" y="57"/>
                    </a:cubicBezTo>
                    <a:cubicBezTo>
                      <a:pt x="143" y="62"/>
                      <a:pt x="158" y="61"/>
                      <a:pt x="165" y="48"/>
                    </a:cubicBezTo>
                    <a:cubicBezTo>
                      <a:pt x="171" y="38"/>
                      <a:pt x="169" y="21"/>
                      <a:pt x="157" y="15"/>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45"/>
              <p:cNvSpPr/>
              <p:nvPr/>
            </p:nvSpPr>
            <p:spPr>
              <a:xfrm>
                <a:off x="2346350" y="1938138"/>
                <a:ext cx="52799" cy="23855"/>
              </a:xfrm>
              <a:custGeom>
                <a:avLst/>
                <a:gdLst/>
                <a:ahLst/>
                <a:cxnLst/>
                <a:rect l="l" t="t" r="r" b="b"/>
                <a:pathLst>
                  <a:path w="166" h="75" extrusionOk="0">
                    <a:moveTo>
                      <a:pt x="152" y="8"/>
                    </a:moveTo>
                    <a:cubicBezTo>
                      <a:pt x="104" y="-7"/>
                      <a:pt x="50" y="0"/>
                      <a:pt x="9" y="31"/>
                    </a:cubicBezTo>
                    <a:cubicBezTo>
                      <a:pt x="-1" y="39"/>
                      <a:pt x="-4" y="54"/>
                      <a:pt x="4" y="65"/>
                    </a:cubicBezTo>
                    <a:cubicBezTo>
                      <a:pt x="12" y="75"/>
                      <a:pt x="27" y="79"/>
                      <a:pt x="38" y="70"/>
                    </a:cubicBezTo>
                    <a:cubicBezTo>
                      <a:pt x="42" y="67"/>
                      <a:pt x="46" y="64"/>
                      <a:pt x="50" y="61"/>
                    </a:cubicBezTo>
                    <a:cubicBezTo>
                      <a:pt x="51" y="61"/>
                      <a:pt x="51" y="61"/>
                      <a:pt x="51" y="61"/>
                    </a:cubicBezTo>
                    <a:cubicBezTo>
                      <a:pt x="52" y="61"/>
                      <a:pt x="53" y="60"/>
                      <a:pt x="54" y="60"/>
                    </a:cubicBezTo>
                    <a:cubicBezTo>
                      <a:pt x="55" y="59"/>
                      <a:pt x="57" y="59"/>
                      <a:pt x="59" y="58"/>
                    </a:cubicBezTo>
                    <a:cubicBezTo>
                      <a:pt x="64" y="55"/>
                      <a:pt x="69" y="54"/>
                      <a:pt x="73" y="52"/>
                    </a:cubicBezTo>
                    <a:cubicBezTo>
                      <a:pt x="74" y="52"/>
                      <a:pt x="82" y="49"/>
                      <a:pt x="76" y="51"/>
                    </a:cubicBezTo>
                    <a:cubicBezTo>
                      <a:pt x="79" y="50"/>
                      <a:pt x="81" y="50"/>
                      <a:pt x="83" y="50"/>
                    </a:cubicBezTo>
                    <a:cubicBezTo>
                      <a:pt x="88" y="49"/>
                      <a:pt x="93" y="49"/>
                      <a:pt x="97" y="49"/>
                    </a:cubicBezTo>
                    <a:cubicBezTo>
                      <a:pt x="100" y="48"/>
                      <a:pt x="102" y="48"/>
                      <a:pt x="105" y="48"/>
                    </a:cubicBezTo>
                    <a:lnTo>
                      <a:pt x="105" y="48"/>
                    </a:lnTo>
                    <a:cubicBezTo>
                      <a:pt x="106" y="48"/>
                      <a:pt x="106" y="48"/>
                      <a:pt x="107" y="49"/>
                    </a:cubicBezTo>
                    <a:cubicBezTo>
                      <a:pt x="112" y="49"/>
                      <a:pt x="117" y="49"/>
                      <a:pt x="121" y="50"/>
                    </a:cubicBezTo>
                    <a:cubicBezTo>
                      <a:pt x="124" y="50"/>
                      <a:pt x="126" y="51"/>
                      <a:pt x="129" y="52"/>
                    </a:cubicBezTo>
                    <a:cubicBezTo>
                      <a:pt x="130" y="52"/>
                      <a:pt x="131" y="52"/>
                      <a:pt x="132" y="53"/>
                    </a:cubicBezTo>
                    <a:lnTo>
                      <a:pt x="132" y="53"/>
                    </a:lnTo>
                    <a:lnTo>
                      <a:pt x="133" y="53"/>
                    </a:lnTo>
                    <a:lnTo>
                      <a:pt x="133" y="53"/>
                    </a:lnTo>
                    <a:lnTo>
                      <a:pt x="133" y="53"/>
                    </a:lnTo>
                    <a:cubicBezTo>
                      <a:pt x="145" y="56"/>
                      <a:pt x="159" y="54"/>
                      <a:pt x="165" y="40"/>
                    </a:cubicBezTo>
                    <a:cubicBezTo>
                      <a:pt x="169" y="29"/>
                      <a:pt x="165" y="13"/>
                      <a:pt x="152" y="8"/>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45"/>
              <p:cNvSpPr/>
              <p:nvPr/>
            </p:nvSpPr>
            <p:spPr>
              <a:xfrm>
                <a:off x="2365116" y="1978533"/>
                <a:ext cx="31171" cy="22901"/>
              </a:xfrm>
              <a:custGeom>
                <a:avLst/>
                <a:gdLst/>
                <a:ahLst/>
                <a:cxnLst/>
                <a:rect l="l" t="t" r="r" b="b"/>
                <a:pathLst>
                  <a:path w="98" h="72" extrusionOk="0">
                    <a:moveTo>
                      <a:pt x="82" y="59"/>
                    </a:moveTo>
                    <a:cubicBezTo>
                      <a:pt x="80" y="40"/>
                      <a:pt x="66" y="17"/>
                      <a:pt x="44" y="16"/>
                    </a:cubicBezTo>
                    <a:cubicBezTo>
                      <a:pt x="35" y="16"/>
                      <a:pt x="26" y="20"/>
                      <a:pt x="21" y="28"/>
                    </a:cubicBezTo>
                    <a:cubicBezTo>
                      <a:pt x="14" y="38"/>
                      <a:pt x="15" y="52"/>
                      <a:pt x="16" y="64"/>
                    </a:cubicBezTo>
                    <a:cubicBezTo>
                      <a:pt x="16" y="68"/>
                      <a:pt x="12" y="72"/>
                      <a:pt x="8" y="72"/>
                    </a:cubicBezTo>
                    <a:cubicBezTo>
                      <a:pt x="4" y="72"/>
                      <a:pt x="0" y="68"/>
                      <a:pt x="0" y="64"/>
                    </a:cubicBezTo>
                    <a:cubicBezTo>
                      <a:pt x="0" y="48"/>
                      <a:pt x="-1" y="31"/>
                      <a:pt x="9" y="17"/>
                    </a:cubicBezTo>
                    <a:cubicBezTo>
                      <a:pt x="16" y="7"/>
                      <a:pt x="31" y="0"/>
                      <a:pt x="44" y="0"/>
                    </a:cubicBezTo>
                    <a:cubicBezTo>
                      <a:pt x="58" y="1"/>
                      <a:pt x="71" y="7"/>
                      <a:pt x="81" y="18"/>
                    </a:cubicBezTo>
                    <a:cubicBezTo>
                      <a:pt x="91" y="29"/>
                      <a:pt x="96" y="44"/>
                      <a:pt x="98" y="59"/>
                    </a:cubicBezTo>
                    <a:cubicBezTo>
                      <a:pt x="99" y="63"/>
                      <a:pt x="94" y="68"/>
                      <a:pt x="91" y="68"/>
                    </a:cubicBezTo>
                    <a:cubicBezTo>
                      <a:pt x="86" y="68"/>
                      <a:pt x="83" y="63"/>
                      <a:pt x="82"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792;p45"/>
              <p:cNvSpPr/>
              <p:nvPr/>
            </p:nvSpPr>
            <p:spPr>
              <a:xfrm>
                <a:off x="2456719" y="1971217"/>
                <a:ext cx="31171" cy="22901"/>
              </a:xfrm>
              <a:custGeom>
                <a:avLst/>
                <a:gdLst/>
                <a:ahLst/>
                <a:cxnLst/>
                <a:rect l="l" t="t" r="r" b="b"/>
                <a:pathLst>
                  <a:path w="98" h="72" extrusionOk="0">
                    <a:moveTo>
                      <a:pt x="83" y="60"/>
                    </a:moveTo>
                    <a:cubicBezTo>
                      <a:pt x="80" y="40"/>
                      <a:pt x="66" y="17"/>
                      <a:pt x="45" y="16"/>
                    </a:cubicBezTo>
                    <a:cubicBezTo>
                      <a:pt x="35" y="16"/>
                      <a:pt x="25" y="20"/>
                      <a:pt x="20" y="28"/>
                    </a:cubicBezTo>
                    <a:cubicBezTo>
                      <a:pt x="15" y="39"/>
                      <a:pt x="15" y="52"/>
                      <a:pt x="16" y="64"/>
                    </a:cubicBezTo>
                    <a:cubicBezTo>
                      <a:pt x="16" y="68"/>
                      <a:pt x="12" y="72"/>
                      <a:pt x="9" y="72"/>
                    </a:cubicBezTo>
                    <a:cubicBezTo>
                      <a:pt x="4" y="72"/>
                      <a:pt x="0" y="68"/>
                      <a:pt x="0" y="64"/>
                    </a:cubicBezTo>
                    <a:cubicBezTo>
                      <a:pt x="-1" y="49"/>
                      <a:pt x="-1" y="31"/>
                      <a:pt x="9" y="18"/>
                    </a:cubicBezTo>
                    <a:cubicBezTo>
                      <a:pt x="16" y="6"/>
                      <a:pt x="30" y="0"/>
                      <a:pt x="45" y="0"/>
                    </a:cubicBezTo>
                    <a:cubicBezTo>
                      <a:pt x="58" y="0"/>
                      <a:pt x="71" y="8"/>
                      <a:pt x="81" y="18"/>
                    </a:cubicBezTo>
                    <a:cubicBezTo>
                      <a:pt x="91" y="30"/>
                      <a:pt x="96" y="45"/>
                      <a:pt x="98" y="60"/>
                    </a:cubicBezTo>
                    <a:cubicBezTo>
                      <a:pt x="99" y="64"/>
                      <a:pt x="95" y="67"/>
                      <a:pt x="90" y="67"/>
                    </a:cubicBezTo>
                    <a:cubicBezTo>
                      <a:pt x="85" y="67"/>
                      <a:pt x="83" y="64"/>
                      <a:pt x="83" y="60"/>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45"/>
              <p:cNvSpPr/>
              <p:nvPr/>
            </p:nvSpPr>
            <p:spPr>
              <a:xfrm>
                <a:off x="2402648" y="2039284"/>
                <a:ext cx="42939" cy="26400"/>
              </a:xfrm>
              <a:custGeom>
                <a:avLst/>
                <a:gdLst/>
                <a:ahLst/>
                <a:cxnLst/>
                <a:rect l="l" t="t" r="r" b="b"/>
                <a:pathLst>
                  <a:path w="135" h="83" extrusionOk="0">
                    <a:moveTo>
                      <a:pt x="4" y="6"/>
                    </a:moveTo>
                    <a:cubicBezTo>
                      <a:pt x="15" y="-8"/>
                      <a:pt x="39" y="8"/>
                      <a:pt x="69" y="13"/>
                    </a:cubicBezTo>
                    <a:cubicBezTo>
                      <a:pt x="99" y="17"/>
                      <a:pt x="128" y="7"/>
                      <a:pt x="134" y="23"/>
                    </a:cubicBezTo>
                    <a:cubicBezTo>
                      <a:pt x="142" y="44"/>
                      <a:pt x="109" y="89"/>
                      <a:pt x="60" y="83"/>
                    </a:cubicBezTo>
                    <a:cubicBezTo>
                      <a:pt x="11" y="76"/>
                      <a:pt x="-9" y="24"/>
                      <a:pt x="4"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45"/>
              <p:cNvSpPr/>
              <p:nvPr/>
            </p:nvSpPr>
            <p:spPr>
              <a:xfrm>
                <a:off x="2403920" y="2051371"/>
                <a:ext cx="34033" cy="14313"/>
              </a:xfrm>
              <a:custGeom>
                <a:avLst/>
                <a:gdLst/>
                <a:ahLst/>
                <a:cxnLst/>
                <a:rect l="l" t="t" r="r" b="b"/>
                <a:pathLst>
                  <a:path w="107" h="45" extrusionOk="0">
                    <a:moveTo>
                      <a:pt x="0" y="0"/>
                    </a:moveTo>
                    <a:cubicBezTo>
                      <a:pt x="9" y="0"/>
                      <a:pt x="20" y="1"/>
                      <a:pt x="30" y="3"/>
                    </a:cubicBezTo>
                    <a:cubicBezTo>
                      <a:pt x="65" y="7"/>
                      <a:pt x="95" y="19"/>
                      <a:pt x="107" y="30"/>
                    </a:cubicBezTo>
                    <a:cubicBezTo>
                      <a:pt x="95" y="40"/>
                      <a:pt x="77" y="47"/>
                      <a:pt x="56" y="45"/>
                    </a:cubicBezTo>
                    <a:cubicBezTo>
                      <a:pt x="26" y="40"/>
                      <a:pt x="8" y="2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5" name="Google Shape;795;p45"/>
              <p:cNvSpPr/>
              <p:nvPr/>
            </p:nvSpPr>
            <p:spPr>
              <a:xfrm>
                <a:off x="2406465" y="2039284"/>
                <a:ext cx="36896" cy="9860"/>
              </a:xfrm>
              <a:custGeom>
                <a:avLst/>
                <a:gdLst/>
                <a:ahLst/>
                <a:cxnLst/>
                <a:rect l="l" t="t" r="r" b="b"/>
                <a:pathLst>
                  <a:path w="116" h="31" extrusionOk="0">
                    <a:moveTo>
                      <a:pt x="55" y="29"/>
                    </a:moveTo>
                    <a:cubicBezTo>
                      <a:pt x="28" y="26"/>
                      <a:pt x="6" y="17"/>
                      <a:pt x="0" y="1"/>
                    </a:cubicBezTo>
                    <a:cubicBezTo>
                      <a:pt x="12" y="-3"/>
                      <a:pt x="33" y="9"/>
                      <a:pt x="57" y="13"/>
                    </a:cubicBezTo>
                    <a:cubicBezTo>
                      <a:pt x="82" y="16"/>
                      <a:pt x="105" y="10"/>
                      <a:pt x="116" y="16"/>
                    </a:cubicBezTo>
                    <a:cubicBezTo>
                      <a:pt x="106" y="30"/>
                      <a:pt x="82" y="33"/>
                      <a:pt x="55"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45"/>
              <p:cNvSpPr/>
              <p:nvPr/>
            </p:nvSpPr>
            <p:spPr>
              <a:xfrm>
                <a:off x="2187316" y="1989983"/>
                <a:ext cx="77927" cy="78245"/>
              </a:xfrm>
              <a:custGeom>
                <a:avLst/>
                <a:gdLst/>
                <a:ahLst/>
                <a:cxnLst/>
                <a:rect l="l" t="t" r="r" b="b"/>
                <a:pathLst>
                  <a:path w="245" h="246" extrusionOk="0">
                    <a:moveTo>
                      <a:pt x="46" y="199"/>
                    </a:moveTo>
                    <a:cubicBezTo>
                      <a:pt x="99" y="253"/>
                      <a:pt x="176" y="262"/>
                      <a:pt x="218" y="219"/>
                    </a:cubicBezTo>
                    <a:cubicBezTo>
                      <a:pt x="260" y="178"/>
                      <a:pt x="252" y="101"/>
                      <a:pt x="199" y="47"/>
                    </a:cubicBezTo>
                    <a:cubicBezTo>
                      <a:pt x="146" y="-6"/>
                      <a:pt x="69" y="-15"/>
                      <a:pt x="26" y="27"/>
                    </a:cubicBezTo>
                    <a:cubicBezTo>
                      <a:pt x="-15" y="69"/>
                      <a:pt x="-7" y="146"/>
                      <a:pt x="46" y="199"/>
                    </a:cubicBezTo>
                    <a:close/>
                  </a:path>
                </a:pathLst>
              </a:custGeom>
              <a:solidFill>
                <a:srgbClr val="96543A"/>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45"/>
              <p:cNvSpPr/>
              <p:nvPr/>
            </p:nvSpPr>
            <p:spPr>
              <a:xfrm>
                <a:off x="2198130" y="2003342"/>
                <a:ext cx="48028" cy="48029"/>
              </a:xfrm>
              <a:custGeom>
                <a:avLst/>
                <a:gdLst/>
                <a:ahLst/>
                <a:cxnLst/>
                <a:rect l="l" t="t" r="r" b="b"/>
                <a:pathLst>
                  <a:path w="151" h="151" extrusionOk="0">
                    <a:moveTo>
                      <a:pt x="27" y="10"/>
                    </a:moveTo>
                    <a:cubicBezTo>
                      <a:pt x="46" y="-2"/>
                      <a:pt x="73" y="-4"/>
                      <a:pt x="99" y="5"/>
                    </a:cubicBezTo>
                    <a:cubicBezTo>
                      <a:pt x="112" y="10"/>
                      <a:pt x="122" y="16"/>
                      <a:pt x="129" y="25"/>
                    </a:cubicBezTo>
                    <a:cubicBezTo>
                      <a:pt x="138" y="35"/>
                      <a:pt x="142" y="50"/>
                      <a:pt x="138" y="62"/>
                    </a:cubicBezTo>
                    <a:cubicBezTo>
                      <a:pt x="135" y="73"/>
                      <a:pt x="127" y="80"/>
                      <a:pt x="120" y="88"/>
                    </a:cubicBezTo>
                    <a:cubicBezTo>
                      <a:pt x="115" y="92"/>
                      <a:pt x="110" y="97"/>
                      <a:pt x="107" y="102"/>
                    </a:cubicBezTo>
                    <a:cubicBezTo>
                      <a:pt x="104" y="110"/>
                      <a:pt x="106" y="121"/>
                      <a:pt x="112" y="127"/>
                    </a:cubicBezTo>
                    <a:cubicBezTo>
                      <a:pt x="119" y="133"/>
                      <a:pt x="129" y="134"/>
                      <a:pt x="137" y="130"/>
                    </a:cubicBezTo>
                    <a:cubicBezTo>
                      <a:pt x="142" y="127"/>
                      <a:pt x="148" y="129"/>
                      <a:pt x="150" y="133"/>
                    </a:cubicBezTo>
                    <a:cubicBezTo>
                      <a:pt x="153" y="138"/>
                      <a:pt x="151" y="144"/>
                      <a:pt x="147" y="146"/>
                    </a:cubicBezTo>
                    <a:cubicBezTo>
                      <a:pt x="142" y="149"/>
                      <a:pt x="136" y="151"/>
                      <a:pt x="131" y="151"/>
                    </a:cubicBezTo>
                    <a:cubicBezTo>
                      <a:pt x="119" y="152"/>
                      <a:pt x="107" y="148"/>
                      <a:pt x="99" y="141"/>
                    </a:cubicBezTo>
                    <a:cubicBezTo>
                      <a:pt x="87" y="129"/>
                      <a:pt x="83" y="110"/>
                      <a:pt x="91" y="94"/>
                    </a:cubicBezTo>
                    <a:cubicBezTo>
                      <a:pt x="95" y="85"/>
                      <a:pt x="101" y="80"/>
                      <a:pt x="107" y="74"/>
                    </a:cubicBezTo>
                    <a:cubicBezTo>
                      <a:pt x="112" y="69"/>
                      <a:pt x="118" y="63"/>
                      <a:pt x="120" y="57"/>
                    </a:cubicBezTo>
                    <a:cubicBezTo>
                      <a:pt x="122" y="51"/>
                      <a:pt x="119" y="43"/>
                      <a:pt x="114" y="37"/>
                    </a:cubicBezTo>
                    <a:cubicBezTo>
                      <a:pt x="112" y="35"/>
                      <a:pt x="110" y="32"/>
                      <a:pt x="107" y="30"/>
                    </a:cubicBezTo>
                    <a:cubicBezTo>
                      <a:pt x="97" y="31"/>
                      <a:pt x="86" y="35"/>
                      <a:pt x="81" y="42"/>
                    </a:cubicBezTo>
                    <a:cubicBezTo>
                      <a:pt x="75" y="50"/>
                      <a:pt x="72" y="60"/>
                      <a:pt x="75" y="70"/>
                    </a:cubicBezTo>
                    <a:cubicBezTo>
                      <a:pt x="76" y="75"/>
                      <a:pt x="73" y="80"/>
                      <a:pt x="68" y="81"/>
                    </a:cubicBezTo>
                    <a:cubicBezTo>
                      <a:pt x="67" y="81"/>
                      <a:pt x="67" y="81"/>
                      <a:pt x="67" y="81"/>
                    </a:cubicBezTo>
                    <a:cubicBezTo>
                      <a:pt x="62" y="82"/>
                      <a:pt x="57" y="79"/>
                      <a:pt x="57" y="75"/>
                    </a:cubicBezTo>
                    <a:cubicBezTo>
                      <a:pt x="52" y="60"/>
                      <a:pt x="56" y="43"/>
                      <a:pt x="66" y="30"/>
                    </a:cubicBezTo>
                    <a:cubicBezTo>
                      <a:pt x="69" y="25"/>
                      <a:pt x="74" y="22"/>
                      <a:pt x="79" y="20"/>
                    </a:cubicBezTo>
                    <a:cubicBezTo>
                      <a:pt x="63" y="17"/>
                      <a:pt x="48" y="19"/>
                      <a:pt x="37" y="26"/>
                    </a:cubicBezTo>
                    <a:cubicBezTo>
                      <a:pt x="22" y="35"/>
                      <a:pt x="13" y="56"/>
                      <a:pt x="22" y="71"/>
                    </a:cubicBezTo>
                    <a:cubicBezTo>
                      <a:pt x="25" y="76"/>
                      <a:pt x="23" y="82"/>
                      <a:pt x="18" y="85"/>
                    </a:cubicBezTo>
                    <a:cubicBezTo>
                      <a:pt x="14" y="87"/>
                      <a:pt x="8" y="85"/>
                      <a:pt x="6" y="81"/>
                    </a:cubicBezTo>
                    <a:cubicBezTo>
                      <a:pt x="-8" y="58"/>
                      <a:pt x="2" y="25"/>
                      <a:pt x="27" y="10"/>
                    </a:cubicBezTo>
                    <a:close/>
                  </a:path>
                </a:pathLst>
              </a:custGeom>
              <a:solidFill>
                <a:srgbClr val="663822"/>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45"/>
              <p:cNvSpPr/>
              <p:nvPr/>
            </p:nvSpPr>
            <p:spPr>
              <a:xfrm>
                <a:off x="1506637" y="1238273"/>
                <a:ext cx="637101" cy="559553"/>
              </a:xfrm>
              <a:custGeom>
                <a:avLst/>
                <a:gdLst/>
                <a:ahLst/>
                <a:cxnLst/>
                <a:rect l="l" t="t" r="r" b="b"/>
                <a:pathLst>
                  <a:path w="2645" h="2323" extrusionOk="0">
                    <a:moveTo>
                      <a:pt x="2645" y="1027"/>
                    </a:moveTo>
                    <a:cubicBezTo>
                      <a:pt x="2645" y="460"/>
                      <a:pt x="2052" y="0"/>
                      <a:pt x="1322" y="0"/>
                    </a:cubicBezTo>
                    <a:cubicBezTo>
                      <a:pt x="591" y="0"/>
                      <a:pt x="0" y="460"/>
                      <a:pt x="0" y="1027"/>
                    </a:cubicBezTo>
                    <a:cubicBezTo>
                      <a:pt x="0" y="1594"/>
                      <a:pt x="591" y="2054"/>
                      <a:pt x="1322" y="2054"/>
                    </a:cubicBezTo>
                    <a:cubicBezTo>
                      <a:pt x="1487" y="2054"/>
                      <a:pt x="1644" y="2031"/>
                      <a:pt x="1789" y="1988"/>
                    </a:cubicBezTo>
                    <a:cubicBezTo>
                      <a:pt x="1876" y="2106"/>
                      <a:pt x="1994" y="2201"/>
                      <a:pt x="2127" y="2262"/>
                    </a:cubicBezTo>
                    <a:cubicBezTo>
                      <a:pt x="2188" y="2289"/>
                      <a:pt x="2250" y="2309"/>
                      <a:pt x="2315" y="2323"/>
                    </a:cubicBezTo>
                    <a:cubicBezTo>
                      <a:pt x="2329" y="2325"/>
                      <a:pt x="2340" y="2309"/>
                      <a:pt x="2329" y="2298"/>
                    </a:cubicBezTo>
                    <a:cubicBezTo>
                      <a:pt x="2213" y="2176"/>
                      <a:pt x="2132" y="2023"/>
                      <a:pt x="2095" y="1860"/>
                    </a:cubicBezTo>
                    <a:cubicBezTo>
                      <a:pt x="2428" y="1674"/>
                      <a:pt x="2645" y="1370"/>
                      <a:pt x="2645" y="10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9" name="Google Shape;799;p45"/>
            <p:cNvGrpSpPr/>
            <p:nvPr/>
          </p:nvGrpSpPr>
          <p:grpSpPr>
            <a:xfrm>
              <a:off x="239054" y="1243523"/>
              <a:ext cx="1615768" cy="3495502"/>
              <a:chOff x="518127" y="1243523"/>
              <a:chExt cx="1615768" cy="3495502"/>
            </a:xfrm>
          </p:grpSpPr>
          <p:sp>
            <p:nvSpPr>
              <p:cNvPr id="800" name="Google Shape;800;p45"/>
              <p:cNvSpPr/>
              <p:nvPr/>
            </p:nvSpPr>
            <p:spPr>
              <a:xfrm>
                <a:off x="1611632" y="4584468"/>
                <a:ext cx="445150" cy="154557"/>
              </a:xfrm>
              <a:custGeom>
                <a:avLst/>
                <a:gdLst/>
                <a:ahLst/>
                <a:cxnLst/>
                <a:rect l="l" t="t" r="r" b="b"/>
                <a:pathLst>
                  <a:path w="1322" h="459" extrusionOk="0">
                    <a:moveTo>
                      <a:pt x="3" y="363"/>
                    </a:moveTo>
                    <a:lnTo>
                      <a:pt x="4" y="373"/>
                    </a:lnTo>
                    <a:cubicBezTo>
                      <a:pt x="6" y="385"/>
                      <a:pt x="6" y="397"/>
                      <a:pt x="9" y="410"/>
                    </a:cubicBezTo>
                    <a:cubicBezTo>
                      <a:pt x="11" y="421"/>
                      <a:pt x="13" y="433"/>
                      <a:pt x="16" y="445"/>
                    </a:cubicBezTo>
                    <a:lnTo>
                      <a:pt x="1320" y="459"/>
                    </a:lnTo>
                    <a:cubicBezTo>
                      <a:pt x="1320" y="459"/>
                      <a:pt x="1322" y="444"/>
                      <a:pt x="1322" y="423"/>
                    </a:cubicBezTo>
                    <a:cubicBezTo>
                      <a:pt x="1321" y="413"/>
                      <a:pt x="1321" y="400"/>
                      <a:pt x="1319" y="385"/>
                    </a:cubicBezTo>
                    <a:cubicBezTo>
                      <a:pt x="1318" y="383"/>
                      <a:pt x="1318" y="379"/>
                      <a:pt x="1317" y="377"/>
                    </a:cubicBezTo>
                    <a:cubicBezTo>
                      <a:pt x="1304" y="303"/>
                      <a:pt x="1251" y="202"/>
                      <a:pt x="1074" y="166"/>
                    </a:cubicBezTo>
                    <a:cubicBezTo>
                      <a:pt x="1064" y="165"/>
                      <a:pt x="1056" y="164"/>
                      <a:pt x="1046" y="162"/>
                    </a:cubicBezTo>
                    <a:lnTo>
                      <a:pt x="1045" y="162"/>
                    </a:lnTo>
                    <a:cubicBezTo>
                      <a:pt x="1031" y="160"/>
                      <a:pt x="1018" y="159"/>
                      <a:pt x="1003" y="157"/>
                    </a:cubicBezTo>
                    <a:cubicBezTo>
                      <a:pt x="998" y="156"/>
                      <a:pt x="993" y="156"/>
                      <a:pt x="988" y="156"/>
                    </a:cubicBezTo>
                    <a:cubicBezTo>
                      <a:pt x="631" y="125"/>
                      <a:pt x="474" y="3"/>
                      <a:pt x="474" y="3"/>
                    </a:cubicBezTo>
                    <a:cubicBezTo>
                      <a:pt x="474" y="3"/>
                      <a:pt x="267" y="43"/>
                      <a:pt x="74" y="0"/>
                    </a:cubicBezTo>
                    <a:cubicBezTo>
                      <a:pt x="74" y="0"/>
                      <a:pt x="51" y="37"/>
                      <a:pt x="30" y="102"/>
                    </a:cubicBezTo>
                    <a:cubicBezTo>
                      <a:pt x="26" y="113"/>
                      <a:pt x="23" y="126"/>
                      <a:pt x="20" y="138"/>
                    </a:cubicBezTo>
                    <a:cubicBezTo>
                      <a:pt x="19" y="141"/>
                      <a:pt x="18" y="143"/>
                      <a:pt x="17" y="146"/>
                    </a:cubicBezTo>
                    <a:cubicBezTo>
                      <a:pt x="16" y="151"/>
                      <a:pt x="15" y="156"/>
                      <a:pt x="14" y="162"/>
                    </a:cubicBezTo>
                    <a:cubicBezTo>
                      <a:pt x="14" y="163"/>
                      <a:pt x="13" y="166"/>
                      <a:pt x="13" y="167"/>
                    </a:cubicBezTo>
                    <a:cubicBezTo>
                      <a:pt x="13" y="168"/>
                      <a:pt x="12" y="169"/>
                      <a:pt x="12" y="170"/>
                    </a:cubicBezTo>
                    <a:cubicBezTo>
                      <a:pt x="7" y="197"/>
                      <a:pt x="3" y="227"/>
                      <a:pt x="1" y="258"/>
                    </a:cubicBezTo>
                    <a:cubicBezTo>
                      <a:pt x="-1"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45"/>
              <p:cNvSpPr/>
              <p:nvPr/>
            </p:nvSpPr>
            <p:spPr>
              <a:xfrm>
                <a:off x="1778312" y="4587162"/>
                <a:ext cx="38723" cy="32662"/>
              </a:xfrm>
              <a:custGeom>
                <a:avLst/>
                <a:gdLst/>
                <a:ahLst/>
                <a:cxnLst/>
                <a:rect l="l" t="t" r="r" b="b"/>
                <a:pathLst>
                  <a:path w="115" h="97" extrusionOk="0">
                    <a:moveTo>
                      <a:pt x="109" y="7"/>
                    </a:moveTo>
                    <a:cubicBezTo>
                      <a:pt x="105" y="3"/>
                      <a:pt x="99" y="0"/>
                      <a:pt x="92" y="0"/>
                    </a:cubicBezTo>
                    <a:cubicBezTo>
                      <a:pt x="85" y="1"/>
                      <a:pt x="80" y="2"/>
                      <a:pt x="75" y="7"/>
                    </a:cubicBezTo>
                    <a:cubicBezTo>
                      <a:pt x="67" y="13"/>
                      <a:pt x="59" y="20"/>
                      <a:pt x="50" y="27"/>
                    </a:cubicBezTo>
                    <a:cubicBezTo>
                      <a:pt x="38" y="36"/>
                      <a:pt x="25" y="44"/>
                      <a:pt x="12" y="53"/>
                    </a:cubicBezTo>
                    <a:cubicBezTo>
                      <a:pt x="7" y="57"/>
                      <a:pt x="3" y="61"/>
                      <a:pt x="1" y="67"/>
                    </a:cubicBezTo>
                    <a:cubicBezTo>
                      <a:pt x="0" y="73"/>
                      <a:pt x="0" y="80"/>
                      <a:pt x="4" y="85"/>
                    </a:cubicBezTo>
                    <a:cubicBezTo>
                      <a:pt x="10" y="95"/>
                      <a:pt x="25" y="101"/>
                      <a:pt x="35" y="93"/>
                    </a:cubicBezTo>
                    <a:cubicBezTo>
                      <a:pt x="60" y="77"/>
                      <a:pt x="85" y="58"/>
                      <a:pt x="108" y="40"/>
                    </a:cubicBezTo>
                    <a:cubicBezTo>
                      <a:pt x="113" y="37"/>
                      <a:pt x="115" y="29"/>
                      <a:pt x="115" y="23"/>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45"/>
              <p:cNvSpPr/>
              <p:nvPr/>
            </p:nvSpPr>
            <p:spPr>
              <a:xfrm>
                <a:off x="1808280" y="4601641"/>
                <a:ext cx="39734" cy="37376"/>
              </a:xfrm>
              <a:custGeom>
                <a:avLst/>
                <a:gdLst/>
                <a:ahLst/>
                <a:cxnLst/>
                <a:rect l="l" t="t" r="r" b="b"/>
                <a:pathLst>
                  <a:path w="118" h="111" extrusionOk="0">
                    <a:moveTo>
                      <a:pt x="112" y="6"/>
                    </a:moveTo>
                    <a:cubicBezTo>
                      <a:pt x="103" y="-1"/>
                      <a:pt x="87" y="-4"/>
                      <a:pt x="78" y="6"/>
                    </a:cubicBezTo>
                    <a:cubicBezTo>
                      <a:pt x="62" y="26"/>
                      <a:pt x="42" y="44"/>
                      <a:pt x="21" y="60"/>
                    </a:cubicBezTo>
                    <a:cubicBezTo>
                      <a:pt x="18" y="62"/>
                      <a:pt x="15" y="65"/>
                      <a:pt x="11" y="67"/>
                    </a:cubicBezTo>
                    <a:cubicBezTo>
                      <a:pt x="6" y="70"/>
                      <a:pt x="2" y="75"/>
                      <a:pt x="1" y="80"/>
                    </a:cubicBezTo>
                    <a:cubicBezTo>
                      <a:pt x="-1" y="86"/>
                      <a:pt x="0" y="94"/>
                      <a:pt x="2" y="99"/>
                    </a:cubicBezTo>
                    <a:cubicBezTo>
                      <a:pt x="9" y="109"/>
                      <a:pt x="24" y="115"/>
                      <a:pt x="34" y="107"/>
                    </a:cubicBezTo>
                    <a:cubicBezTo>
                      <a:pt x="62" y="88"/>
                      <a:pt x="88" y="65"/>
                      <a:pt x="112" y="40"/>
                    </a:cubicBezTo>
                    <a:cubicBezTo>
                      <a:pt x="116" y="35"/>
                      <a:pt x="118" y="30"/>
                      <a:pt x="118" y="23"/>
                    </a:cubicBezTo>
                    <a:cubicBezTo>
                      <a:pt x="118" y="17"/>
                      <a:pt x="116" y="10"/>
                      <a:pt x="112"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45"/>
              <p:cNvSpPr/>
              <p:nvPr/>
            </p:nvSpPr>
            <p:spPr>
              <a:xfrm>
                <a:off x="1842627" y="4611742"/>
                <a:ext cx="34009" cy="38723"/>
              </a:xfrm>
              <a:custGeom>
                <a:avLst/>
                <a:gdLst/>
                <a:ahLst/>
                <a:cxnLst/>
                <a:rect l="l" t="t" r="r" b="b"/>
                <a:pathLst>
                  <a:path w="101" h="115" extrusionOk="0">
                    <a:moveTo>
                      <a:pt x="94" y="8"/>
                    </a:moveTo>
                    <a:cubicBezTo>
                      <a:pt x="90" y="4"/>
                      <a:pt x="84" y="0"/>
                      <a:pt x="78" y="0"/>
                    </a:cubicBezTo>
                    <a:cubicBezTo>
                      <a:pt x="72" y="0"/>
                      <a:pt x="65" y="3"/>
                      <a:pt x="61" y="7"/>
                    </a:cubicBezTo>
                    <a:lnTo>
                      <a:pt x="8" y="75"/>
                    </a:lnTo>
                    <a:cubicBezTo>
                      <a:pt x="4" y="80"/>
                      <a:pt x="0" y="85"/>
                      <a:pt x="0" y="91"/>
                    </a:cubicBezTo>
                    <a:cubicBezTo>
                      <a:pt x="0" y="97"/>
                      <a:pt x="3" y="104"/>
                      <a:pt x="7" y="108"/>
                    </a:cubicBezTo>
                    <a:cubicBezTo>
                      <a:pt x="12" y="111"/>
                      <a:pt x="18" y="115"/>
                      <a:pt x="24" y="115"/>
                    </a:cubicBezTo>
                    <a:cubicBezTo>
                      <a:pt x="30" y="115"/>
                      <a:pt x="36" y="113"/>
                      <a:pt x="40" y="108"/>
                    </a:cubicBezTo>
                    <a:lnTo>
                      <a:pt x="94" y="40"/>
                    </a:lnTo>
                    <a:cubicBezTo>
                      <a:pt x="98" y="35"/>
                      <a:pt x="101" y="31"/>
                      <a:pt x="101" y="24"/>
                    </a:cubicBezTo>
                    <a:cubicBezTo>
                      <a:pt x="101" y="19"/>
                      <a:pt x="98" y="11"/>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45"/>
              <p:cNvSpPr/>
              <p:nvPr/>
            </p:nvSpPr>
            <p:spPr>
              <a:xfrm>
                <a:off x="1882024" y="4620834"/>
                <a:ext cx="27948" cy="36030"/>
              </a:xfrm>
              <a:custGeom>
                <a:avLst/>
                <a:gdLst/>
                <a:ahLst/>
                <a:cxnLst/>
                <a:rect l="l" t="t" r="r" b="b"/>
                <a:pathLst>
                  <a:path w="83" h="107" extrusionOk="0">
                    <a:moveTo>
                      <a:pt x="71" y="3"/>
                    </a:moveTo>
                    <a:cubicBezTo>
                      <a:pt x="56" y="-5"/>
                      <a:pt x="34" y="3"/>
                      <a:pt x="35" y="28"/>
                    </a:cubicBezTo>
                    <a:cubicBezTo>
                      <a:pt x="27" y="41"/>
                      <a:pt x="21" y="50"/>
                      <a:pt x="14" y="63"/>
                    </a:cubicBezTo>
                    <a:cubicBezTo>
                      <a:pt x="-5" y="70"/>
                      <a:pt x="-4" y="95"/>
                      <a:pt x="11" y="104"/>
                    </a:cubicBezTo>
                    <a:cubicBezTo>
                      <a:pt x="26" y="112"/>
                      <a:pt x="48" y="104"/>
                      <a:pt x="47" y="79"/>
                    </a:cubicBezTo>
                    <a:cubicBezTo>
                      <a:pt x="55" y="67"/>
                      <a:pt x="61" y="57"/>
                      <a:pt x="69" y="43"/>
                    </a:cubicBezTo>
                    <a:cubicBezTo>
                      <a:pt x="87" y="37"/>
                      <a:pt x="86" y="12"/>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45"/>
              <p:cNvSpPr/>
              <p:nvPr/>
            </p:nvSpPr>
            <p:spPr>
              <a:xfrm>
                <a:off x="1612979" y="4710066"/>
                <a:ext cx="443804" cy="28958"/>
              </a:xfrm>
              <a:custGeom>
                <a:avLst/>
                <a:gdLst/>
                <a:ahLst/>
                <a:cxnLst/>
                <a:rect l="l" t="t" r="r" b="b"/>
                <a:pathLst>
                  <a:path w="1318" h="86" extrusionOk="0">
                    <a:moveTo>
                      <a:pt x="0" y="0"/>
                    </a:moveTo>
                    <a:cubicBezTo>
                      <a:pt x="2" y="12"/>
                      <a:pt x="2" y="25"/>
                      <a:pt x="5" y="37"/>
                    </a:cubicBezTo>
                    <a:cubicBezTo>
                      <a:pt x="7" y="49"/>
                      <a:pt x="9" y="60"/>
                      <a:pt x="12" y="72"/>
                    </a:cubicBezTo>
                    <a:lnTo>
                      <a:pt x="1316" y="86"/>
                    </a:lnTo>
                    <a:cubicBezTo>
                      <a:pt x="1316" y="86"/>
                      <a:pt x="1318" y="72"/>
                      <a:pt x="1318" y="50"/>
                    </a:cubicBezTo>
                    <a:cubicBezTo>
                      <a:pt x="1318" y="40"/>
                      <a:pt x="1317" y="26"/>
                      <a:pt x="1315" y="12"/>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45"/>
              <p:cNvSpPr/>
              <p:nvPr/>
            </p:nvSpPr>
            <p:spPr>
              <a:xfrm>
                <a:off x="1041216" y="4487828"/>
                <a:ext cx="431008" cy="251197"/>
              </a:xfrm>
              <a:custGeom>
                <a:avLst/>
                <a:gdLst/>
                <a:ahLst/>
                <a:cxnLst/>
                <a:rect l="l" t="t" r="r" b="b"/>
                <a:pathLst>
                  <a:path w="1280" h="746" extrusionOk="0">
                    <a:moveTo>
                      <a:pt x="7" y="336"/>
                    </a:moveTo>
                    <a:lnTo>
                      <a:pt x="7" y="345"/>
                    </a:lnTo>
                    <a:cubicBezTo>
                      <a:pt x="4" y="358"/>
                      <a:pt x="2" y="369"/>
                      <a:pt x="2" y="383"/>
                    </a:cubicBezTo>
                    <a:cubicBezTo>
                      <a:pt x="2" y="394"/>
                      <a:pt x="1" y="406"/>
                      <a:pt x="0" y="418"/>
                    </a:cubicBezTo>
                    <a:lnTo>
                      <a:pt x="1262" y="746"/>
                    </a:lnTo>
                    <a:cubicBezTo>
                      <a:pt x="1262" y="746"/>
                      <a:pt x="1267" y="733"/>
                      <a:pt x="1273" y="712"/>
                    </a:cubicBezTo>
                    <a:cubicBezTo>
                      <a:pt x="1276" y="701"/>
                      <a:pt x="1277" y="689"/>
                      <a:pt x="1279" y="674"/>
                    </a:cubicBezTo>
                    <a:cubicBezTo>
                      <a:pt x="1279" y="671"/>
                      <a:pt x="1280" y="669"/>
                      <a:pt x="1280" y="665"/>
                    </a:cubicBezTo>
                    <a:cubicBezTo>
                      <a:pt x="1284" y="591"/>
                      <a:pt x="1258" y="479"/>
                      <a:pt x="1094" y="403"/>
                    </a:cubicBezTo>
                    <a:cubicBezTo>
                      <a:pt x="1085" y="399"/>
                      <a:pt x="1077" y="396"/>
                      <a:pt x="1068" y="392"/>
                    </a:cubicBezTo>
                    <a:lnTo>
                      <a:pt x="1067" y="392"/>
                    </a:lnTo>
                    <a:cubicBezTo>
                      <a:pt x="1055" y="386"/>
                      <a:pt x="1041" y="382"/>
                      <a:pt x="1027" y="377"/>
                    </a:cubicBezTo>
                    <a:cubicBezTo>
                      <a:pt x="1022" y="375"/>
                      <a:pt x="1018" y="373"/>
                      <a:pt x="1013" y="372"/>
                    </a:cubicBezTo>
                    <a:cubicBezTo>
                      <a:pt x="674" y="256"/>
                      <a:pt x="551" y="100"/>
                      <a:pt x="551" y="100"/>
                    </a:cubicBezTo>
                    <a:cubicBezTo>
                      <a:pt x="551" y="100"/>
                      <a:pt x="341" y="88"/>
                      <a:pt x="164" y="0"/>
                    </a:cubicBezTo>
                    <a:cubicBezTo>
                      <a:pt x="164" y="0"/>
                      <a:pt x="132" y="30"/>
                      <a:pt x="96" y="89"/>
                    </a:cubicBezTo>
                    <a:cubicBezTo>
                      <a:pt x="90" y="99"/>
                      <a:pt x="84" y="110"/>
                      <a:pt x="78" y="121"/>
                    </a:cubicBezTo>
                    <a:cubicBezTo>
                      <a:pt x="77" y="123"/>
                      <a:pt x="76" y="126"/>
                      <a:pt x="74" y="128"/>
                    </a:cubicBezTo>
                    <a:cubicBezTo>
                      <a:pt x="72" y="132"/>
                      <a:pt x="69" y="138"/>
                      <a:pt x="67" y="143"/>
                    </a:cubicBezTo>
                    <a:cubicBezTo>
                      <a:pt x="66" y="145"/>
                      <a:pt x="65" y="146"/>
                      <a:pt x="65" y="148"/>
                    </a:cubicBezTo>
                    <a:cubicBezTo>
                      <a:pt x="64" y="149"/>
                      <a:pt x="63" y="149"/>
                      <a:pt x="63" y="151"/>
                    </a:cubicBezTo>
                    <a:cubicBezTo>
                      <a:pt x="52" y="175"/>
                      <a:pt x="40" y="202"/>
                      <a:pt x="31" y="233"/>
                    </a:cubicBezTo>
                    <a:cubicBezTo>
                      <a:pt x="21" y="265"/>
                      <a:pt x="12" y="299"/>
                      <a:pt x="7" y="33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45"/>
              <p:cNvSpPr/>
              <p:nvPr/>
            </p:nvSpPr>
            <p:spPr>
              <a:xfrm>
                <a:off x="1227089" y="4531939"/>
                <a:ext cx="42091" cy="26601"/>
              </a:xfrm>
              <a:custGeom>
                <a:avLst/>
                <a:gdLst/>
                <a:ahLst/>
                <a:cxnLst/>
                <a:rect l="l" t="t" r="r" b="b"/>
                <a:pathLst>
                  <a:path w="125" h="79" extrusionOk="0">
                    <a:moveTo>
                      <a:pt x="122" y="11"/>
                    </a:moveTo>
                    <a:cubicBezTo>
                      <a:pt x="119" y="6"/>
                      <a:pt x="114" y="2"/>
                      <a:pt x="108" y="1"/>
                    </a:cubicBezTo>
                    <a:cubicBezTo>
                      <a:pt x="101" y="0"/>
                      <a:pt x="96" y="0"/>
                      <a:pt x="90" y="4"/>
                    </a:cubicBezTo>
                    <a:cubicBezTo>
                      <a:pt x="80" y="8"/>
                      <a:pt x="70" y="12"/>
                      <a:pt x="60" y="16"/>
                    </a:cubicBezTo>
                    <a:cubicBezTo>
                      <a:pt x="46" y="23"/>
                      <a:pt x="32" y="28"/>
                      <a:pt x="17" y="33"/>
                    </a:cubicBezTo>
                    <a:cubicBezTo>
                      <a:pt x="11" y="35"/>
                      <a:pt x="7" y="38"/>
                      <a:pt x="4" y="44"/>
                    </a:cubicBezTo>
                    <a:cubicBezTo>
                      <a:pt x="0" y="49"/>
                      <a:pt x="-1" y="56"/>
                      <a:pt x="1" y="62"/>
                    </a:cubicBezTo>
                    <a:cubicBezTo>
                      <a:pt x="5" y="73"/>
                      <a:pt x="18" y="82"/>
                      <a:pt x="30" y="78"/>
                    </a:cubicBezTo>
                    <a:cubicBezTo>
                      <a:pt x="59" y="67"/>
                      <a:pt x="86" y="56"/>
                      <a:pt x="114" y="44"/>
                    </a:cubicBezTo>
                    <a:cubicBezTo>
                      <a:pt x="119" y="41"/>
                      <a:pt x="124" y="35"/>
                      <a:pt x="125" y="30"/>
                    </a:cubicBezTo>
                    <a:cubicBezTo>
                      <a:pt x="126" y="24"/>
                      <a:pt x="125" y="16"/>
                      <a:pt x="1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45"/>
              <p:cNvSpPr/>
              <p:nvPr/>
            </p:nvSpPr>
            <p:spPr>
              <a:xfrm>
                <a:off x="1251333" y="4553152"/>
                <a:ext cx="44784" cy="30979"/>
              </a:xfrm>
              <a:custGeom>
                <a:avLst/>
                <a:gdLst/>
                <a:ahLst/>
                <a:cxnLst/>
                <a:rect l="l" t="t" r="r" b="b"/>
                <a:pathLst>
                  <a:path w="133" h="92" extrusionOk="0">
                    <a:moveTo>
                      <a:pt x="129" y="12"/>
                    </a:moveTo>
                    <a:cubicBezTo>
                      <a:pt x="123" y="2"/>
                      <a:pt x="108" y="-3"/>
                      <a:pt x="98" y="3"/>
                    </a:cubicBezTo>
                    <a:cubicBezTo>
                      <a:pt x="76" y="18"/>
                      <a:pt x="53" y="32"/>
                      <a:pt x="29" y="42"/>
                    </a:cubicBezTo>
                    <a:cubicBezTo>
                      <a:pt x="25" y="43"/>
                      <a:pt x="21" y="45"/>
                      <a:pt x="18" y="47"/>
                    </a:cubicBezTo>
                    <a:cubicBezTo>
                      <a:pt x="12" y="48"/>
                      <a:pt x="7" y="52"/>
                      <a:pt x="3" y="58"/>
                    </a:cubicBezTo>
                    <a:cubicBezTo>
                      <a:pt x="1" y="63"/>
                      <a:pt x="-1" y="69"/>
                      <a:pt x="1" y="75"/>
                    </a:cubicBezTo>
                    <a:cubicBezTo>
                      <a:pt x="5" y="86"/>
                      <a:pt x="18" y="96"/>
                      <a:pt x="30" y="91"/>
                    </a:cubicBezTo>
                    <a:cubicBezTo>
                      <a:pt x="62" y="79"/>
                      <a:pt x="93" y="63"/>
                      <a:pt x="121" y="44"/>
                    </a:cubicBezTo>
                    <a:cubicBezTo>
                      <a:pt x="126" y="40"/>
                      <a:pt x="130" y="36"/>
                      <a:pt x="132" y="30"/>
                    </a:cubicBezTo>
                    <a:cubicBezTo>
                      <a:pt x="134" y="24"/>
                      <a:pt x="133" y="17"/>
                      <a:pt x="129"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45"/>
              <p:cNvSpPr/>
              <p:nvPr/>
            </p:nvSpPr>
            <p:spPr>
              <a:xfrm>
                <a:off x="1282312" y="4570325"/>
                <a:ext cx="38723" cy="33336"/>
              </a:xfrm>
              <a:custGeom>
                <a:avLst/>
                <a:gdLst/>
                <a:ahLst/>
                <a:cxnLst/>
                <a:rect l="l" t="t" r="r" b="b"/>
                <a:pathLst>
                  <a:path w="115" h="99" extrusionOk="0">
                    <a:moveTo>
                      <a:pt x="112" y="12"/>
                    </a:moveTo>
                    <a:cubicBezTo>
                      <a:pt x="108" y="7"/>
                      <a:pt x="103" y="2"/>
                      <a:pt x="97" y="1"/>
                    </a:cubicBezTo>
                    <a:cubicBezTo>
                      <a:pt x="92" y="0"/>
                      <a:pt x="85" y="-1"/>
                      <a:pt x="80" y="3"/>
                    </a:cubicBezTo>
                    <a:lnTo>
                      <a:pt x="12" y="56"/>
                    </a:lnTo>
                    <a:cubicBezTo>
                      <a:pt x="7" y="60"/>
                      <a:pt x="2" y="63"/>
                      <a:pt x="1" y="70"/>
                    </a:cubicBezTo>
                    <a:cubicBezTo>
                      <a:pt x="0" y="76"/>
                      <a:pt x="1" y="83"/>
                      <a:pt x="3" y="88"/>
                    </a:cubicBezTo>
                    <a:cubicBezTo>
                      <a:pt x="7" y="93"/>
                      <a:pt x="12" y="97"/>
                      <a:pt x="17" y="98"/>
                    </a:cubicBezTo>
                    <a:cubicBezTo>
                      <a:pt x="23" y="99"/>
                      <a:pt x="31" y="99"/>
                      <a:pt x="36" y="96"/>
                    </a:cubicBezTo>
                    <a:lnTo>
                      <a:pt x="103" y="43"/>
                    </a:lnTo>
                    <a:cubicBezTo>
                      <a:pt x="108" y="39"/>
                      <a:pt x="112" y="36"/>
                      <a:pt x="114" y="29"/>
                    </a:cubicBezTo>
                    <a:cubicBezTo>
                      <a:pt x="116" y="23"/>
                      <a:pt x="115" y="17"/>
                      <a:pt x="112"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0" name="Google Shape;810;p45"/>
              <p:cNvSpPr/>
              <p:nvPr/>
            </p:nvSpPr>
            <p:spPr>
              <a:xfrm>
                <a:off x="1318679" y="4587162"/>
                <a:ext cx="32326" cy="32326"/>
              </a:xfrm>
              <a:custGeom>
                <a:avLst/>
                <a:gdLst/>
                <a:ahLst/>
                <a:cxnLst/>
                <a:rect l="l" t="t" r="r" b="b"/>
                <a:pathLst>
                  <a:path w="96" h="96" extrusionOk="0">
                    <a:moveTo>
                      <a:pt x="90" y="7"/>
                    </a:moveTo>
                    <a:cubicBezTo>
                      <a:pt x="77" y="-5"/>
                      <a:pt x="55" y="-3"/>
                      <a:pt x="49" y="21"/>
                    </a:cubicBezTo>
                    <a:cubicBezTo>
                      <a:pt x="38" y="32"/>
                      <a:pt x="30" y="39"/>
                      <a:pt x="19" y="50"/>
                    </a:cubicBezTo>
                    <a:cubicBezTo>
                      <a:pt x="0" y="53"/>
                      <a:pt x="-6" y="78"/>
                      <a:pt x="7" y="89"/>
                    </a:cubicBezTo>
                    <a:cubicBezTo>
                      <a:pt x="20" y="101"/>
                      <a:pt x="42" y="98"/>
                      <a:pt x="48" y="75"/>
                    </a:cubicBezTo>
                    <a:cubicBezTo>
                      <a:pt x="59" y="64"/>
                      <a:pt x="67" y="56"/>
                      <a:pt x="78" y="45"/>
                    </a:cubicBezTo>
                    <a:cubicBezTo>
                      <a:pt x="96" y="43"/>
                      <a:pt x="102" y="17"/>
                      <a:pt x="90"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811;p45"/>
              <p:cNvSpPr/>
              <p:nvPr/>
            </p:nvSpPr>
            <p:spPr>
              <a:xfrm>
                <a:off x="1041216" y="4603998"/>
                <a:ext cx="430671" cy="135027"/>
              </a:xfrm>
              <a:custGeom>
                <a:avLst/>
                <a:gdLst/>
                <a:ahLst/>
                <a:cxnLst/>
                <a:rect l="l" t="t" r="r" b="b"/>
                <a:pathLst>
                  <a:path w="1279" h="401" extrusionOk="0">
                    <a:moveTo>
                      <a:pt x="6" y="0"/>
                    </a:moveTo>
                    <a:cubicBezTo>
                      <a:pt x="4" y="12"/>
                      <a:pt x="2" y="24"/>
                      <a:pt x="2" y="38"/>
                    </a:cubicBezTo>
                    <a:cubicBezTo>
                      <a:pt x="2" y="49"/>
                      <a:pt x="0" y="61"/>
                      <a:pt x="0" y="73"/>
                    </a:cubicBezTo>
                    <a:lnTo>
                      <a:pt x="1262" y="401"/>
                    </a:lnTo>
                    <a:cubicBezTo>
                      <a:pt x="1262" y="401"/>
                      <a:pt x="1268" y="388"/>
                      <a:pt x="1273" y="367"/>
                    </a:cubicBezTo>
                    <a:cubicBezTo>
                      <a:pt x="1276" y="356"/>
                      <a:pt x="1278" y="344"/>
                      <a:pt x="1279" y="330"/>
                    </a:cubicBezTo>
                    <a:lnTo>
                      <a:pt x="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2" name="Google Shape;812;p45"/>
              <p:cNvSpPr/>
              <p:nvPr/>
            </p:nvSpPr>
            <p:spPr>
              <a:xfrm>
                <a:off x="1404881" y="3021055"/>
                <a:ext cx="482190" cy="1571496"/>
              </a:xfrm>
              <a:custGeom>
                <a:avLst/>
                <a:gdLst/>
                <a:ahLst/>
                <a:cxnLst/>
                <a:rect l="l" t="t" r="r" b="b"/>
                <a:pathLst>
                  <a:path w="1432" h="4667" extrusionOk="0">
                    <a:moveTo>
                      <a:pt x="1151" y="0"/>
                    </a:moveTo>
                    <a:cubicBezTo>
                      <a:pt x="1254" y="691"/>
                      <a:pt x="1411" y="1636"/>
                      <a:pt x="1431" y="2109"/>
                    </a:cubicBezTo>
                    <a:cubicBezTo>
                      <a:pt x="1451" y="2581"/>
                      <a:pt x="1088" y="4646"/>
                      <a:pt x="1088" y="4646"/>
                    </a:cubicBezTo>
                    <a:cubicBezTo>
                      <a:pt x="1088" y="4646"/>
                      <a:pt x="832" y="4694"/>
                      <a:pt x="688" y="4643"/>
                    </a:cubicBezTo>
                    <a:cubicBezTo>
                      <a:pt x="712" y="3877"/>
                      <a:pt x="718" y="2618"/>
                      <a:pt x="657" y="2173"/>
                    </a:cubicBezTo>
                    <a:cubicBezTo>
                      <a:pt x="610" y="1826"/>
                      <a:pt x="0" y="19"/>
                      <a:pt x="0" y="19"/>
                    </a:cubicBezTo>
                    <a:lnTo>
                      <a:pt x="1151"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45"/>
              <p:cNvSpPr/>
              <p:nvPr/>
            </p:nvSpPr>
            <p:spPr>
              <a:xfrm>
                <a:off x="1096439" y="3011626"/>
                <a:ext cx="467374" cy="1509875"/>
              </a:xfrm>
              <a:custGeom>
                <a:avLst/>
                <a:gdLst/>
                <a:ahLst/>
                <a:cxnLst/>
                <a:rect l="l" t="t" r="r" b="b"/>
                <a:pathLst>
                  <a:path w="1388" h="4484" extrusionOk="0">
                    <a:moveTo>
                      <a:pt x="197" y="0"/>
                    </a:moveTo>
                    <a:cubicBezTo>
                      <a:pt x="147" y="899"/>
                      <a:pt x="507" y="2189"/>
                      <a:pt x="507" y="2189"/>
                    </a:cubicBezTo>
                    <a:lnTo>
                      <a:pt x="0" y="4384"/>
                    </a:lnTo>
                    <a:cubicBezTo>
                      <a:pt x="92" y="4470"/>
                      <a:pt x="387" y="4484"/>
                      <a:pt x="387" y="4484"/>
                    </a:cubicBezTo>
                    <a:cubicBezTo>
                      <a:pt x="577" y="4052"/>
                      <a:pt x="1286" y="2492"/>
                      <a:pt x="1309" y="2162"/>
                    </a:cubicBezTo>
                    <a:cubicBezTo>
                      <a:pt x="1332" y="1815"/>
                      <a:pt x="1388" y="34"/>
                      <a:pt x="1388" y="34"/>
                    </a:cubicBezTo>
                    <a:lnTo>
                      <a:pt x="197"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45"/>
              <p:cNvSpPr/>
              <p:nvPr/>
            </p:nvSpPr>
            <p:spPr>
              <a:xfrm>
                <a:off x="1068827" y="3011290"/>
                <a:ext cx="840802" cy="1470478"/>
              </a:xfrm>
              <a:custGeom>
                <a:avLst/>
                <a:gdLst/>
                <a:ahLst/>
                <a:cxnLst/>
                <a:rect l="l" t="t" r="r" b="b"/>
                <a:pathLst>
                  <a:path w="2497" h="4367" extrusionOk="0">
                    <a:moveTo>
                      <a:pt x="231" y="0"/>
                    </a:moveTo>
                    <a:cubicBezTo>
                      <a:pt x="174" y="717"/>
                      <a:pt x="542" y="2192"/>
                      <a:pt x="542" y="2192"/>
                    </a:cubicBezTo>
                    <a:lnTo>
                      <a:pt x="0" y="4033"/>
                    </a:lnTo>
                    <a:cubicBezTo>
                      <a:pt x="0" y="4033"/>
                      <a:pt x="474" y="4219"/>
                      <a:pt x="706" y="4231"/>
                    </a:cubicBezTo>
                    <a:cubicBezTo>
                      <a:pt x="706" y="4231"/>
                      <a:pt x="1411" y="2451"/>
                      <a:pt x="1442" y="2243"/>
                    </a:cubicBezTo>
                    <a:cubicBezTo>
                      <a:pt x="1473" y="2034"/>
                      <a:pt x="1442" y="1497"/>
                      <a:pt x="1442" y="1497"/>
                    </a:cubicBezTo>
                    <a:cubicBezTo>
                      <a:pt x="1442" y="1497"/>
                      <a:pt x="1613" y="2139"/>
                      <a:pt x="1625" y="2243"/>
                    </a:cubicBezTo>
                    <a:cubicBezTo>
                      <a:pt x="1636" y="2347"/>
                      <a:pt x="1612" y="4336"/>
                      <a:pt x="1612" y="4336"/>
                    </a:cubicBezTo>
                    <a:cubicBezTo>
                      <a:pt x="1845" y="4387"/>
                      <a:pt x="2255" y="4359"/>
                      <a:pt x="2255" y="4359"/>
                    </a:cubicBezTo>
                    <a:cubicBezTo>
                      <a:pt x="2255" y="4359"/>
                      <a:pt x="2490" y="2390"/>
                      <a:pt x="2497" y="2139"/>
                    </a:cubicBezTo>
                    <a:cubicBezTo>
                      <a:pt x="2505" y="1888"/>
                      <a:pt x="2151" y="47"/>
                      <a:pt x="2151" y="47"/>
                    </a:cubicBezTo>
                    <a:lnTo>
                      <a:pt x="231"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45"/>
              <p:cNvSpPr/>
              <p:nvPr/>
            </p:nvSpPr>
            <p:spPr>
              <a:xfrm>
                <a:off x="1540246" y="3047319"/>
                <a:ext cx="17510" cy="474782"/>
              </a:xfrm>
              <a:custGeom>
                <a:avLst/>
                <a:gdLst/>
                <a:ahLst/>
                <a:cxnLst/>
                <a:rect l="l" t="t" r="r" b="b"/>
                <a:pathLst>
                  <a:path w="52" h="1410" extrusionOk="0">
                    <a:moveTo>
                      <a:pt x="44" y="4"/>
                    </a:moveTo>
                    <a:cubicBezTo>
                      <a:pt x="42" y="89"/>
                      <a:pt x="39" y="174"/>
                      <a:pt x="37" y="259"/>
                    </a:cubicBezTo>
                    <a:cubicBezTo>
                      <a:pt x="33" y="353"/>
                      <a:pt x="30" y="447"/>
                      <a:pt x="27" y="541"/>
                    </a:cubicBezTo>
                    <a:cubicBezTo>
                      <a:pt x="24" y="638"/>
                      <a:pt x="21" y="736"/>
                      <a:pt x="18" y="833"/>
                    </a:cubicBezTo>
                    <a:cubicBezTo>
                      <a:pt x="15" y="929"/>
                      <a:pt x="11" y="1024"/>
                      <a:pt x="9" y="1119"/>
                    </a:cubicBezTo>
                    <a:cubicBezTo>
                      <a:pt x="6" y="1205"/>
                      <a:pt x="3" y="1291"/>
                      <a:pt x="1" y="1377"/>
                    </a:cubicBezTo>
                    <a:cubicBezTo>
                      <a:pt x="1" y="1387"/>
                      <a:pt x="0" y="1397"/>
                      <a:pt x="0" y="1407"/>
                    </a:cubicBezTo>
                    <a:cubicBezTo>
                      <a:pt x="0" y="1412"/>
                      <a:pt x="7" y="1412"/>
                      <a:pt x="7" y="1407"/>
                    </a:cubicBezTo>
                    <a:cubicBezTo>
                      <a:pt x="10" y="1322"/>
                      <a:pt x="13" y="1236"/>
                      <a:pt x="16" y="1151"/>
                    </a:cubicBezTo>
                    <a:cubicBezTo>
                      <a:pt x="18" y="1057"/>
                      <a:pt x="21" y="964"/>
                      <a:pt x="25" y="869"/>
                    </a:cubicBezTo>
                    <a:cubicBezTo>
                      <a:pt x="27" y="772"/>
                      <a:pt x="31" y="674"/>
                      <a:pt x="34" y="577"/>
                    </a:cubicBezTo>
                    <a:cubicBezTo>
                      <a:pt x="37" y="482"/>
                      <a:pt x="40" y="387"/>
                      <a:pt x="43" y="292"/>
                    </a:cubicBezTo>
                    <a:cubicBezTo>
                      <a:pt x="46" y="205"/>
                      <a:pt x="48" y="119"/>
                      <a:pt x="51" y="33"/>
                    </a:cubicBezTo>
                    <a:cubicBezTo>
                      <a:pt x="52" y="23"/>
                      <a:pt x="52" y="13"/>
                      <a:pt x="52" y="4"/>
                    </a:cubicBezTo>
                    <a:cubicBezTo>
                      <a:pt x="52" y="-1"/>
                      <a:pt x="44" y="-1"/>
                      <a:pt x="4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45"/>
              <p:cNvSpPr/>
              <p:nvPr/>
            </p:nvSpPr>
            <p:spPr>
              <a:xfrm>
                <a:off x="1549674" y="3041258"/>
                <a:ext cx="62631" cy="264666"/>
              </a:xfrm>
              <a:custGeom>
                <a:avLst/>
                <a:gdLst/>
                <a:ahLst/>
                <a:cxnLst/>
                <a:rect l="l" t="t" r="r" b="b"/>
                <a:pathLst>
                  <a:path w="186" h="786" extrusionOk="0">
                    <a:moveTo>
                      <a:pt x="179" y="4"/>
                    </a:moveTo>
                    <a:cubicBezTo>
                      <a:pt x="172" y="126"/>
                      <a:pt x="166" y="248"/>
                      <a:pt x="160" y="370"/>
                    </a:cubicBezTo>
                    <a:cubicBezTo>
                      <a:pt x="157" y="431"/>
                      <a:pt x="154" y="492"/>
                      <a:pt x="151" y="552"/>
                    </a:cubicBezTo>
                    <a:cubicBezTo>
                      <a:pt x="150" y="580"/>
                      <a:pt x="149" y="609"/>
                      <a:pt x="146" y="637"/>
                    </a:cubicBezTo>
                    <a:cubicBezTo>
                      <a:pt x="143" y="663"/>
                      <a:pt x="139" y="689"/>
                      <a:pt x="127" y="713"/>
                    </a:cubicBezTo>
                    <a:cubicBezTo>
                      <a:pt x="116" y="735"/>
                      <a:pt x="99" y="756"/>
                      <a:pt x="76" y="767"/>
                    </a:cubicBezTo>
                    <a:cubicBezTo>
                      <a:pt x="55" y="779"/>
                      <a:pt x="29" y="783"/>
                      <a:pt x="6" y="773"/>
                    </a:cubicBezTo>
                    <a:cubicBezTo>
                      <a:pt x="2" y="771"/>
                      <a:pt x="-2" y="778"/>
                      <a:pt x="3" y="780"/>
                    </a:cubicBezTo>
                    <a:cubicBezTo>
                      <a:pt x="44" y="798"/>
                      <a:pt x="92" y="776"/>
                      <a:pt x="119" y="742"/>
                    </a:cubicBezTo>
                    <a:cubicBezTo>
                      <a:pt x="151" y="700"/>
                      <a:pt x="155" y="644"/>
                      <a:pt x="157" y="593"/>
                    </a:cubicBezTo>
                    <a:cubicBezTo>
                      <a:pt x="163" y="467"/>
                      <a:pt x="170" y="341"/>
                      <a:pt x="175" y="215"/>
                    </a:cubicBezTo>
                    <a:cubicBezTo>
                      <a:pt x="180" y="145"/>
                      <a:pt x="183" y="74"/>
                      <a:pt x="186" y="4"/>
                    </a:cubicBezTo>
                    <a:cubicBezTo>
                      <a:pt x="186" y="-1"/>
                      <a:pt x="179" y="-1"/>
                      <a:pt x="179"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45"/>
              <p:cNvSpPr/>
              <p:nvPr/>
            </p:nvSpPr>
            <p:spPr>
              <a:xfrm>
                <a:off x="1190386" y="3057421"/>
                <a:ext cx="93273" cy="90916"/>
              </a:xfrm>
              <a:custGeom>
                <a:avLst/>
                <a:gdLst/>
                <a:ahLst/>
                <a:cxnLst/>
                <a:rect l="l" t="t" r="r" b="b"/>
                <a:pathLst>
                  <a:path w="277" h="270" extrusionOk="0">
                    <a:moveTo>
                      <a:pt x="269" y="3"/>
                    </a:moveTo>
                    <a:cubicBezTo>
                      <a:pt x="269" y="58"/>
                      <a:pt x="252" y="110"/>
                      <a:pt x="220" y="154"/>
                    </a:cubicBezTo>
                    <a:cubicBezTo>
                      <a:pt x="189" y="199"/>
                      <a:pt x="144" y="231"/>
                      <a:pt x="93" y="249"/>
                    </a:cubicBezTo>
                    <a:cubicBezTo>
                      <a:pt x="64" y="259"/>
                      <a:pt x="34" y="263"/>
                      <a:pt x="4" y="263"/>
                    </a:cubicBezTo>
                    <a:cubicBezTo>
                      <a:pt x="-1" y="263"/>
                      <a:pt x="-1" y="270"/>
                      <a:pt x="4" y="270"/>
                    </a:cubicBezTo>
                    <a:cubicBezTo>
                      <a:pt x="60" y="271"/>
                      <a:pt x="115" y="254"/>
                      <a:pt x="161" y="224"/>
                    </a:cubicBezTo>
                    <a:cubicBezTo>
                      <a:pt x="207" y="192"/>
                      <a:pt x="241" y="147"/>
                      <a:pt x="260" y="95"/>
                    </a:cubicBezTo>
                    <a:cubicBezTo>
                      <a:pt x="271" y="66"/>
                      <a:pt x="277" y="34"/>
                      <a:pt x="277" y="3"/>
                    </a:cubicBezTo>
                    <a:cubicBezTo>
                      <a:pt x="277" y="-2"/>
                      <a:pt x="269" y="-2"/>
                      <a:pt x="26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45"/>
              <p:cNvSpPr/>
              <p:nvPr/>
            </p:nvSpPr>
            <p:spPr>
              <a:xfrm>
                <a:off x="1209916" y="3143959"/>
                <a:ext cx="104048" cy="588259"/>
              </a:xfrm>
              <a:custGeom>
                <a:avLst/>
                <a:gdLst/>
                <a:ahLst/>
                <a:cxnLst/>
                <a:rect l="l" t="t" r="r" b="b"/>
                <a:pathLst>
                  <a:path w="309" h="1747" extrusionOk="0">
                    <a:moveTo>
                      <a:pt x="0" y="4"/>
                    </a:moveTo>
                    <a:cubicBezTo>
                      <a:pt x="10" y="118"/>
                      <a:pt x="21" y="232"/>
                      <a:pt x="35" y="345"/>
                    </a:cubicBezTo>
                    <a:cubicBezTo>
                      <a:pt x="49" y="459"/>
                      <a:pt x="64" y="572"/>
                      <a:pt x="81" y="686"/>
                    </a:cubicBezTo>
                    <a:cubicBezTo>
                      <a:pt x="99" y="801"/>
                      <a:pt x="118" y="916"/>
                      <a:pt x="140" y="1030"/>
                    </a:cubicBezTo>
                    <a:cubicBezTo>
                      <a:pt x="161" y="1144"/>
                      <a:pt x="184" y="1257"/>
                      <a:pt x="210" y="1370"/>
                    </a:cubicBezTo>
                    <a:cubicBezTo>
                      <a:pt x="234" y="1482"/>
                      <a:pt x="262" y="1593"/>
                      <a:pt x="291" y="1704"/>
                    </a:cubicBezTo>
                    <a:cubicBezTo>
                      <a:pt x="294" y="1717"/>
                      <a:pt x="297" y="1730"/>
                      <a:pt x="302" y="1745"/>
                    </a:cubicBezTo>
                    <a:cubicBezTo>
                      <a:pt x="302" y="1749"/>
                      <a:pt x="310" y="1747"/>
                      <a:pt x="309" y="1742"/>
                    </a:cubicBezTo>
                    <a:cubicBezTo>
                      <a:pt x="279" y="1633"/>
                      <a:pt x="252" y="1522"/>
                      <a:pt x="227" y="1411"/>
                    </a:cubicBezTo>
                    <a:cubicBezTo>
                      <a:pt x="201" y="1299"/>
                      <a:pt x="177" y="1186"/>
                      <a:pt x="156" y="1072"/>
                    </a:cubicBezTo>
                    <a:cubicBezTo>
                      <a:pt x="134" y="959"/>
                      <a:pt x="114" y="845"/>
                      <a:pt x="96" y="732"/>
                    </a:cubicBezTo>
                    <a:cubicBezTo>
                      <a:pt x="78" y="617"/>
                      <a:pt x="62" y="501"/>
                      <a:pt x="48" y="386"/>
                    </a:cubicBezTo>
                    <a:cubicBezTo>
                      <a:pt x="34" y="273"/>
                      <a:pt x="22" y="159"/>
                      <a:pt x="11" y="47"/>
                    </a:cubicBezTo>
                    <a:cubicBezTo>
                      <a:pt x="10" y="33"/>
                      <a:pt x="9" y="18"/>
                      <a:pt x="8"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45"/>
              <p:cNvSpPr/>
              <p:nvPr/>
            </p:nvSpPr>
            <p:spPr>
              <a:xfrm>
                <a:off x="1111598" y="3729525"/>
                <a:ext cx="202375" cy="655325"/>
              </a:xfrm>
              <a:custGeom>
                <a:avLst/>
                <a:gdLst/>
                <a:ahLst/>
                <a:cxnLst/>
                <a:rect l="l" t="t" r="r" b="b"/>
                <a:pathLst>
                  <a:path w="601" h="2026" extrusionOk="0">
                    <a:moveTo>
                      <a:pt x="594" y="3"/>
                    </a:moveTo>
                    <a:cubicBezTo>
                      <a:pt x="555" y="133"/>
                      <a:pt x="519" y="263"/>
                      <a:pt x="483" y="394"/>
                    </a:cubicBezTo>
                    <a:cubicBezTo>
                      <a:pt x="446" y="525"/>
                      <a:pt x="410" y="655"/>
                      <a:pt x="372" y="785"/>
                    </a:cubicBezTo>
                    <a:cubicBezTo>
                      <a:pt x="333" y="918"/>
                      <a:pt x="295" y="1049"/>
                      <a:pt x="256" y="1181"/>
                    </a:cubicBezTo>
                    <a:cubicBezTo>
                      <a:pt x="216" y="1313"/>
                      <a:pt x="178" y="1445"/>
                      <a:pt x="138" y="1576"/>
                    </a:cubicBezTo>
                    <a:cubicBezTo>
                      <a:pt x="98" y="1708"/>
                      <a:pt x="58" y="1839"/>
                      <a:pt x="16" y="1971"/>
                    </a:cubicBezTo>
                    <a:cubicBezTo>
                      <a:pt x="11" y="1988"/>
                      <a:pt x="5" y="2005"/>
                      <a:pt x="0" y="2021"/>
                    </a:cubicBezTo>
                    <a:cubicBezTo>
                      <a:pt x="-1" y="2026"/>
                      <a:pt x="6" y="2028"/>
                      <a:pt x="8" y="2023"/>
                    </a:cubicBezTo>
                    <a:cubicBezTo>
                      <a:pt x="50" y="1891"/>
                      <a:pt x="91" y="1759"/>
                      <a:pt x="131" y="1628"/>
                    </a:cubicBezTo>
                    <a:cubicBezTo>
                      <a:pt x="171" y="1496"/>
                      <a:pt x="210" y="1364"/>
                      <a:pt x="249" y="1231"/>
                    </a:cubicBezTo>
                    <a:cubicBezTo>
                      <a:pt x="288" y="1099"/>
                      <a:pt x="327" y="967"/>
                      <a:pt x="366" y="834"/>
                    </a:cubicBezTo>
                    <a:cubicBezTo>
                      <a:pt x="403" y="705"/>
                      <a:pt x="440" y="575"/>
                      <a:pt x="476" y="445"/>
                    </a:cubicBezTo>
                    <a:cubicBezTo>
                      <a:pt x="513" y="315"/>
                      <a:pt x="549" y="184"/>
                      <a:pt x="587" y="54"/>
                    </a:cubicBezTo>
                    <a:cubicBezTo>
                      <a:pt x="591" y="37"/>
                      <a:pt x="596" y="21"/>
                      <a:pt x="601" y="6"/>
                    </a:cubicBezTo>
                    <a:cubicBezTo>
                      <a:pt x="602" y="1"/>
                      <a:pt x="594" y="-2"/>
                      <a:pt x="594"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45"/>
              <p:cNvSpPr/>
              <p:nvPr/>
            </p:nvSpPr>
            <p:spPr>
              <a:xfrm>
                <a:off x="1543623" y="3418400"/>
                <a:ext cx="117500" cy="1054084"/>
              </a:xfrm>
              <a:custGeom>
                <a:avLst/>
                <a:gdLst/>
                <a:ahLst/>
                <a:cxnLst/>
                <a:rect l="l" t="t" r="r" b="b"/>
                <a:pathLst>
                  <a:path w="349" h="3216" extrusionOk="0">
                    <a:moveTo>
                      <a:pt x="0" y="6"/>
                    </a:moveTo>
                    <a:cubicBezTo>
                      <a:pt x="78" y="190"/>
                      <a:pt x="154" y="377"/>
                      <a:pt x="213" y="569"/>
                    </a:cubicBezTo>
                    <a:cubicBezTo>
                      <a:pt x="273" y="762"/>
                      <a:pt x="316" y="961"/>
                      <a:pt x="332" y="1162"/>
                    </a:cubicBezTo>
                    <a:cubicBezTo>
                      <a:pt x="349" y="1379"/>
                      <a:pt x="338" y="1597"/>
                      <a:pt x="332" y="1814"/>
                    </a:cubicBezTo>
                    <a:cubicBezTo>
                      <a:pt x="326" y="2033"/>
                      <a:pt x="320" y="2254"/>
                      <a:pt x="314" y="2473"/>
                    </a:cubicBezTo>
                    <a:cubicBezTo>
                      <a:pt x="309" y="2692"/>
                      <a:pt x="303" y="2910"/>
                      <a:pt x="297" y="3129"/>
                    </a:cubicBezTo>
                    <a:cubicBezTo>
                      <a:pt x="296" y="3156"/>
                      <a:pt x="295" y="3185"/>
                      <a:pt x="294" y="3212"/>
                    </a:cubicBezTo>
                    <a:cubicBezTo>
                      <a:pt x="294" y="3217"/>
                      <a:pt x="303" y="3217"/>
                      <a:pt x="303" y="3212"/>
                    </a:cubicBezTo>
                    <a:cubicBezTo>
                      <a:pt x="309" y="2991"/>
                      <a:pt x="314" y="2771"/>
                      <a:pt x="320" y="2550"/>
                    </a:cubicBezTo>
                    <a:cubicBezTo>
                      <a:pt x="326" y="2329"/>
                      <a:pt x="332" y="2108"/>
                      <a:pt x="338" y="1887"/>
                    </a:cubicBezTo>
                    <a:cubicBezTo>
                      <a:pt x="344" y="1668"/>
                      <a:pt x="355" y="1448"/>
                      <a:pt x="344" y="1228"/>
                    </a:cubicBezTo>
                    <a:cubicBezTo>
                      <a:pt x="334" y="1026"/>
                      <a:pt x="296" y="825"/>
                      <a:pt x="240" y="630"/>
                    </a:cubicBezTo>
                    <a:cubicBezTo>
                      <a:pt x="184" y="438"/>
                      <a:pt x="112" y="252"/>
                      <a:pt x="35" y="69"/>
                    </a:cubicBezTo>
                    <a:cubicBezTo>
                      <a:pt x="26" y="46"/>
                      <a:pt x="16" y="24"/>
                      <a:pt x="6" y="2"/>
                    </a:cubicBezTo>
                    <a:cubicBezTo>
                      <a:pt x="5" y="-3"/>
                      <a:pt x="-2" y="1"/>
                      <a:pt x="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45"/>
              <p:cNvSpPr/>
              <p:nvPr/>
            </p:nvSpPr>
            <p:spPr>
              <a:xfrm>
                <a:off x="1658437" y="2087990"/>
                <a:ext cx="440773" cy="602064"/>
              </a:xfrm>
              <a:custGeom>
                <a:avLst/>
                <a:gdLst/>
                <a:ahLst/>
                <a:cxnLst/>
                <a:rect l="l" t="t" r="r" b="b"/>
                <a:pathLst>
                  <a:path w="1309" h="1788" extrusionOk="0">
                    <a:moveTo>
                      <a:pt x="0" y="0"/>
                    </a:moveTo>
                    <a:cubicBezTo>
                      <a:pt x="184" y="31"/>
                      <a:pt x="400" y="1261"/>
                      <a:pt x="400" y="1261"/>
                    </a:cubicBezTo>
                    <a:lnTo>
                      <a:pt x="1045" y="386"/>
                    </a:lnTo>
                    <a:lnTo>
                      <a:pt x="1309" y="490"/>
                    </a:lnTo>
                    <a:cubicBezTo>
                      <a:pt x="1309" y="490"/>
                      <a:pt x="828" y="1417"/>
                      <a:pt x="708" y="1624"/>
                    </a:cubicBezTo>
                    <a:cubicBezTo>
                      <a:pt x="588" y="1831"/>
                      <a:pt x="175" y="1853"/>
                      <a:pt x="99" y="1624"/>
                    </a:cubicBezTo>
                    <a:cubicBezTo>
                      <a:pt x="23" y="1396"/>
                      <a:pt x="0" y="0"/>
                      <a:pt x="0" y="0"/>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p:cNvSpPr/>
              <p:nvPr/>
            </p:nvSpPr>
            <p:spPr>
              <a:xfrm>
                <a:off x="2001225" y="2066777"/>
                <a:ext cx="132670" cy="220218"/>
              </a:xfrm>
              <a:custGeom>
                <a:avLst/>
                <a:gdLst/>
                <a:ahLst/>
                <a:cxnLst/>
                <a:rect l="l" t="t" r="r" b="b"/>
                <a:pathLst>
                  <a:path w="394" h="654" extrusionOk="0">
                    <a:moveTo>
                      <a:pt x="8" y="499"/>
                    </a:moveTo>
                    <a:cubicBezTo>
                      <a:pt x="5" y="471"/>
                      <a:pt x="38" y="452"/>
                      <a:pt x="36" y="404"/>
                    </a:cubicBezTo>
                    <a:cubicBezTo>
                      <a:pt x="35" y="356"/>
                      <a:pt x="-8" y="285"/>
                      <a:pt x="1" y="250"/>
                    </a:cubicBezTo>
                    <a:cubicBezTo>
                      <a:pt x="10" y="214"/>
                      <a:pt x="138" y="-30"/>
                      <a:pt x="189" y="3"/>
                    </a:cubicBezTo>
                    <a:cubicBezTo>
                      <a:pt x="220" y="22"/>
                      <a:pt x="143" y="153"/>
                      <a:pt x="144" y="156"/>
                    </a:cubicBezTo>
                    <a:cubicBezTo>
                      <a:pt x="146" y="160"/>
                      <a:pt x="260" y="7"/>
                      <a:pt x="300" y="39"/>
                    </a:cubicBezTo>
                    <a:cubicBezTo>
                      <a:pt x="340" y="69"/>
                      <a:pt x="185" y="228"/>
                      <a:pt x="189" y="232"/>
                    </a:cubicBezTo>
                    <a:cubicBezTo>
                      <a:pt x="192" y="236"/>
                      <a:pt x="321" y="123"/>
                      <a:pt x="351" y="159"/>
                    </a:cubicBezTo>
                    <a:cubicBezTo>
                      <a:pt x="380" y="197"/>
                      <a:pt x="244" y="294"/>
                      <a:pt x="245" y="299"/>
                    </a:cubicBezTo>
                    <a:cubicBezTo>
                      <a:pt x="246" y="304"/>
                      <a:pt x="378" y="254"/>
                      <a:pt x="393" y="284"/>
                    </a:cubicBezTo>
                    <a:cubicBezTo>
                      <a:pt x="408" y="313"/>
                      <a:pt x="250" y="381"/>
                      <a:pt x="252" y="389"/>
                    </a:cubicBezTo>
                    <a:cubicBezTo>
                      <a:pt x="254" y="396"/>
                      <a:pt x="301" y="455"/>
                      <a:pt x="301" y="512"/>
                    </a:cubicBezTo>
                    <a:cubicBezTo>
                      <a:pt x="302" y="571"/>
                      <a:pt x="214" y="661"/>
                      <a:pt x="169" y="653"/>
                    </a:cubicBezTo>
                    <a:cubicBezTo>
                      <a:pt x="124" y="646"/>
                      <a:pt x="13" y="537"/>
                      <a:pt x="8" y="499"/>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3" name="Google Shape;823;p45"/>
              <p:cNvSpPr/>
              <p:nvPr/>
            </p:nvSpPr>
            <p:spPr>
              <a:xfrm>
                <a:off x="1658437" y="2087990"/>
                <a:ext cx="141424" cy="375112"/>
              </a:xfrm>
              <a:custGeom>
                <a:avLst/>
                <a:gdLst/>
                <a:ahLst/>
                <a:cxnLst/>
                <a:rect l="l" t="t" r="r" b="b"/>
                <a:pathLst>
                  <a:path w="420" h="1114" extrusionOk="0">
                    <a:moveTo>
                      <a:pt x="0" y="0"/>
                    </a:moveTo>
                    <a:cubicBezTo>
                      <a:pt x="276" y="39"/>
                      <a:pt x="420" y="964"/>
                      <a:pt x="420" y="964"/>
                    </a:cubicBezTo>
                    <a:cubicBezTo>
                      <a:pt x="217" y="1089"/>
                      <a:pt x="44" y="1114"/>
                      <a:pt x="44" y="1114"/>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45"/>
              <p:cNvSpPr/>
              <p:nvPr/>
            </p:nvSpPr>
            <p:spPr>
              <a:xfrm>
                <a:off x="1146611" y="2064756"/>
                <a:ext cx="646512" cy="992665"/>
              </a:xfrm>
              <a:custGeom>
                <a:avLst/>
                <a:gdLst/>
                <a:ahLst/>
                <a:cxnLst/>
                <a:rect l="l" t="t" r="r" b="b"/>
                <a:pathLst>
                  <a:path w="1920" h="2948" extrusionOk="0">
                    <a:moveTo>
                      <a:pt x="412" y="92"/>
                    </a:moveTo>
                    <a:lnTo>
                      <a:pt x="723" y="17"/>
                    </a:lnTo>
                    <a:lnTo>
                      <a:pt x="793" y="0"/>
                    </a:lnTo>
                    <a:lnTo>
                      <a:pt x="1153" y="6"/>
                    </a:lnTo>
                    <a:lnTo>
                      <a:pt x="1520" y="69"/>
                    </a:lnTo>
                    <a:lnTo>
                      <a:pt x="1920" y="2858"/>
                    </a:lnTo>
                    <a:cubicBezTo>
                      <a:pt x="1644" y="3019"/>
                      <a:pt x="193" y="2940"/>
                      <a:pt x="0" y="2811"/>
                    </a:cubicBezTo>
                    <a:cubicBezTo>
                      <a:pt x="0" y="2811"/>
                      <a:pt x="148" y="1475"/>
                      <a:pt x="412" y="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5" name="Google Shape;825;p45"/>
              <p:cNvSpPr/>
              <p:nvPr/>
            </p:nvSpPr>
            <p:spPr>
              <a:xfrm>
                <a:off x="1098796" y="2095735"/>
                <a:ext cx="547178" cy="633716"/>
              </a:xfrm>
              <a:custGeom>
                <a:avLst/>
                <a:gdLst/>
                <a:ahLst/>
                <a:cxnLst/>
                <a:rect l="l" t="t" r="r" b="b"/>
                <a:pathLst>
                  <a:path w="1625" h="1882" extrusionOk="0">
                    <a:moveTo>
                      <a:pt x="554" y="0"/>
                    </a:moveTo>
                    <a:cubicBezTo>
                      <a:pt x="212" y="69"/>
                      <a:pt x="50" y="1201"/>
                      <a:pt x="6" y="1489"/>
                    </a:cubicBezTo>
                    <a:cubicBezTo>
                      <a:pt x="-35" y="1757"/>
                      <a:pt x="142" y="1901"/>
                      <a:pt x="320" y="1880"/>
                    </a:cubicBezTo>
                    <a:cubicBezTo>
                      <a:pt x="485" y="1861"/>
                      <a:pt x="1625" y="1643"/>
                      <a:pt x="1625" y="1643"/>
                    </a:cubicBezTo>
                    <a:lnTo>
                      <a:pt x="1599" y="1383"/>
                    </a:lnTo>
                    <a:lnTo>
                      <a:pt x="476" y="1430"/>
                    </a:lnTo>
                    <a:lnTo>
                      <a:pt x="643" y="698"/>
                    </a:lnTo>
                    <a:lnTo>
                      <a:pt x="554"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p:cNvSpPr/>
              <p:nvPr/>
            </p:nvSpPr>
            <p:spPr>
              <a:xfrm>
                <a:off x="1616683" y="2510917"/>
                <a:ext cx="182168" cy="140751"/>
              </a:xfrm>
              <a:custGeom>
                <a:avLst/>
                <a:gdLst/>
                <a:ahLst/>
                <a:cxnLst/>
                <a:rect l="l" t="t" r="r" b="b"/>
                <a:pathLst>
                  <a:path w="541" h="418" extrusionOk="0">
                    <a:moveTo>
                      <a:pt x="0" y="196"/>
                    </a:moveTo>
                    <a:cubicBezTo>
                      <a:pt x="40" y="189"/>
                      <a:pt x="146" y="-17"/>
                      <a:pt x="192" y="1"/>
                    </a:cubicBezTo>
                    <a:cubicBezTo>
                      <a:pt x="233" y="18"/>
                      <a:pt x="210" y="115"/>
                      <a:pt x="169" y="146"/>
                    </a:cubicBezTo>
                    <a:cubicBezTo>
                      <a:pt x="233" y="138"/>
                      <a:pt x="471" y="31"/>
                      <a:pt x="486" y="83"/>
                    </a:cubicBezTo>
                    <a:cubicBezTo>
                      <a:pt x="498" y="122"/>
                      <a:pt x="310" y="181"/>
                      <a:pt x="310" y="181"/>
                    </a:cubicBezTo>
                    <a:cubicBezTo>
                      <a:pt x="310" y="181"/>
                      <a:pt x="535" y="136"/>
                      <a:pt x="541" y="188"/>
                    </a:cubicBezTo>
                    <a:cubicBezTo>
                      <a:pt x="547" y="241"/>
                      <a:pt x="313" y="259"/>
                      <a:pt x="313" y="259"/>
                    </a:cubicBezTo>
                    <a:cubicBezTo>
                      <a:pt x="313" y="259"/>
                      <a:pt x="512" y="256"/>
                      <a:pt x="510" y="297"/>
                    </a:cubicBezTo>
                    <a:cubicBezTo>
                      <a:pt x="508" y="339"/>
                      <a:pt x="300" y="326"/>
                      <a:pt x="300" y="326"/>
                    </a:cubicBezTo>
                    <a:cubicBezTo>
                      <a:pt x="300" y="326"/>
                      <a:pt x="462" y="361"/>
                      <a:pt x="459" y="385"/>
                    </a:cubicBezTo>
                    <a:cubicBezTo>
                      <a:pt x="456" y="408"/>
                      <a:pt x="353" y="410"/>
                      <a:pt x="273" y="388"/>
                    </a:cubicBezTo>
                    <a:cubicBezTo>
                      <a:pt x="145" y="447"/>
                      <a:pt x="28" y="400"/>
                      <a:pt x="28" y="400"/>
                    </a:cubicBezTo>
                    <a:lnTo>
                      <a:pt x="0" y="196"/>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p:cNvSpPr/>
              <p:nvPr/>
            </p:nvSpPr>
            <p:spPr>
              <a:xfrm>
                <a:off x="1098796" y="2095735"/>
                <a:ext cx="238401" cy="403733"/>
              </a:xfrm>
              <a:custGeom>
                <a:avLst/>
                <a:gdLst/>
                <a:ahLst/>
                <a:cxnLst/>
                <a:rect l="l" t="t" r="r" b="b"/>
                <a:pathLst>
                  <a:path w="708" h="1199" extrusionOk="0">
                    <a:moveTo>
                      <a:pt x="554" y="0"/>
                    </a:moveTo>
                    <a:cubicBezTo>
                      <a:pt x="233" y="45"/>
                      <a:pt x="0" y="1129"/>
                      <a:pt x="0" y="1129"/>
                    </a:cubicBezTo>
                    <a:cubicBezTo>
                      <a:pt x="379" y="1227"/>
                      <a:pt x="616" y="1194"/>
                      <a:pt x="616" y="1194"/>
                    </a:cubicBezTo>
                    <a:lnTo>
                      <a:pt x="708" y="709"/>
                    </a:lnTo>
                    <a:lnTo>
                      <a:pt x="55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45"/>
              <p:cNvSpPr/>
              <p:nvPr/>
            </p:nvSpPr>
            <p:spPr>
              <a:xfrm>
                <a:off x="1320026" y="2302147"/>
                <a:ext cx="48152" cy="193617"/>
              </a:xfrm>
              <a:custGeom>
                <a:avLst/>
                <a:gdLst/>
                <a:ahLst/>
                <a:cxnLst/>
                <a:rect l="l" t="t" r="r" b="b"/>
                <a:pathLst>
                  <a:path w="143" h="575" extrusionOk="0">
                    <a:moveTo>
                      <a:pt x="136" y="3"/>
                    </a:moveTo>
                    <a:cubicBezTo>
                      <a:pt x="118" y="76"/>
                      <a:pt x="101" y="150"/>
                      <a:pt x="83" y="224"/>
                    </a:cubicBezTo>
                    <a:cubicBezTo>
                      <a:pt x="66" y="297"/>
                      <a:pt x="48" y="372"/>
                      <a:pt x="31" y="446"/>
                    </a:cubicBezTo>
                    <a:cubicBezTo>
                      <a:pt x="21" y="488"/>
                      <a:pt x="11" y="528"/>
                      <a:pt x="0" y="570"/>
                    </a:cubicBezTo>
                    <a:cubicBezTo>
                      <a:pt x="0" y="575"/>
                      <a:pt x="7" y="578"/>
                      <a:pt x="8" y="573"/>
                    </a:cubicBezTo>
                    <a:cubicBezTo>
                      <a:pt x="26" y="498"/>
                      <a:pt x="43" y="425"/>
                      <a:pt x="61" y="352"/>
                    </a:cubicBezTo>
                    <a:cubicBezTo>
                      <a:pt x="78" y="277"/>
                      <a:pt x="96" y="204"/>
                      <a:pt x="114" y="130"/>
                    </a:cubicBezTo>
                    <a:cubicBezTo>
                      <a:pt x="124" y="88"/>
                      <a:pt x="133" y="46"/>
                      <a:pt x="143" y="4"/>
                    </a:cubicBezTo>
                    <a:cubicBezTo>
                      <a:pt x="145" y="-1"/>
                      <a:pt x="137" y="-2"/>
                      <a:pt x="136"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p:cNvSpPr/>
              <p:nvPr/>
            </p:nvSpPr>
            <p:spPr>
              <a:xfrm>
                <a:off x="1348984" y="2319657"/>
                <a:ext cx="36030" cy="55896"/>
              </a:xfrm>
              <a:custGeom>
                <a:avLst/>
                <a:gdLst/>
                <a:ahLst/>
                <a:cxnLst/>
                <a:rect l="l" t="t" r="r" b="b"/>
                <a:pathLst>
                  <a:path w="107" h="166" extrusionOk="0">
                    <a:moveTo>
                      <a:pt x="100" y="1"/>
                    </a:moveTo>
                    <a:cubicBezTo>
                      <a:pt x="56" y="47"/>
                      <a:pt x="23" y="102"/>
                      <a:pt x="0" y="161"/>
                    </a:cubicBezTo>
                    <a:cubicBezTo>
                      <a:pt x="-1" y="165"/>
                      <a:pt x="6" y="168"/>
                      <a:pt x="8" y="163"/>
                    </a:cubicBezTo>
                    <a:cubicBezTo>
                      <a:pt x="30" y="105"/>
                      <a:pt x="63" y="52"/>
                      <a:pt x="106" y="7"/>
                    </a:cubicBezTo>
                    <a:cubicBezTo>
                      <a:pt x="109" y="3"/>
                      <a:pt x="104" y="-2"/>
                      <a:pt x="100" y="1"/>
                    </a:cubicBezTo>
                    <a:close/>
                  </a:path>
                </a:pathLst>
              </a:custGeom>
              <a:solidFill>
                <a:schemeClr val="lt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p:cNvSpPr/>
              <p:nvPr/>
            </p:nvSpPr>
            <p:spPr>
              <a:xfrm>
                <a:off x="1655070" y="2123010"/>
                <a:ext cx="54886" cy="322246"/>
              </a:xfrm>
              <a:custGeom>
                <a:avLst/>
                <a:gdLst/>
                <a:ahLst/>
                <a:cxnLst/>
                <a:rect l="l" t="t" r="r" b="b"/>
                <a:pathLst>
                  <a:path w="163" h="957" extrusionOk="0">
                    <a:moveTo>
                      <a:pt x="0" y="4"/>
                    </a:moveTo>
                    <a:cubicBezTo>
                      <a:pt x="13" y="68"/>
                      <a:pt x="25" y="130"/>
                      <a:pt x="37" y="193"/>
                    </a:cubicBezTo>
                    <a:cubicBezTo>
                      <a:pt x="48" y="254"/>
                      <a:pt x="59" y="315"/>
                      <a:pt x="70" y="375"/>
                    </a:cubicBezTo>
                    <a:cubicBezTo>
                      <a:pt x="81" y="436"/>
                      <a:pt x="91" y="496"/>
                      <a:pt x="100" y="556"/>
                    </a:cubicBezTo>
                    <a:cubicBezTo>
                      <a:pt x="110" y="616"/>
                      <a:pt x="119" y="677"/>
                      <a:pt x="128" y="738"/>
                    </a:cubicBezTo>
                    <a:cubicBezTo>
                      <a:pt x="137" y="801"/>
                      <a:pt x="144" y="865"/>
                      <a:pt x="152" y="929"/>
                    </a:cubicBezTo>
                    <a:cubicBezTo>
                      <a:pt x="154" y="936"/>
                      <a:pt x="154" y="944"/>
                      <a:pt x="155" y="953"/>
                    </a:cubicBezTo>
                    <a:cubicBezTo>
                      <a:pt x="155" y="958"/>
                      <a:pt x="164" y="958"/>
                      <a:pt x="163" y="953"/>
                    </a:cubicBezTo>
                    <a:cubicBezTo>
                      <a:pt x="155" y="889"/>
                      <a:pt x="148" y="825"/>
                      <a:pt x="139" y="762"/>
                    </a:cubicBezTo>
                    <a:cubicBezTo>
                      <a:pt x="130" y="701"/>
                      <a:pt x="122" y="639"/>
                      <a:pt x="112" y="578"/>
                    </a:cubicBezTo>
                    <a:cubicBezTo>
                      <a:pt x="103" y="518"/>
                      <a:pt x="93" y="458"/>
                      <a:pt x="82" y="397"/>
                    </a:cubicBezTo>
                    <a:cubicBezTo>
                      <a:pt x="71" y="337"/>
                      <a:pt x="60" y="276"/>
                      <a:pt x="48" y="215"/>
                    </a:cubicBezTo>
                    <a:cubicBezTo>
                      <a:pt x="37" y="153"/>
                      <a:pt x="25" y="90"/>
                      <a:pt x="13" y="27"/>
                    </a:cubicBezTo>
                    <a:cubicBezTo>
                      <a:pt x="11" y="19"/>
                      <a:pt x="9" y="11"/>
                      <a:pt x="8" y="2"/>
                    </a:cubicBezTo>
                    <a:cubicBezTo>
                      <a:pt x="7" y="-3"/>
                      <a:pt x="-1" y="0"/>
                      <a:pt x="0" y="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p:cNvSpPr/>
              <p:nvPr/>
            </p:nvSpPr>
            <p:spPr>
              <a:xfrm>
                <a:off x="1286016" y="1534078"/>
                <a:ext cx="386897" cy="398682"/>
              </a:xfrm>
              <a:custGeom>
                <a:avLst/>
                <a:gdLst/>
                <a:ahLst/>
                <a:cxnLst/>
                <a:rect l="l" t="t" r="r" b="b"/>
                <a:pathLst>
                  <a:path w="1149" h="1184" extrusionOk="0">
                    <a:moveTo>
                      <a:pt x="328" y="1173"/>
                    </a:moveTo>
                    <a:cubicBezTo>
                      <a:pt x="233" y="1152"/>
                      <a:pt x="146" y="1096"/>
                      <a:pt x="86" y="1016"/>
                    </a:cubicBezTo>
                    <a:cubicBezTo>
                      <a:pt x="27" y="936"/>
                      <a:pt x="-4" y="835"/>
                      <a:pt x="1" y="735"/>
                    </a:cubicBezTo>
                    <a:cubicBezTo>
                      <a:pt x="3" y="669"/>
                      <a:pt x="24" y="599"/>
                      <a:pt x="74" y="558"/>
                    </a:cubicBezTo>
                    <a:cubicBezTo>
                      <a:pt x="74" y="558"/>
                      <a:pt x="56" y="401"/>
                      <a:pt x="192" y="241"/>
                    </a:cubicBezTo>
                    <a:cubicBezTo>
                      <a:pt x="278" y="141"/>
                      <a:pt x="397" y="72"/>
                      <a:pt x="524" y="35"/>
                    </a:cubicBezTo>
                    <a:cubicBezTo>
                      <a:pt x="635" y="4"/>
                      <a:pt x="768" y="-19"/>
                      <a:pt x="880" y="24"/>
                    </a:cubicBezTo>
                    <a:cubicBezTo>
                      <a:pt x="1093" y="105"/>
                      <a:pt x="1148" y="350"/>
                      <a:pt x="1108" y="553"/>
                    </a:cubicBezTo>
                    <a:cubicBezTo>
                      <a:pt x="1148" y="633"/>
                      <a:pt x="1158" y="726"/>
                      <a:pt x="1143" y="815"/>
                    </a:cubicBezTo>
                    <a:cubicBezTo>
                      <a:pt x="1128" y="903"/>
                      <a:pt x="1084" y="986"/>
                      <a:pt x="1021" y="1047"/>
                    </a:cubicBezTo>
                    <a:cubicBezTo>
                      <a:pt x="792" y="1072"/>
                      <a:pt x="553" y="1224"/>
                      <a:pt x="328" y="1173"/>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2" name="Google Shape;832;p45"/>
              <p:cNvSpPr/>
              <p:nvPr/>
            </p:nvSpPr>
            <p:spPr>
              <a:xfrm>
                <a:off x="1360096" y="1615229"/>
                <a:ext cx="296318" cy="515189"/>
              </a:xfrm>
              <a:custGeom>
                <a:avLst/>
                <a:gdLst/>
                <a:ahLst/>
                <a:cxnLst/>
                <a:rect l="l" t="t" r="r" b="b"/>
                <a:pathLst>
                  <a:path w="880" h="1530" extrusionOk="0">
                    <a:moveTo>
                      <a:pt x="1" y="780"/>
                    </a:moveTo>
                    <a:cubicBezTo>
                      <a:pt x="1" y="780"/>
                      <a:pt x="138" y="1052"/>
                      <a:pt x="149" y="1419"/>
                    </a:cubicBezTo>
                    <a:cubicBezTo>
                      <a:pt x="229" y="1583"/>
                      <a:pt x="452" y="1554"/>
                      <a:pt x="504" y="1404"/>
                    </a:cubicBezTo>
                    <a:cubicBezTo>
                      <a:pt x="498" y="1264"/>
                      <a:pt x="521" y="1199"/>
                      <a:pt x="565" y="1150"/>
                    </a:cubicBezTo>
                    <a:cubicBezTo>
                      <a:pt x="568" y="1146"/>
                      <a:pt x="572" y="1143"/>
                      <a:pt x="576" y="1138"/>
                    </a:cubicBezTo>
                    <a:cubicBezTo>
                      <a:pt x="578" y="1136"/>
                      <a:pt x="581" y="1133"/>
                      <a:pt x="584" y="1131"/>
                    </a:cubicBezTo>
                    <a:cubicBezTo>
                      <a:pt x="589" y="1126"/>
                      <a:pt x="595" y="1122"/>
                      <a:pt x="601" y="1116"/>
                    </a:cubicBezTo>
                    <a:cubicBezTo>
                      <a:pt x="608" y="1110"/>
                      <a:pt x="617" y="1103"/>
                      <a:pt x="626" y="1097"/>
                    </a:cubicBezTo>
                    <a:lnTo>
                      <a:pt x="626" y="1097"/>
                    </a:lnTo>
                    <a:cubicBezTo>
                      <a:pt x="660" y="1071"/>
                      <a:pt x="700" y="1043"/>
                      <a:pt x="744" y="1002"/>
                    </a:cubicBezTo>
                    <a:cubicBezTo>
                      <a:pt x="808" y="943"/>
                      <a:pt x="856" y="862"/>
                      <a:pt x="873" y="738"/>
                    </a:cubicBezTo>
                    <a:cubicBezTo>
                      <a:pt x="874" y="736"/>
                      <a:pt x="874" y="735"/>
                      <a:pt x="874" y="733"/>
                    </a:cubicBezTo>
                    <a:cubicBezTo>
                      <a:pt x="874" y="731"/>
                      <a:pt x="874" y="730"/>
                      <a:pt x="874" y="727"/>
                    </a:cubicBezTo>
                    <a:cubicBezTo>
                      <a:pt x="875" y="724"/>
                      <a:pt x="875" y="721"/>
                      <a:pt x="875" y="718"/>
                    </a:cubicBezTo>
                    <a:cubicBezTo>
                      <a:pt x="876" y="716"/>
                      <a:pt x="876" y="715"/>
                      <a:pt x="876" y="714"/>
                    </a:cubicBezTo>
                    <a:cubicBezTo>
                      <a:pt x="889" y="592"/>
                      <a:pt x="874" y="429"/>
                      <a:pt x="823" y="206"/>
                    </a:cubicBezTo>
                    <a:cubicBezTo>
                      <a:pt x="769" y="-26"/>
                      <a:pt x="200" y="-104"/>
                      <a:pt x="52" y="197"/>
                    </a:cubicBezTo>
                    <a:cubicBezTo>
                      <a:pt x="-9" y="322"/>
                      <a:pt x="1" y="780"/>
                      <a:pt x="1" y="780"/>
                    </a:cubicBez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p:cNvSpPr/>
              <p:nvPr/>
            </p:nvSpPr>
            <p:spPr>
              <a:xfrm>
                <a:off x="1335852" y="1607821"/>
                <a:ext cx="308777" cy="250860"/>
              </a:xfrm>
              <a:custGeom>
                <a:avLst/>
                <a:gdLst/>
                <a:ahLst/>
                <a:cxnLst/>
                <a:rect l="l" t="t" r="r" b="b"/>
                <a:pathLst>
                  <a:path w="917" h="745" extrusionOk="0">
                    <a:moveTo>
                      <a:pt x="917" y="209"/>
                    </a:moveTo>
                    <a:cubicBezTo>
                      <a:pt x="762" y="291"/>
                      <a:pt x="576" y="311"/>
                      <a:pt x="407" y="266"/>
                    </a:cubicBezTo>
                    <a:cubicBezTo>
                      <a:pt x="420" y="274"/>
                      <a:pt x="433" y="283"/>
                      <a:pt x="447" y="291"/>
                    </a:cubicBezTo>
                    <a:cubicBezTo>
                      <a:pt x="385" y="295"/>
                      <a:pt x="321" y="283"/>
                      <a:pt x="265" y="257"/>
                    </a:cubicBezTo>
                    <a:cubicBezTo>
                      <a:pt x="284" y="335"/>
                      <a:pt x="236" y="424"/>
                      <a:pt x="160" y="451"/>
                    </a:cubicBezTo>
                    <a:cubicBezTo>
                      <a:pt x="184" y="504"/>
                      <a:pt x="186" y="565"/>
                      <a:pt x="168" y="619"/>
                    </a:cubicBezTo>
                    <a:cubicBezTo>
                      <a:pt x="150" y="672"/>
                      <a:pt x="110" y="719"/>
                      <a:pt x="59" y="745"/>
                    </a:cubicBezTo>
                    <a:cubicBezTo>
                      <a:pt x="-2" y="616"/>
                      <a:pt x="-22" y="467"/>
                      <a:pt x="30" y="334"/>
                    </a:cubicBezTo>
                    <a:cubicBezTo>
                      <a:pt x="83" y="201"/>
                      <a:pt x="191" y="92"/>
                      <a:pt x="324" y="37"/>
                    </a:cubicBezTo>
                    <a:cubicBezTo>
                      <a:pt x="457" y="-16"/>
                      <a:pt x="612" y="-12"/>
                      <a:pt x="742" y="47"/>
                    </a:cubicBezTo>
                    <a:cubicBezTo>
                      <a:pt x="815" y="82"/>
                      <a:pt x="875" y="140"/>
                      <a:pt x="917" y="209"/>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45"/>
              <p:cNvSpPr/>
              <p:nvPr/>
            </p:nvSpPr>
            <p:spPr>
              <a:xfrm>
                <a:off x="1562806" y="1841171"/>
                <a:ext cx="22224" cy="19530"/>
              </a:xfrm>
              <a:custGeom>
                <a:avLst/>
                <a:gdLst/>
                <a:ahLst/>
                <a:cxnLst/>
                <a:rect l="l" t="t" r="r" b="b"/>
                <a:pathLst>
                  <a:path w="66" h="58" extrusionOk="0">
                    <a:moveTo>
                      <a:pt x="5" y="8"/>
                    </a:moveTo>
                    <a:cubicBezTo>
                      <a:pt x="12" y="3"/>
                      <a:pt x="21" y="1"/>
                      <a:pt x="30" y="0"/>
                    </a:cubicBezTo>
                    <a:cubicBezTo>
                      <a:pt x="38" y="-1"/>
                      <a:pt x="47" y="0"/>
                      <a:pt x="55" y="5"/>
                    </a:cubicBezTo>
                    <a:cubicBezTo>
                      <a:pt x="61" y="10"/>
                      <a:pt x="65" y="19"/>
                      <a:pt x="66" y="28"/>
                    </a:cubicBezTo>
                    <a:cubicBezTo>
                      <a:pt x="67" y="36"/>
                      <a:pt x="65" y="44"/>
                      <a:pt x="61" y="52"/>
                    </a:cubicBezTo>
                    <a:cubicBezTo>
                      <a:pt x="60" y="56"/>
                      <a:pt x="55" y="59"/>
                      <a:pt x="50" y="58"/>
                    </a:cubicBezTo>
                    <a:cubicBezTo>
                      <a:pt x="47" y="57"/>
                      <a:pt x="43" y="52"/>
                      <a:pt x="45" y="48"/>
                    </a:cubicBezTo>
                    <a:cubicBezTo>
                      <a:pt x="47" y="42"/>
                      <a:pt x="50" y="36"/>
                      <a:pt x="49" y="30"/>
                    </a:cubicBezTo>
                    <a:cubicBezTo>
                      <a:pt x="49" y="27"/>
                      <a:pt x="48" y="24"/>
                      <a:pt x="46" y="21"/>
                    </a:cubicBezTo>
                    <a:lnTo>
                      <a:pt x="46" y="21"/>
                    </a:lnTo>
                    <a:cubicBezTo>
                      <a:pt x="45" y="19"/>
                      <a:pt x="41" y="18"/>
                      <a:pt x="39" y="17"/>
                    </a:cubicBezTo>
                    <a:cubicBezTo>
                      <a:pt x="38" y="17"/>
                      <a:pt x="38" y="17"/>
                      <a:pt x="38" y="17"/>
                    </a:cubicBezTo>
                    <a:cubicBezTo>
                      <a:pt x="37" y="17"/>
                      <a:pt x="36" y="17"/>
                      <a:pt x="35" y="17"/>
                    </a:cubicBezTo>
                    <a:cubicBezTo>
                      <a:pt x="34" y="17"/>
                      <a:pt x="32" y="17"/>
                      <a:pt x="30" y="17"/>
                    </a:cubicBezTo>
                    <a:cubicBezTo>
                      <a:pt x="30" y="17"/>
                      <a:pt x="29" y="18"/>
                      <a:pt x="28" y="18"/>
                    </a:cubicBezTo>
                    <a:lnTo>
                      <a:pt x="27" y="18"/>
                    </a:lnTo>
                    <a:lnTo>
                      <a:pt x="27" y="18"/>
                    </a:lnTo>
                    <a:cubicBezTo>
                      <a:pt x="21" y="19"/>
                      <a:pt x="17" y="21"/>
                      <a:pt x="12" y="23"/>
                    </a:cubicBezTo>
                    <a:cubicBezTo>
                      <a:pt x="8" y="24"/>
                      <a:pt x="4" y="23"/>
                      <a:pt x="1" y="19"/>
                    </a:cubicBezTo>
                    <a:cubicBezTo>
                      <a:pt x="0" y="15"/>
                      <a:pt x="0" y="9"/>
                      <a:pt x="5" y="8"/>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835;p45"/>
              <p:cNvSpPr/>
              <p:nvPr/>
            </p:nvSpPr>
            <p:spPr>
              <a:xfrm>
                <a:off x="1573582" y="1764398"/>
                <a:ext cx="56907" cy="20877"/>
              </a:xfrm>
              <a:custGeom>
                <a:avLst/>
                <a:gdLst/>
                <a:ahLst/>
                <a:cxnLst/>
                <a:rect l="l" t="t" r="r" b="b"/>
                <a:pathLst>
                  <a:path w="169" h="62" extrusionOk="0">
                    <a:moveTo>
                      <a:pt x="159" y="18"/>
                    </a:moveTo>
                    <a:cubicBezTo>
                      <a:pt x="114" y="-5"/>
                      <a:pt x="59" y="-7"/>
                      <a:pt x="13" y="17"/>
                    </a:cubicBezTo>
                    <a:cubicBezTo>
                      <a:pt x="3" y="23"/>
                      <a:pt x="-3" y="38"/>
                      <a:pt x="3" y="50"/>
                    </a:cubicBezTo>
                    <a:cubicBezTo>
                      <a:pt x="11" y="65"/>
                      <a:pt x="26" y="65"/>
                      <a:pt x="40" y="58"/>
                    </a:cubicBezTo>
                    <a:cubicBezTo>
                      <a:pt x="52" y="52"/>
                      <a:pt x="65" y="49"/>
                      <a:pt x="79" y="47"/>
                    </a:cubicBezTo>
                    <a:cubicBezTo>
                      <a:pt x="79" y="46"/>
                      <a:pt x="78" y="48"/>
                      <a:pt x="79" y="48"/>
                    </a:cubicBezTo>
                    <a:cubicBezTo>
                      <a:pt x="96" y="47"/>
                      <a:pt x="113" y="50"/>
                      <a:pt x="129" y="57"/>
                    </a:cubicBezTo>
                    <a:cubicBezTo>
                      <a:pt x="129" y="57"/>
                      <a:pt x="131" y="58"/>
                      <a:pt x="132" y="59"/>
                    </a:cubicBezTo>
                    <a:cubicBezTo>
                      <a:pt x="144" y="65"/>
                      <a:pt x="159" y="64"/>
                      <a:pt x="165" y="52"/>
                    </a:cubicBezTo>
                    <a:cubicBezTo>
                      <a:pt x="172" y="41"/>
                      <a:pt x="171" y="25"/>
                      <a:pt x="159" y="18"/>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6" name="Google Shape;836;p45"/>
              <p:cNvSpPr/>
              <p:nvPr/>
            </p:nvSpPr>
            <p:spPr>
              <a:xfrm>
                <a:off x="1476941" y="1768775"/>
                <a:ext cx="56570" cy="24244"/>
              </a:xfrm>
              <a:custGeom>
                <a:avLst/>
                <a:gdLst/>
                <a:ahLst/>
                <a:cxnLst/>
                <a:rect l="l" t="t" r="r" b="b"/>
                <a:pathLst>
                  <a:path w="168" h="72" extrusionOk="0">
                    <a:moveTo>
                      <a:pt x="154" y="11"/>
                    </a:moveTo>
                    <a:cubicBezTo>
                      <a:pt x="107" y="-8"/>
                      <a:pt x="53" y="-3"/>
                      <a:pt x="10" y="27"/>
                    </a:cubicBezTo>
                    <a:cubicBezTo>
                      <a:pt x="0" y="35"/>
                      <a:pt x="-4" y="50"/>
                      <a:pt x="3" y="61"/>
                    </a:cubicBezTo>
                    <a:cubicBezTo>
                      <a:pt x="11" y="72"/>
                      <a:pt x="26" y="76"/>
                      <a:pt x="37" y="67"/>
                    </a:cubicBezTo>
                    <a:cubicBezTo>
                      <a:pt x="41" y="65"/>
                      <a:pt x="46" y="62"/>
                      <a:pt x="50" y="59"/>
                    </a:cubicBezTo>
                    <a:cubicBezTo>
                      <a:pt x="51" y="59"/>
                      <a:pt x="50" y="59"/>
                      <a:pt x="51" y="59"/>
                    </a:cubicBezTo>
                    <a:cubicBezTo>
                      <a:pt x="52" y="59"/>
                      <a:pt x="53" y="58"/>
                      <a:pt x="53" y="58"/>
                    </a:cubicBezTo>
                    <a:cubicBezTo>
                      <a:pt x="55" y="57"/>
                      <a:pt x="57" y="57"/>
                      <a:pt x="58" y="56"/>
                    </a:cubicBezTo>
                    <a:cubicBezTo>
                      <a:pt x="63" y="54"/>
                      <a:pt x="68" y="52"/>
                      <a:pt x="73" y="51"/>
                    </a:cubicBezTo>
                    <a:cubicBezTo>
                      <a:pt x="74" y="51"/>
                      <a:pt x="83" y="48"/>
                      <a:pt x="77" y="50"/>
                    </a:cubicBezTo>
                    <a:cubicBezTo>
                      <a:pt x="79" y="49"/>
                      <a:pt x="81" y="49"/>
                      <a:pt x="84" y="49"/>
                    </a:cubicBezTo>
                    <a:cubicBezTo>
                      <a:pt x="88" y="48"/>
                      <a:pt x="93" y="48"/>
                      <a:pt x="98" y="48"/>
                    </a:cubicBezTo>
                    <a:cubicBezTo>
                      <a:pt x="100" y="48"/>
                      <a:pt x="103" y="48"/>
                      <a:pt x="105" y="48"/>
                    </a:cubicBezTo>
                    <a:cubicBezTo>
                      <a:pt x="106" y="48"/>
                      <a:pt x="106" y="48"/>
                      <a:pt x="106" y="48"/>
                    </a:cubicBezTo>
                    <a:cubicBezTo>
                      <a:pt x="106" y="48"/>
                      <a:pt x="107" y="48"/>
                      <a:pt x="108" y="48"/>
                    </a:cubicBezTo>
                    <a:cubicBezTo>
                      <a:pt x="113" y="49"/>
                      <a:pt x="117" y="50"/>
                      <a:pt x="122" y="51"/>
                    </a:cubicBezTo>
                    <a:cubicBezTo>
                      <a:pt x="124" y="52"/>
                      <a:pt x="127" y="52"/>
                      <a:pt x="129" y="52"/>
                    </a:cubicBezTo>
                    <a:cubicBezTo>
                      <a:pt x="130" y="53"/>
                      <a:pt x="131" y="53"/>
                      <a:pt x="133" y="54"/>
                    </a:cubicBezTo>
                    <a:lnTo>
                      <a:pt x="133" y="54"/>
                    </a:lnTo>
                    <a:lnTo>
                      <a:pt x="133" y="54"/>
                    </a:lnTo>
                    <a:lnTo>
                      <a:pt x="133" y="54"/>
                    </a:lnTo>
                    <a:lnTo>
                      <a:pt x="133" y="54"/>
                    </a:lnTo>
                    <a:cubicBezTo>
                      <a:pt x="144" y="58"/>
                      <a:pt x="159" y="56"/>
                      <a:pt x="165" y="43"/>
                    </a:cubicBezTo>
                    <a:cubicBezTo>
                      <a:pt x="170" y="32"/>
                      <a:pt x="167" y="16"/>
                      <a:pt x="154" y="11"/>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p:cNvSpPr/>
              <p:nvPr/>
            </p:nvSpPr>
            <p:spPr>
              <a:xfrm>
                <a:off x="1530817" y="1882925"/>
                <a:ext cx="44111" cy="16500"/>
              </a:xfrm>
              <a:custGeom>
                <a:avLst/>
                <a:gdLst/>
                <a:ahLst/>
                <a:cxnLst/>
                <a:rect l="l" t="t" r="r" b="b"/>
                <a:pathLst>
                  <a:path w="131" h="49" extrusionOk="0">
                    <a:moveTo>
                      <a:pt x="14" y="2"/>
                    </a:moveTo>
                    <a:cubicBezTo>
                      <a:pt x="44" y="25"/>
                      <a:pt x="84" y="36"/>
                      <a:pt x="122" y="31"/>
                    </a:cubicBezTo>
                    <a:cubicBezTo>
                      <a:pt x="133" y="30"/>
                      <a:pt x="134" y="46"/>
                      <a:pt x="124" y="48"/>
                    </a:cubicBezTo>
                    <a:cubicBezTo>
                      <a:pt x="80" y="52"/>
                      <a:pt x="37" y="40"/>
                      <a:pt x="3" y="14"/>
                    </a:cubicBezTo>
                    <a:cubicBezTo>
                      <a:pt x="-6" y="8"/>
                      <a:pt x="5" y="-5"/>
                      <a:pt x="14" y="2"/>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p:cNvSpPr/>
              <p:nvPr/>
            </p:nvSpPr>
            <p:spPr>
              <a:xfrm>
                <a:off x="1497818" y="1815243"/>
                <a:ext cx="26265" cy="26265"/>
              </a:xfrm>
              <a:custGeom>
                <a:avLst/>
                <a:gdLst/>
                <a:ahLst/>
                <a:cxnLst/>
                <a:rect l="l" t="t" r="r" b="b"/>
                <a:pathLst>
                  <a:path w="78" h="78" extrusionOk="0">
                    <a:moveTo>
                      <a:pt x="0" y="38"/>
                    </a:moveTo>
                    <a:cubicBezTo>
                      <a:pt x="0" y="60"/>
                      <a:pt x="17" y="77"/>
                      <a:pt x="38" y="78"/>
                    </a:cubicBezTo>
                    <a:cubicBezTo>
                      <a:pt x="60" y="78"/>
                      <a:pt x="77" y="61"/>
                      <a:pt x="78" y="40"/>
                    </a:cubicBezTo>
                    <a:cubicBezTo>
                      <a:pt x="79" y="18"/>
                      <a:pt x="62" y="0"/>
                      <a:pt x="40" y="0"/>
                    </a:cubicBezTo>
                    <a:cubicBezTo>
                      <a:pt x="18" y="-1"/>
                      <a:pt x="1" y="16"/>
                      <a:pt x="0" y="3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p:cNvSpPr/>
              <p:nvPr/>
            </p:nvSpPr>
            <p:spPr>
              <a:xfrm>
                <a:off x="1511960" y="1820294"/>
                <a:ext cx="7745" cy="7745"/>
              </a:xfrm>
              <a:custGeom>
                <a:avLst/>
                <a:gdLst/>
                <a:ahLst/>
                <a:cxnLst/>
                <a:rect l="l" t="t" r="r" b="b"/>
                <a:pathLst>
                  <a:path w="23" h="23" extrusionOk="0">
                    <a:moveTo>
                      <a:pt x="0" y="11"/>
                    </a:moveTo>
                    <a:cubicBezTo>
                      <a:pt x="0" y="17"/>
                      <a:pt x="5" y="23"/>
                      <a:pt x="11" y="23"/>
                    </a:cubicBezTo>
                    <a:cubicBezTo>
                      <a:pt x="17" y="23"/>
                      <a:pt x="22" y="18"/>
                      <a:pt x="23" y="11"/>
                    </a:cubicBezTo>
                    <a:cubicBezTo>
                      <a:pt x="23" y="5"/>
                      <a:pt x="18" y="0"/>
                      <a:pt x="11"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p:cNvSpPr/>
              <p:nvPr/>
            </p:nvSpPr>
            <p:spPr>
              <a:xfrm>
                <a:off x="1593785" y="1811539"/>
                <a:ext cx="26601" cy="25928"/>
              </a:xfrm>
              <a:custGeom>
                <a:avLst/>
                <a:gdLst/>
                <a:ahLst/>
                <a:cxnLst/>
                <a:rect l="l" t="t" r="r" b="b"/>
                <a:pathLst>
                  <a:path w="79" h="77" extrusionOk="0">
                    <a:moveTo>
                      <a:pt x="0" y="37"/>
                    </a:moveTo>
                    <a:cubicBezTo>
                      <a:pt x="0" y="59"/>
                      <a:pt x="17" y="77"/>
                      <a:pt x="39" y="77"/>
                    </a:cubicBezTo>
                    <a:cubicBezTo>
                      <a:pt x="60" y="78"/>
                      <a:pt x="78" y="61"/>
                      <a:pt x="79" y="39"/>
                    </a:cubicBezTo>
                    <a:cubicBezTo>
                      <a:pt x="79" y="18"/>
                      <a:pt x="62" y="0"/>
                      <a:pt x="40" y="0"/>
                    </a:cubicBezTo>
                    <a:cubicBezTo>
                      <a:pt x="19" y="-1"/>
                      <a:pt x="1" y="16"/>
                      <a:pt x="0" y="37"/>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p:cNvSpPr/>
              <p:nvPr/>
            </p:nvSpPr>
            <p:spPr>
              <a:xfrm>
                <a:off x="1607928" y="1816590"/>
                <a:ext cx="7745" cy="7408"/>
              </a:xfrm>
              <a:custGeom>
                <a:avLst/>
                <a:gdLst/>
                <a:ahLst/>
                <a:cxnLst/>
                <a:rect l="l" t="t" r="r" b="b"/>
                <a:pathLst>
                  <a:path w="23" h="22" extrusionOk="0">
                    <a:moveTo>
                      <a:pt x="0" y="11"/>
                    </a:moveTo>
                    <a:cubicBezTo>
                      <a:pt x="0" y="17"/>
                      <a:pt x="5" y="22"/>
                      <a:pt x="11" y="22"/>
                    </a:cubicBezTo>
                    <a:cubicBezTo>
                      <a:pt x="17" y="23"/>
                      <a:pt x="22" y="18"/>
                      <a:pt x="22" y="11"/>
                    </a:cubicBezTo>
                    <a:cubicBezTo>
                      <a:pt x="23" y="6"/>
                      <a:pt x="18" y="0"/>
                      <a:pt x="12"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p:cNvSpPr/>
              <p:nvPr/>
            </p:nvSpPr>
            <p:spPr>
              <a:xfrm>
                <a:off x="1304873" y="1816927"/>
                <a:ext cx="82161" cy="83845"/>
              </a:xfrm>
              <a:custGeom>
                <a:avLst/>
                <a:gdLst/>
                <a:ahLst/>
                <a:cxnLst/>
                <a:rect l="l" t="t" r="r" b="b"/>
                <a:pathLst>
                  <a:path w="244" h="249" extrusionOk="0">
                    <a:moveTo>
                      <a:pt x="41" y="197"/>
                    </a:moveTo>
                    <a:cubicBezTo>
                      <a:pt x="92" y="253"/>
                      <a:pt x="170" y="266"/>
                      <a:pt x="214" y="225"/>
                    </a:cubicBezTo>
                    <a:cubicBezTo>
                      <a:pt x="258" y="185"/>
                      <a:pt x="252" y="107"/>
                      <a:pt x="202" y="51"/>
                    </a:cubicBezTo>
                    <a:cubicBezTo>
                      <a:pt x="151" y="-5"/>
                      <a:pt x="74" y="-17"/>
                      <a:pt x="30" y="24"/>
                    </a:cubicBezTo>
                    <a:cubicBezTo>
                      <a:pt x="-15" y="64"/>
                      <a:pt x="-9" y="141"/>
                      <a:pt x="41" y="197"/>
                    </a:cubicBezTo>
                    <a:close/>
                  </a:path>
                </a:pathLst>
              </a:custGeom>
              <a:solidFill>
                <a:srgbClr val="FFB798"/>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45"/>
              <p:cNvSpPr/>
              <p:nvPr/>
            </p:nvSpPr>
            <p:spPr>
              <a:xfrm>
                <a:off x="1316322" y="1830733"/>
                <a:ext cx="50172" cy="52192"/>
              </a:xfrm>
              <a:custGeom>
                <a:avLst/>
                <a:gdLst/>
                <a:ahLst/>
                <a:cxnLst/>
                <a:rect l="l" t="t" r="r" b="b"/>
                <a:pathLst>
                  <a:path w="149" h="155" extrusionOk="0">
                    <a:moveTo>
                      <a:pt x="28" y="9"/>
                    </a:moveTo>
                    <a:cubicBezTo>
                      <a:pt x="48" y="-2"/>
                      <a:pt x="76" y="-3"/>
                      <a:pt x="102" y="8"/>
                    </a:cubicBezTo>
                    <a:cubicBezTo>
                      <a:pt x="115" y="13"/>
                      <a:pt x="124" y="19"/>
                      <a:pt x="131" y="29"/>
                    </a:cubicBezTo>
                    <a:cubicBezTo>
                      <a:pt x="140" y="39"/>
                      <a:pt x="142" y="55"/>
                      <a:pt x="138" y="66"/>
                    </a:cubicBezTo>
                    <a:cubicBezTo>
                      <a:pt x="135" y="77"/>
                      <a:pt x="127" y="85"/>
                      <a:pt x="119" y="91"/>
                    </a:cubicBezTo>
                    <a:cubicBezTo>
                      <a:pt x="114" y="95"/>
                      <a:pt x="109" y="100"/>
                      <a:pt x="107" y="105"/>
                    </a:cubicBezTo>
                    <a:cubicBezTo>
                      <a:pt x="102" y="113"/>
                      <a:pt x="104" y="124"/>
                      <a:pt x="110" y="130"/>
                    </a:cubicBezTo>
                    <a:cubicBezTo>
                      <a:pt x="117" y="136"/>
                      <a:pt x="127" y="138"/>
                      <a:pt x="135" y="134"/>
                    </a:cubicBezTo>
                    <a:cubicBezTo>
                      <a:pt x="139" y="131"/>
                      <a:pt x="145" y="134"/>
                      <a:pt x="147" y="138"/>
                    </a:cubicBezTo>
                    <a:cubicBezTo>
                      <a:pt x="150" y="143"/>
                      <a:pt x="148" y="149"/>
                      <a:pt x="143" y="150"/>
                    </a:cubicBezTo>
                    <a:cubicBezTo>
                      <a:pt x="138" y="154"/>
                      <a:pt x="132" y="155"/>
                      <a:pt x="127" y="155"/>
                    </a:cubicBezTo>
                    <a:cubicBezTo>
                      <a:pt x="116" y="155"/>
                      <a:pt x="105" y="151"/>
                      <a:pt x="97" y="143"/>
                    </a:cubicBezTo>
                    <a:cubicBezTo>
                      <a:pt x="85" y="131"/>
                      <a:pt x="82" y="111"/>
                      <a:pt x="90" y="96"/>
                    </a:cubicBezTo>
                    <a:cubicBezTo>
                      <a:pt x="94" y="88"/>
                      <a:pt x="101" y="82"/>
                      <a:pt x="107" y="77"/>
                    </a:cubicBezTo>
                    <a:cubicBezTo>
                      <a:pt x="112" y="71"/>
                      <a:pt x="118" y="66"/>
                      <a:pt x="121" y="60"/>
                    </a:cubicBezTo>
                    <a:cubicBezTo>
                      <a:pt x="122" y="55"/>
                      <a:pt x="121" y="46"/>
                      <a:pt x="116" y="39"/>
                    </a:cubicBezTo>
                    <a:cubicBezTo>
                      <a:pt x="114" y="37"/>
                      <a:pt x="112" y="35"/>
                      <a:pt x="108" y="33"/>
                    </a:cubicBezTo>
                    <a:cubicBezTo>
                      <a:pt x="99" y="34"/>
                      <a:pt x="87" y="37"/>
                      <a:pt x="82" y="44"/>
                    </a:cubicBezTo>
                    <a:cubicBezTo>
                      <a:pt x="75" y="51"/>
                      <a:pt x="72" y="62"/>
                      <a:pt x="75" y="71"/>
                    </a:cubicBezTo>
                    <a:cubicBezTo>
                      <a:pt x="76" y="76"/>
                      <a:pt x="72" y="81"/>
                      <a:pt x="67" y="83"/>
                    </a:cubicBezTo>
                    <a:lnTo>
                      <a:pt x="66" y="83"/>
                    </a:lnTo>
                    <a:cubicBezTo>
                      <a:pt x="62" y="83"/>
                      <a:pt x="57" y="80"/>
                      <a:pt x="56" y="75"/>
                    </a:cubicBezTo>
                    <a:cubicBezTo>
                      <a:pt x="53" y="60"/>
                      <a:pt x="57" y="44"/>
                      <a:pt x="67" y="31"/>
                    </a:cubicBezTo>
                    <a:cubicBezTo>
                      <a:pt x="71" y="27"/>
                      <a:pt x="76" y="24"/>
                      <a:pt x="81" y="21"/>
                    </a:cubicBezTo>
                    <a:cubicBezTo>
                      <a:pt x="65" y="18"/>
                      <a:pt x="50" y="19"/>
                      <a:pt x="38" y="25"/>
                    </a:cubicBezTo>
                    <a:cubicBezTo>
                      <a:pt x="23" y="34"/>
                      <a:pt x="13" y="55"/>
                      <a:pt x="22" y="71"/>
                    </a:cubicBezTo>
                    <a:cubicBezTo>
                      <a:pt x="24" y="75"/>
                      <a:pt x="22" y="81"/>
                      <a:pt x="17" y="84"/>
                    </a:cubicBezTo>
                    <a:cubicBezTo>
                      <a:pt x="13" y="86"/>
                      <a:pt x="7" y="85"/>
                      <a:pt x="5" y="80"/>
                    </a:cubicBezTo>
                    <a:cubicBezTo>
                      <a:pt x="-8" y="56"/>
                      <a:pt x="3" y="24"/>
                      <a:pt x="28" y="9"/>
                    </a:cubicBezTo>
                    <a:close/>
                  </a:path>
                </a:pathLst>
              </a:custGeom>
              <a:solidFill>
                <a:srgbClr val="D96B5A"/>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45"/>
              <p:cNvSpPr/>
              <p:nvPr/>
            </p:nvSpPr>
            <p:spPr>
              <a:xfrm>
                <a:off x="518127" y="1243523"/>
                <a:ext cx="691773" cy="550552"/>
              </a:xfrm>
              <a:custGeom>
                <a:avLst/>
                <a:gdLst/>
                <a:ahLst/>
                <a:cxnLst/>
                <a:rect l="l" t="t" r="r" b="b"/>
                <a:pathLst>
                  <a:path w="2645" h="2105" extrusionOk="0">
                    <a:moveTo>
                      <a:pt x="2227" y="1776"/>
                    </a:moveTo>
                    <a:cubicBezTo>
                      <a:pt x="2484" y="1589"/>
                      <a:pt x="2645" y="1323"/>
                      <a:pt x="2645" y="1027"/>
                    </a:cubicBezTo>
                    <a:cubicBezTo>
                      <a:pt x="2645" y="460"/>
                      <a:pt x="2053" y="0"/>
                      <a:pt x="1322" y="0"/>
                    </a:cubicBezTo>
                    <a:cubicBezTo>
                      <a:pt x="592" y="0"/>
                      <a:pt x="0" y="460"/>
                      <a:pt x="0" y="1027"/>
                    </a:cubicBezTo>
                    <a:cubicBezTo>
                      <a:pt x="0" y="1595"/>
                      <a:pt x="592" y="2054"/>
                      <a:pt x="1322" y="2054"/>
                    </a:cubicBezTo>
                    <a:cubicBezTo>
                      <a:pt x="1558" y="2054"/>
                      <a:pt x="1779" y="2006"/>
                      <a:pt x="1970" y="1922"/>
                    </a:cubicBezTo>
                    <a:cubicBezTo>
                      <a:pt x="2007" y="1966"/>
                      <a:pt x="2051" y="2003"/>
                      <a:pt x="2100" y="2032"/>
                    </a:cubicBezTo>
                    <a:cubicBezTo>
                      <a:pt x="2209" y="2098"/>
                      <a:pt x="2341" y="2119"/>
                      <a:pt x="2466" y="2096"/>
                    </a:cubicBezTo>
                    <a:cubicBezTo>
                      <a:pt x="2479" y="2093"/>
                      <a:pt x="2480" y="2075"/>
                      <a:pt x="2470" y="2069"/>
                    </a:cubicBezTo>
                    <a:cubicBezTo>
                      <a:pt x="2358" y="2002"/>
                      <a:pt x="2273" y="1897"/>
                      <a:pt x="2227" y="177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 name="Rechteck 3">
            <a:extLst>
              <a:ext uri="{FF2B5EF4-FFF2-40B4-BE49-F238E27FC236}">
                <a16:creationId xmlns:a16="http://schemas.microsoft.com/office/drawing/2014/main" id="{24C3B4B7-632A-9DFF-9AE2-B4339BC7D7C4}"/>
              </a:ext>
            </a:extLst>
          </p:cNvPr>
          <p:cNvSpPr/>
          <p:nvPr/>
        </p:nvSpPr>
        <p:spPr>
          <a:xfrm>
            <a:off x="4835471" y="3456418"/>
            <a:ext cx="3680848" cy="7011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Textfeld 4">
            <a:extLst>
              <a:ext uri="{FF2B5EF4-FFF2-40B4-BE49-F238E27FC236}">
                <a16:creationId xmlns:a16="http://schemas.microsoft.com/office/drawing/2014/main" id="{F6258510-D0DB-F9C4-D9F9-AE5643C5C458}"/>
              </a:ext>
            </a:extLst>
          </p:cNvPr>
          <p:cNvSpPr txBox="1"/>
          <p:nvPr/>
        </p:nvSpPr>
        <p:spPr>
          <a:xfrm>
            <a:off x="412136" y="4897464"/>
            <a:ext cx="3423695" cy="261610"/>
          </a:xfrm>
          <a:prstGeom prst="rect">
            <a:avLst/>
          </a:prstGeom>
          <a:noFill/>
        </p:spPr>
        <p:txBody>
          <a:bodyPr wrap="square" rtlCol="0">
            <a:spAutoFit/>
          </a:bodyPr>
          <a:lstStyle/>
          <a:p>
            <a:r>
              <a:rPr lang="de-AT" sz="1050" err="1"/>
              <a:t>Credits</a:t>
            </a:r>
            <a:r>
              <a:rPr lang="de-AT" sz="1050"/>
              <a:t>: </a:t>
            </a:r>
            <a:r>
              <a:rPr lang="de-AT" sz="1050" err="1"/>
              <a:t>SlidesGo</a:t>
            </a:r>
            <a:endParaRPr lang="de-AT" sz="10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Team</a:t>
            </a:r>
            <a:endParaRPr/>
          </a:p>
        </p:txBody>
      </p:sp>
      <p:sp>
        <p:nvSpPr>
          <p:cNvPr id="281" name="Google Shape;281;p30"/>
          <p:cNvSpPr txBox="1">
            <a:spLocks noGrp="1"/>
          </p:cNvSpPr>
          <p:nvPr>
            <p:ph type="title" idx="2"/>
          </p:nvPr>
        </p:nvSpPr>
        <p:spPr>
          <a:xfrm>
            <a:off x="7411125" y="1269833"/>
            <a:ext cx="1020000"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3074" name="Picture 2" descr="Wie stelle ich ein gutes Projektteam zusammen? - TimeLine ERP">
            <a:extLst>
              <a:ext uri="{FF2B5EF4-FFF2-40B4-BE49-F238E27FC236}">
                <a16:creationId xmlns:a16="http://schemas.microsoft.com/office/drawing/2014/main" id="{655F8385-B0D1-8429-5183-21B5852F9C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12" r="18165"/>
          <a:stretch/>
        </p:blipFill>
        <p:spPr bwMode="auto">
          <a:xfrm flipH="1">
            <a:off x="0" y="0"/>
            <a:ext cx="4762913" cy="514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2"/>
          <p:cNvSpPr txBox="1">
            <a:spLocks noGrp="1"/>
          </p:cNvSpPr>
          <p:nvPr>
            <p:ph type="title"/>
          </p:nvPr>
        </p:nvSpPr>
        <p:spPr>
          <a:xfrm>
            <a:off x="525921" y="2359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Unser</a:t>
            </a:r>
            <a:r>
              <a:rPr lang="en"/>
              <a:t> </a:t>
            </a:r>
            <a:r>
              <a:rPr lang="en" sz="3600"/>
              <a:t>Team</a:t>
            </a:r>
            <a:endParaRPr sz="3600"/>
          </a:p>
        </p:txBody>
      </p:sp>
      <p:pic>
        <p:nvPicPr>
          <p:cNvPr id="1026" name="Picture 2">
            <a:extLst>
              <a:ext uri="{FF2B5EF4-FFF2-40B4-BE49-F238E27FC236}">
                <a16:creationId xmlns:a16="http://schemas.microsoft.com/office/drawing/2014/main" id="{8F573CB7-8682-80C3-BAF1-57929B1A5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36" y="1282093"/>
            <a:ext cx="1619394" cy="2413215"/>
          </a:xfrm>
          <a:prstGeom prst="rect">
            <a:avLst/>
          </a:prstGeom>
          <a:ln w="38100">
            <a:solidFill>
              <a:schemeClr val="tx2"/>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Ein Bild, das Menschliches Gesicht, Lächeln, Person, Kleidung enthält.&#10;&#10;Automatisch generierte Beschreibung">
            <a:extLst>
              <a:ext uri="{FF2B5EF4-FFF2-40B4-BE49-F238E27FC236}">
                <a16:creationId xmlns:a16="http://schemas.microsoft.com/office/drawing/2014/main" id="{CBA8A1D4-2A73-487D-5A1A-E2A23D873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375" y="1282094"/>
            <a:ext cx="1758708" cy="2413215"/>
          </a:xfrm>
          <a:prstGeom prst="rect">
            <a:avLst/>
          </a:prstGeom>
          <a:ln w="38100">
            <a:solidFill>
              <a:schemeClr val="tx2">
                <a:lumMod val="9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3024AC5-406E-D030-AC1B-179C43F20E10}"/>
              </a:ext>
            </a:extLst>
          </p:cNvPr>
          <p:cNvPicPr>
            <a:picLocks noChangeAspect="1" noChangeArrowheads="1"/>
          </p:cNvPicPr>
          <p:nvPr/>
        </p:nvPicPr>
        <p:blipFill>
          <a:blip r:embed="rId5"/>
          <a:srcRect/>
          <a:stretch>
            <a:fillRect/>
          </a:stretch>
        </p:blipFill>
        <p:spPr bwMode="auto">
          <a:xfrm>
            <a:off x="4904428" y="1282094"/>
            <a:ext cx="1720570" cy="2414793"/>
          </a:xfrm>
          <a:prstGeom prst="rect">
            <a:avLst/>
          </a:prstGeom>
          <a:ln w="28575">
            <a:solidFill>
              <a:schemeClr val="tx2">
                <a:lumMod val="7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4007EAB-80C5-6609-0C28-C2E7FFF90BCD}"/>
              </a:ext>
            </a:extLst>
          </p:cNvPr>
          <p:cNvPicPr>
            <a:picLocks noChangeAspect="1" noChangeArrowheads="1"/>
          </p:cNvPicPr>
          <p:nvPr/>
        </p:nvPicPr>
        <p:blipFill>
          <a:blip r:embed="rId6"/>
          <a:srcRect/>
          <a:stretch>
            <a:fillRect/>
          </a:stretch>
        </p:blipFill>
        <p:spPr bwMode="auto">
          <a:xfrm>
            <a:off x="7257636" y="1283672"/>
            <a:ext cx="1610021" cy="2413215"/>
          </a:xfrm>
          <a:prstGeom prst="rect">
            <a:avLst/>
          </a:prstGeom>
          <a:ln w="38100">
            <a:solidFill>
              <a:schemeClr val="tx2">
                <a:lumMod val="5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feld 8">
            <a:extLst>
              <a:ext uri="{FF2B5EF4-FFF2-40B4-BE49-F238E27FC236}">
                <a16:creationId xmlns:a16="http://schemas.microsoft.com/office/drawing/2014/main" id="{9232887C-60F5-A111-F22E-AEFABA73E2D0}"/>
              </a:ext>
            </a:extLst>
          </p:cNvPr>
          <p:cNvSpPr txBox="1"/>
          <p:nvPr/>
        </p:nvSpPr>
        <p:spPr>
          <a:xfrm>
            <a:off x="525921" y="4285282"/>
            <a:ext cx="7889659" cy="307777"/>
          </a:xfrm>
          <a:prstGeom prst="rect">
            <a:avLst/>
          </a:prstGeom>
          <a:noFill/>
        </p:spPr>
        <p:txBody>
          <a:bodyPr wrap="square" rtlCol="0">
            <a:spAutoFit/>
          </a:bodyPr>
          <a:lstStyle/>
          <a:p>
            <a:pPr algn="ctr"/>
            <a:r>
              <a:rPr lang="de-AT">
                <a:latin typeface="Poppins" panose="00000500000000000000" pitchFamily="2" charset="0"/>
                <a:cs typeface="Poppins" panose="00000500000000000000" pitchFamily="2" charset="0"/>
              </a:rPr>
              <a:t>Isabella</a:t>
            </a:r>
            <a:r>
              <a:rPr lang="de-AT"/>
              <a:t> </a:t>
            </a:r>
            <a:r>
              <a:rPr lang="de-AT" b="1">
                <a:solidFill>
                  <a:schemeClr val="tx2">
                    <a:lumMod val="75000"/>
                  </a:schemeClr>
                </a:solidFill>
                <a:latin typeface="Poppins"/>
                <a:cs typeface="Poppins"/>
              </a:rPr>
              <a:t>Baumann</a:t>
            </a:r>
            <a:r>
              <a:rPr lang="de-AT"/>
              <a:t> – </a:t>
            </a:r>
            <a:r>
              <a:rPr lang="de-AT">
                <a:latin typeface="Poppins" panose="00000500000000000000" pitchFamily="2" charset="0"/>
                <a:cs typeface="Poppins" panose="00000500000000000000" pitchFamily="2" charset="0"/>
              </a:rPr>
              <a:t>Lien</a:t>
            </a:r>
            <a:r>
              <a:rPr lang="de-AT"/>
              <a:t> </a:t>
            </a:r>
            <a:r>
              <a:rPr lang="de-AT" b="1">
                <a:solidFill>
                  <a:schemeClr val="tx2">
                    <a:lumMod val="75000"/>
                  </a:schemeClr>
                </a:solidFill>
                <a:latin typeface="Poppins"/>
                <a:cs typeface="Poppins"/>
              </a:rPr>
              <a:t>Hochbichler</a:t>
            </a:r>
            <a:r>
              <a:rPr lang="de-AT"/>
              <a:t> – </a:t>
            </a:r>
            <a:r>
              <a:rPr lang="de-AT">
                <a:latin typeface="Poppins" panose="00000500000000000000" pitchFamily="2" charset="0"/>
                <a:cs typeface="Poppins" panose="00000500000000000000" pitchFamily="2" charset="0"/>
              </a:rPr>
              <a:t>Stefanie</a:t>
            </a:r>
            <a:r>
              <a:rPr lang="de-AT"/>
              <a:t> </a:t>
            </a:r>
            <a:r>
              <a:rPr lang="de-AT" b="1">
                <a:solidFill>
                  <a:schemeClr val="tx2">
                    <a:lumMod val="75000"/>
                  </a:schemeClr>
                </a:solidFill>
                <a:latin typeface="Poppins"/>
                <a:cs typeface="Poppins"/>
              </a:rPr>
              <a:t>Steinmair</a:t>
            </a:r>
            <a:r>
              <a:rPr lang="de-AT"/>
              <a:t> – </a:t>
            </a:r>
            <a:r>
              <a:rPr lang="de-AT">
                <a:latin typeface="Poppins" panose="00000500000000000000" pitchFamily="2" charset="0"/>
                <a:cs typeface="Poppins" panose="00000500000000000000" pitchFamily="2" charset="0"/>
              </a:rPr>
              <a:t>Thomas</a:t>
            </a:r>
            <a:r>
              <a:rPr lang="de-AT"/>
              <a:t> </a:t>
            </a:r>
            <a:r>
              <a:rPr lang="de-AT" b="1">
                <a:solidFill>
                  <a:schemeClr val="tx2">
                    <a:lumMod val="75000"/>
                  </a:schemeClr>
                </a:solidFill>
                <a:latin typeface="Poppins"/>
                <a:cs typeface="Poppins"/>
              </a:rPr>
              <a:t>Gossenreiter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750695" y="2494216"/>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Ziel</a:t>
            </a:r>
            <a:endParaRPr/>
          </a:p>
        </p:txBody>
      </p:sp>
      <p:sp>
        <p:nvSpPr>
          <p:cNvPr id="281" name="Google Shape;281;p30"/>
          <p:cNvSpPr txBox="1">
            <a:spLocks noGrp="1"/>
          </p:cNvSpPr>
          <p:nvPr>
            <p:ph type="title" idx="2"/>
          </p:nvPr>
        </p:nvSpPr>
        <p:spPr>
          <a:xfrm>
            <a:off x="801500" y="1526299"/>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4098" name="Picture 2" descr="Projektziel-Vektoren und -Illustrationen zum kostenlosen Download | Freepik">
            <a:extLst>
              <a:ext uri="{FF2B5EF4-FFF2-40B4-BE49-F238E27FC236}">
                <a16:creationId xmlns:a16="http://schemas.microsoft.com/office/drawing/2014/main" id="{065DB519-2F0D-69E3-A6F7-AC0B8984EEC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2319"/>
          <a:stretch/>
        </p:blipFill>
        <p:spPr bwMode="auto">
          <a:xfrm>
            <a:off x="3769123" y="537920"/>
            <a:ext cx="5374877" cy="353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48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77891" y="647813"/>
            <a:ext cx="9071182" cy="38478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oppins"/>
                <a:ea typeface="Poppins"/>
                <a:cs typeface="Poppins"/>
                <a:sym typeface="Poppins"/>
              </a:rPr>
              <a:t>Nervt es denn nicht…</a:t>
            </a:r>
            <a:br>
              <a:rPr lang="en" b="1">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üben möchte und </a:t>
            </a:r>
            <a:r>
              <a:rPr lang="en" sz="2400" b="1">
                <a:latin typeface="Poppins"/>
                <a:ea typeface="Poppins"/>
                <a:cs typeface="Poppins"/>
                <a:sym typeface="Poppins"/>
              </a:rPr>
              <a:t>keine</a:t>
            </a:r>
            <a:r>
              <a:rPr lang="en" sz="2400">
                <a:latin typeface="Poppins"/>
                <a:ea typeface="Poppins"/>
                <a:cs typeface="Poppins"/>
                <a:sym typeface="Poppins"/>
              </a:rPr>
              <a:t> Übungen findet.</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a:t>
            </a:r>
            <a:r>
              <a:rPr lang="en" sz="2400" b="1">
                <a:latin typeface="Poppins"/>
                <a:ea typeface="Poppins"/>
                <a:cs typeface="Poppins"/>
                <a:sym typeface="Poppins"/>
              </a:rPr>
              <a:t>krank</a:t>
            </a:r>
            <a:r>
              <a:rPr lang="en" sz="2400">
                <a:latin typeface="Poppins"/>
                <a:ea typeface="Poppins"/>
                <a:cs typeface="Poppins"/>
                <a:sym typeface="Poppins"/>
              </a:rPr>
              <a:t> war und niemand einem die Sachen zum Nachschreiben bringen will.</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beim Lernen für die Matura realisiert, dass man </a:t>
            </a:r>
            <a:r>
              <a:rPr lang="en" sz="2400" b="1">
                <a:latin typeface="Poppins"/>
                <a:ea typeface="Poppins"/>
                <a:cs typeface="Poppins"/>
                <a:sym typeface="Poppins"/>
              </a:rPr>
              <a:t>nicht</a:t>
            </a:r>
            <a:r>
              <a:rPr lang="en" sz="2400">
                <a:latin typeface="Poppins"/>
                <a:ea typeface="Poppins"/>
                <a:cs typeface="Poppins"/>
                <a:sym typeface="Poppins"/>
              </a:rPr>
              <a:t> </a:t>
            </a:r>
            <a:r>
              <a:rPr lang="en" sz="2400" b="1">
                <a:latin typeface="Poppins"/>
                <a:ea typeface="Poppins"/>
                <a:cs typeface="Poppins"/>
                <a:sym typeface="Poppins"/>
              </a:rPr>
              <a:t>alle</a:t>
            </a:r>
            <a:r>
              <a:rPr lang="en" sz="2400">
                <a:latin typeface="Poppins"/>
                <a:ea typeface="Poppins"/>
                <a:cs typeface="Poppins"/>
                <a:sym typeface="Poppins"/>
              </a:rPr>
              <a:t> Unterlagen hat.</a:t>
            </a:r>
            <a:endParaRPr>
              <a:latin typeface="Poppins"/>
              <a:ea typeface="Poppins"/>
              <a:cs typeface="Poppins"/>
              <a:sym typeface="Poppins"/>
            </a:endParaRPr>
          </a:p>
        </p:txBody>
      </p:sp>
      <p:pic>
        <p:nvPicPr>
          <p:cNvPr id="3" name="Grafik 2" descr="Wütende Gesichtskontur mit einfarbiger Füllung">
            <a:extLst>
              <a:ext uri="{FF2B5EF4-FFF2-40B4-BE49-F238E27FC236}">
                <a16:creationId xmlns:a16="http://schemas.microsoft.com/office/drawing/2014/main" id="{F64EAA54-E5BC-E3EA-48D1-9174F22F63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750" y="3971812"/>
            <a:ext cx="914400" cy="914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4"/>
          <p:cNvSpPr txBox="1">
            <a:spLocks noGrp="1"/>
          </p:cNvSpPr>
          <p:nvPr>
            <p:ph type="title"/>
          </p:nvPr>
        </p:nvSpPr>
        <p:spPr>
          <a:xfrm>
            <a:off x="640085" y="369911"/>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Ziel</a:t>
            </a:r>
            <a:endParaRPr sz="3600"/>
          </a:p>
        </p:txBody>
      </p:sp>
      <p:sp>
        <p:nvSpPr>
          <p:cNvPr id="650" name="Google Shape;650;p44"/>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a:t>SchülerInnen</a:t>
            </a:r>
            <a:r>
              <a:rPr lang="de-AT" sz="1800" b="0" i="0">
                <a:solidFill>
                  <a:srgbClr val="000000"/>
                </a:solidFill>
                <a:effectLst/>
                <a:latin typeface="Calibri" panose="020F0502020204030204" pitchFamily="34" charset="0"/>
              </a:rPr>
              <a:t> </a:t>
            </a:r>
            <a:r>
              <a:rPr lang="de-AT"/>
              <a:t>helfen SchülerInnen </a:t>
            </a:r>
            <a:r>
              <a:rPr lang="de-AT" sz="1800" b="0" i="0">
                <a:solidFill>
                  <a:srgbClr val="000000"/>
                </a:solidFill>
                <a:effectLst/>
                <a:latin typeface="Calibri" panose="020F0502020204030204" pitchFamily="34" charset="0"/>
              </a:rPr>
              <a:t> </a:t>
            </a:r>
            <a:endParaRPr/>
          </a:p>
        </p:txBody>
      </p:sp>
      <p:sp>
        <p:nvSpPr>
          <p:cNvPr id="651" name="Google Shape;651;p44"/>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SchülerInnen helfen sich gegenseitig um einen gemeinsamen     Erfolg zu erzielen.</a:t>
            </a:r>
            <a:endParaRPr/>
          </a:p>
        </p:txBody>
      </p:sp>
      <p:sp>
        <p:nvSpPr>
          <p:cNvPr id="652" name="Google Shape;652;p44"/>
          <p:cNvSpPr txBox="1">
            <a:spLocks noGrp="1"/>
          </p:cNvSpPr>
          <p:nvPr>
            <p:ph type="subTitle" idx="3"/>
          </p:nvPr>
        </p:nvSpPr>
        <p:spPr>
          <a:xfrm>
            <a:off x="2218134" y="2466586"/>
            <a:ext cx="6212765" cy="465000"/>
          </a:xfrm>
          <a:prstGeom prst="rect">
            <a:avLst/>
          </a:prstGeom>
          <a:noFill/>
          <a:ln>
            <a:noFill/>
          </a:ln>
        </p:spPr>
        <p:txBody>
          <a:bodyPr spcFirstLastPara="1" wrap="square" lIns="91425" tIns="91425" rIns="91425" bIns="91425" anchor="b" anchorCtr="0">
            <a:noAutofit/>
          </a:bodyPr>
          <a:lstStyle/>
          <a:p>
            <a:pPr marL="0" indent="0"/>
            <a:r>
              <a:rPr lang="de-DE"/>
              <a:t>Seite kann zum Üben genutzt werden || Matura</a:t>
            </a:r>
            <a:endParaRPr/>
          </a:p>
        </p:txBody>
      </p:sp>
      <p:sp>
        <p:nvSpPr>
          <p:cNvPr id="653" name="Google Shape;653;p44"/>
          <p:cNvSpPr txBox="1">
            <a:spLocks noGrp="1"/>
          </p:cNvSpPr>
          <p:nvPr>
            <p:ph type="subTitle" idx="4"/>
          </p:nvPr>
        </p:nvSpPr>
        <p:spPr>
          <a:xfrm>
            <a:off x="2281640" y="2793315"/>
            <a:ext cx="559924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Schularbeitenbeispiele, MAK-Beispiele, Hausaufgabenbeispiele, …</a:t>
            </a:r>
            <a:endParaRPr/>
          </a:p>
        </p:txBody>
      </p:sp>
      <p:sp>
        <p:nvSpPr>
          <p:cNvPr id="654" name="Google Shape;654;p44"/>
          <p:cNvSpPr txBox="1">
            <a:spLocks noGrp="1"/>
          </p:cNvSpPr>
          <p:nvPr>
            <p:ph type="subTitle" idx="5"/>
          </p:nvPr>
        </p:nvSpPr>
        <p:spPr>
          <a:xfrm>
            <a:off x="2996885" y="3583886"/>
            <a:ext cx="5992132" cy="465000"/>
          </a:xfrm>
          <a:prstGeom prst="rect">
            <a:avLst/>
          </a:prstGeom>
          <a:noFill/>
          <a:ln>
            <a:noFill/>
          </a:ln>
        </p:spPr>
        <p:txBody>
          <a:bodyPr spcFirstLastPara="1" wrap="square" lIns="91425" tIns="91425" rIns="91425" bIns="91425" anchor="b" anchorCtr="0">
            <a:noAutofit/>
          </a:bodyPr>
          <a:lstStyle/>
          <a:p>
            <a:pPr marL="0" indent="0"/>
            <a:r>
              <a:rPr lang="de-DE"/>
              <a:t>Wenn man krank war, zum Nachschreiben </a:t>
            </a:r>
            <a:endParaRPr/>
          </a:p>
        </p:txBody>
      </p:sp>
      <p:sp>
        <p:nvSpPr>
          <p:cNvPr id="655" name="Google Shape;655;p44"/>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t>weniger</a:t>
            </a:r>
            <a:r>
              <a:rPr lang="en"/>
              <a:t> </a:t>
            </a:r>
            <a:r>
              <a:rPr lang="en" err="1"/>
              <a:t>Aufwand</a:t>
            </a:r>
            <a:r>
              <a:rPr lang="en"/>
              <a:t> für </a:t>
            </a:r>
            <a:r>
              <a:rPr lang="en" err="1"/>
              <a:t>MitschülerInnen</a:t>
            </a:r>
            <a:r>
              <a:rPr lang="en"/>
              <a:t> + Sicherheit, </a:t>
            </a:r>
            <a:r>
              <a:rPr lang="en" err="1"/>
              <a:t>dass</a:t>
            </a:r>
            <a:r>
              <a:rPr lang="en"/>
              <a:t> man up-to-date </a:t>
            </a:r>
            <a:r>
              <a:rPr lang="en" err="1"/>
              <a:t>ist</a:t>
            </a:r>
            <a:r>
              <a:rPr lang="en"/>
              <a:t>.</a:t>
            </a:r>
          </a:p>
        </p:txBody>
      </p:sp>
      <p:sp>
        <p:nvSpPr>
          <p:cNvPr id="656" name="Google Shape;656;p44"/>
          <p:cNvSpPr/>
          <p:nvPr/>
        </p:nvSpPr>
        <p:spPr>
          <a:xfrm>
            <a:off x="8067032" y="27060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75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7" name="Google Shape;657;p44"/>
          <p:cNvGrpSpPr/>
          <p:nvPr/>
        </p:nvGrpSpPr>
        <p:grpSpPr>
          <a:xfrm>
            <a:off x="2349392" y="3774327"/>
            <a:ext cx="630687" cy="625587"/>
            <a:chOff x="946175" y="3253275"/>
            <a:chExt cx="298550" cy="296150"/>
          </a:xfrm>
          <a:solidFill>
            <a:schemeClr val="tx2">
              <a:lumMod val="75000"/>
            </a:schemeClr>
          </a:solidFill>
        </p:grpSpPr>
        <p:sp>
          <p:nvSpPr>
            <p:cNvPr id="658" name="Google Shape;658;p44"/>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44"/>
          <p:cNvGrpSpPr/>
          <p:nvPr/>
        </p:nvGrpSpPr>
        <p:grpSpPr>
          <a:xfrm>
            <a:off x="1565688" y="2659544"/>
            <a:ext cx="630686" cy="623967"/>
            <a:chOff x="946175" y="3619500"/>
            <a:chExt cx="296975" cy="293825"/>
          </a:xfrm>
        </p:grpSpPr>
        <p:sp>
          <p:nvSpPr>
            <p:cNvPr id="664" name="Google Shape;664;p44"/>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4"/>
          <p:cNvGrpSpPr/>
          <p:nvPr/>
        </p:nvGrpSpPr>
        <p:grpSpPr>
          <a:xfrm>
            <a:off x="786115" y="1539624"/>
            <a:ext cx="630705" cy="630645"/>
            <a:chOff x="2037825" y="3254050"/>
            <a:chExt cx="296175" cy="296175"/>
          </a:xfrm>
          <a:solidFill>
            <a:schemeClr val="tx2">
              <a:lumMod val="75000"/>
            </a:schemeClr>
          </a:solidFill>
        </p:grpSpPr>
        <p:sp>
          <p:nvSpPr>
            <p:cNvPr id="671" name="Google Shape;671;p44"/>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5756213" y="2471657"/>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Idee</a:t>
            </a:r>
            <a:endParaRPr/>
          </a:p>
        </p:txBody>
      </p:sp>
      <p:sp>
        <p:nvSpPr>
          <p:cNvPr id="281" name="Google Shape;281;p30"/>
          <p:cNvSpPr txBox="1">
            <a:spLocks noGrp="1"/>
          </p:cNvSpPr>
          <p:nvPr>
            <p:ph type="title" idx="2"/>
          </p:nvPr>
        </p:nvSpPr>
        <p:spPr>
          <a:xfrm>
            <a:off x="5807018" y="1503740"/>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pic>
        <p:nvPicPr>
          <p:cNvPr id="5122" name="Picture 2" descr="Making a better Moodle – RWTH Aachen reicht Projektidee zur  Weiterentwicklung von Moodle ein • IT Center Blog">
            <a:extLst>
              <a:ext uri="{FF2B5EF4-FFF2-40B4-BE49-F238E27FC236}">
                <a16:creationId xmlns:a16="http://schemas.microsoft.com/office/drawing/2014/main" id="{D3FB05DF-D82A-A87D-A7E5-4FB438C6D5F6}"/>
              </a:ext>
            </a:extLst>
          </p:cNvPr>
          <p:cNvPicPr>
            <a:picLocks noChangeAspect="1" noChangeArrowheads="1"/>
          </p:cNvPicPr>
          <p:nvPr/>
        </p:nvPicPr>
        <p:blipFill rotWithShape="1">
          <a:blip r:embed="rId3">
            <a:clrChange>
              <a:clrFrom>
                <a:srgbClr val="F6A800"/>
              </a:clrFrom>
              <a:clrTo>
                <a:srgbClr val="F6A800">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36730"/>
          <a:stretch/>
        </p:blipFill>
        <p:spPr bwMode="auto">
          <a:xfrm>
            <a:off x="-640858" y="104775"/>
            <a:ext cx="57003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94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779775" y="179514"/>
            <a:ext cx="7717800" cy="572700"/>
          </a:xfrm>
          <a:prstGeom prst="rect">
            <a:avLst/>
          </a:prstGeom>
          <a:noFill/>
          <a:ln>
            <a:noFill/>
          </a:ln>
        </p:spPr>
        <p:txBody>
          <a:bodyPr spcFirstLastPara="1" wrap="square" lIns="91425" tIns="91425" rIns="91425" bIns="91425" anchor="t" anchorCtr="0">
            <a:noAutofit/>
          </a:bodyPr>
          <a:lstStyle/>
          <a:p>
            <a:r>
              <a:rPr lang="en" sz="3600"/>
              <a:t>Idee</a:t>
            </a:r>
            <a:endParaRPr sz="3600"/>
          </a:p>
        </p:txBody>
      </p:sp>
      <p:graphicFrame>
        <p:nvGraphicFramePr>
          <p:cNvPr id="2" name="Diagramm 1">
            <a:extLst>
              <a:ext uri="{FF2B5EF4-FFF2-40B4-BE49-F238E27FC236}">
                <a16:creationId xmlns:a16="http://schemas.microsoft.com/office/drawing/2014/main" id="{815DD8F0-D729-7D72-E8DE-43E13549C38B}"/>
              </a:ext>
            </a:extLst>
          </p:cNvPr>
          <p:cNvGraphicFramePr/>
          <p:nvPr>
            <p:extLst>
              <p:ext uri="{D42A27DB-BD31-4B8C-83A1-F6EECF244321}">
                <p14:modId xmlns:p14="http://schemas.microsoft.com/office/powerpoint/2010/main" val="582605602"/>
              </p:ext>
            </p:extLst>
          </p:nvPr>
        </p:nvGraphicFramePr>
        <p:xfrm>
          <a:off x="0" y="757707"/>
          <a:ext cx="9086850" cy="3845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Google Shape;19;p3">
            <a:extLst>
              <a:ext uri="{FF2B5EF4-FFF2-40B4-BE49-F238E27FC236}">
                <a16:creationId xmlns:a16="http://schemas.microsoft.com/office/drawing/2014/main" id="{A9BCF9B9-8331-6A10-3A98-5EC7237542F4}"/>
              </a:ext>
            </a:extLst>
          </p:cNvPr>
          <p:cNvSpPr/>
          <p:nvPr/>
        </p:nvSpPr>
        <p:spPr>
          <a:xfrm rot="20609621" flipH="1">
            <a:off x="-623864" y="-623552"/>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19;p3">
            <a:extLst>
              <a:ext uri="{FF2B5EF4-FFF2-40B4-BE49-F238E27FC236}">
                <a16:creationId xmlns:a16="http://schemas.microsoft.com/office/drawing/2014/main" id="{15E2E084-C684-E904-AC6A-F953D204AD37}"/>
              </a:ext>
            </a:extLst>
          </p:cNvPr>
          <p:cNvSpPr/>
          <p:nvPr/>
        </p:nvSpPr>
        <p:spPr>
          <a:xfrm rot="3864099" flipH="1">
            <a:off x="7977850" y="-320213"/>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19;p3">
            <a:extLst>
              <a:ext uri="{FF2B5EF4-FFF2-40B4-BE49-F238E27FC236}">
                <a16:creationId xmlns:a16="http://schemas.microsoft.com/office/drawing/2014/main" id="{B659E459-C144-BA12-834E-18FCC30CC708}"/>
              </a:ext>
            </a:extLst>
          </p:cNvPr>
          <p:cNvSpPr/>
          <p:nvPr/>
        </p:nvSpPr>
        <p:spPr>
          <a:xfrm rot="10560105" flipH="1">
            <a:off x="8184096" y="4441058"/>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9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ebate and Persuasive Communication - German - Foreign Language - 11th grade by Slidesgo">
  <a:themeElements>
    <a:clrScheme name="Simple Light">
      <a:dk1>
        <a:srgbClr val="121D27"/>
      </a:dk1>
      <a:lt1>
        <a:srgbClr val="FFFFFF"/>
      </a:lt1>
      <a:dk2>
        <a:srgbClr val="FAF8F3"/>
      </a:dk2>
      <a:lt2>
        <a:srgbClr val="FADEC0"/>
      </a:lt2>
      <a:accent1>
        <a:srgbClr val="5F8383"/>
      </a:accent1>
      <a:accent2>
        <a:srgbClr val="6F95BC"/>
      </a:accent2>
      <a:accent3>
        <a:srgbClr val="EF9B7F"/>
      </a:accent3>
      <a:accent4>
        <a:srgbClr val="F3BC48"/>
      </a:accent4>
      <a:accent5>
        <a:srgbClr val="D54021"/>
      </a:accent5>
      <a:accent6>
        <a:srgbClr val="624353"/>
      </a:accent6>
      <a:hlink>
        <a:srgbClr val="121D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B85F868D17CF54AB61AB7D1C2B6E2E2" ma:contentTypeVersion="16" ma:contentTypeDescription="Ein neues Dokument erstellen." ma:contentTypeScope="" ma:versionID="fcb23d91434acd404440bf268fa3e4f8">
  <xsd:schema xmlns:xsd="http://www.w3.org/2001/XMLSchema" xmlns:xs="http://www.w3.org/2001/XMLSchema" xmlns:p="http://schemas.microsoft.com/office/2006/metadata/properties" xmlns:ns3="d1399147-012c-49c3-ac47-78975dfc9a69" xmlns:ns4="1296d46b-ba90-4aa5-818c-eafebd95d5a5" targetNamespace="http://schemas.microsoft.com/office/2006/metadata/properties" ma:root="true" ma:fieldsID="5c6a638c5ef027662b6539e305588b31" ns3:_="" ns4:_="">
    <xsd:import namespace="d1399147-012c-49c3-ac47-78975dfc9a69"/>
    <xsd:import namespace="1296d46b-ba90-4aa5-818c-eafebd95d5a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399147-012c-49c3-ac47-78975dfc9a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96d46b-ba90-4aa5-818c-eafebd95d5a5"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1399147-012c-49c3-ac47-78975dfc9a69" xsi:nil="true"/>
  </documentManagement>
</p:properties>
</file>

<file path=customXml/itemProps1.xml><?xml version="1.0" encoding="utf-8"?>
<ds:datastoreItem xmlns:ds="http://schemas.openxmlformats.org/officeDocument/2006/customXml" ds:itemID="{91DDA70B-ED83-481C-9F9F-17B26E8B8111}">
  <ds:schemaRefs>
    <ds:schemaRef ds:uri="1296d46b-ba90-4aa5-818c-eafebd95d5a5"/>
    <ds:schemaRef ds:uri="d1399147-012c-49c3-ac47-78975dfc9a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BC5839A-FFE6-49D4-AB81-8D1E1F5A146D}">
  <ds:schemaRefs>
    <ds:schemaRef ds:uri="http://schemas.microsoft.com/sharepoint/v3/contenttype/forms"/>
  </ds:schemaRefs>
</ds:datastoreItem>
</file>

<file path=customXml/itemProps3.xml><?xml version="1.0" encoding="utf-8"?>
<ds:datastoreItem xmlns:ds="http://schemas.openxmlformats.org/officeDocument/2006/customXml" ds:itemID="{E23C7576-BDA3-4657-ADAE-F02E62EF40D2}">
  <ds:schemaRefs>
    <ds:schemaRef ds:uri="1296d46b-ba90-4aa5-818c-eafebd95d5a5"/>
    <ds:schemaRef ds:uri="d1399147-012c-49c3-ac47-78975dfc9a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Bildschirmpräsentation (16:9)</PresentationFormat>
  <Paragraphs>149</Paragraphs>
  <Slides>22</Slides>
  <Notes>22</Notes>
  <HiddenSlides>11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22</vt:i4>
      </vt:variant>
    </vt:vector>
  </HeadingPairs>
  <TitlesOfParts>
    <vt:vector size="29" baseType="lpstr">
      <vt:lpstr>Poppins</vt:lpstr>
      <vt:lpstr>Calibri</vt:lpstr>
      <vt:lpstr>Albert Sans</vt:lpstr>
      <vt:lpstr>Lato</vt:lpstr>
      <vt:lpstr>Arial</vt:lpstr>
      <vt:lpstr>Poppins SemiBold</vt:lpstr>
      <vt:lpstr>Debate and Persuasive Communication - German - Foreign Language - 11th grade by Slidesgo</vt:lpstr>
      <vt:lpstr>LearnHub</vt:lpstr>
      <vt:lpstr>Übersicht</vt:lpstr>
      <vt:lpstr>Team</vt:lpstr>
      <vt:lpstr>Unser Team</vt:lpstr>
      <vt:lpstr>Ziel</vt:lpstr>
      <vt:lpstr>Nervt es denn nicht… …, wenn man üben möchte und keine Übungen findet. …, wenn man krank war und niemand einem die Sachen zum Nachschreiben bringen will. …, wenn man beim Lernen für die Matura realisiert, dass man nicht alle Unterlagen hat.</vt:lpstr>
      <vt:lpstr>Ziel</vt:lpstr>
      <vt:lpstr>Idee</vt:lpstr>
      <vt:lpstr>Idee</vt:lpstr>
      <vt:lpstr>Was ist mit Prüf-/Lernmodus gemeint?</vt:lpstr>
      <vt:lpstr>Momentaner Zwischenstand</vt:lpstr>
      <vt:lpstr>Zwischenstand:</vt:lpstr>
      <vt:lpstr>PowerPoint-Präsentation</vt:lpstr>
      <vt:lpstr>123,000</vt:lpstr>
      <vt:lpstr>Ideen</vt:lpstr>
      <vt:lpstr>Where is this language spoken?</vt:lpstr>
      <vt:lpstr>Here are some steps to proficiency!</vt:lpstr>
      <vt:lpstr>Skills acquired at each level</vt:lpstr>
      <vt:lpstr>Rubric</vt:lpstr>
      <vt:lpstr>Short answer questions</vt:lpstr>
      <vt:lpstr>Group discussion</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LearnHub</dc:title>
  <dc:creator>Lien Hochbichler</dc:creator>
  <cp:lastModifiedBy>Hochbichler Lien</cp:lastModifiedBy>
  <cp:revision>2</cp:revision>
  <dcterms:modified xsi:type="dcterms:W3CDTF">2024-03-12T10:09:07Z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0x0101006B85F868D17CF54AB61AB7D1C2B6E2E2</vt:lpwstr>
  </property>
</Properties>
</file>