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9"/>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6" r:id="rId17"/>
    <p:sldId id="265" r:id="rId18"/>
    <p:sldId id="281" r:id="rId19"/>
    <p:sldId id="282" r:id="rId20"/>
    <p:sldId id="263" r:id="rId21"/>
    <p:sldId id="267" r:id="rId22"/>
    <p:sldId id="268" r:id="rId23"/>
    <p:sldId id="269" r:id="rId24"/>
    <p:sldId id="270" r:id="rId25"/>
    <p:sldId id="271" r:id="rId26"/>
    <p:sldId id="272" r:id="rId27"/>
    <p:sldId id="275" r:id="rId28"/>
  </p:sldIdLst>
  <p:sldSz cx="9144000" cy="5143500" type="screen16x9"/>
  <p:notesSz cx="6858000" cy="9144000"/>
  <p:embeddedFontLst>
    <p:embeddedFont>
      <p:font typeface="Albert Sans"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Poppins SemiBold" panose="000007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65D0F-EABF-420A-BFE5-BA281B7AB660}" v="36" dt="2024-03-12T10:24:23.832"/>
    <p1510:client id="{46A29626-EB73-44F6-A25B-926DA1B9066A}" v="71" dt="2024-03-12T10:31:32.889"/>
    <p1510:client id="{A63E64EF-08EE-B3F1-24FB-666E43617A4E}" v="266" dt="2024-03-12T10:20:37.805"/>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font" Target="fonts/font20.fntdata"/></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18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97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818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717400" y="691213"/>
            <a:ext cx="5141400" cy="806700"/>
          </a:xfrm>
          <a:prstGeom prst="rect">
            <a:avLst/>
          </a:prstGeom>
          <a:noFill/>
          <a:ln>
            <a:noFill/>
          </a:ln>
        </p:spPr>
        <p:txBody>
          <a:bodyPr spcFirstLastPara="1" wrap="square" lIns="91425" tIns="91425" rIns="91425" bIns="91425" anchor="t" anchorCtr="0">
            <a:noAutofit/>
          </a:bodyPr>
          <a:lstStyle/>
          <a:p>
            <a:pPr marL="285750" indent="-285750">
              <a:lnSpc>
                <a:spcPct val="114999"/>
              </a:lnSpc>
              <a:buChar char="•"/>
            </a:pPr>
            <a:r>
              <a:rPr lang="en" b="1" err="1">
                <a:solidFill>
                  <a:schemeClr val="dk1"/>
                </a:solidFill>
                <a:latin typeface="Albert Sans"/>
              </a:rPr>
              <a:t>Projektantrag</a:t>
            </a:r>
            <a:r>
              <a:rPr lang="en" b="1">
                <a:solidFill>
                  <a:schemeClr val="dk1"/>
                </a:solidFill>
                <a:latin typeface="Albert Sans"/>
              </a:rPr>
              <a:t> </a:t>
            </a:r>
            <a:r>
              <a:rPr lang="en" b="1" err="1">
                <a:solidFill>
                  <a:schemeClr val="dk1"/>
                </a:solidFill>
                <a:latin typeface="Albert Sans"/>
              </a:rPr>
              <a:t>mk</a:t>
            </a:r>
            <a:r>
              <a:rPr lang="en" b="1">
                <a:solidFill>
                  <a:schemeClr val="dk1"/>
                </a:solidFill>
                <a:latin typeface="Albert Sans"/>
              </a:rPr>
              <a:t> | pdf </a:t>
            </a:r>
            <a:r>
              <a:rPr lang="en" b="1" err="1">
                <a:solidFill>
                  <a:schemeClr val="dk1"/>
                </a:solidFill>
                <a:latin typeface="Albert Sans"/>
              </a:rPr>
              <a:t>erstellen</a:t>
            </a:r>
          </a:p>
          <a:p>
            <a:pPr marL="285750" indent="-285750">
              <a:lnSpc>
                <a:spcPct val="114999"/>
              </a:lnSpc>
              <a:buChar char="•"/>
            </a:pPr>
            <a:r>
              <a:rPr lang="en" b="1" err="1">
                <a:solidFill>
                  <a:schemeClr val="dk1"/>
                </a:solidFill>
                <a:latin typeface="Albert Sans"/>
              </a:rPr>
              <a:t>Projektstrukturplan</a:t>
            </a:r>
            <a:r>
              <a:rPr lang="en" b="1">
                <a:solidFill>
                  <a:schemeClr val="dk1"/>
                </a:solidFill>
                <a:latin typeface="Albert Sans"/>
              </a:rPr>
              <a:t> </a:t>
            </a:r>
            <a:r>
              <a:rPr lang="en" b="1" err="1">
                <a:solidFill>
                  <a:schemeClr val="dk1"/>
                </a:solidFill>
                <a:latin typeface="Albert Sans"/>
              </a:rPr>
              <a:t>erstellen</a:t>
            </a:r>
            <a:endParaRPr lang="en">
              <a:solidFill>
                <a:schemeClr val="dk1"/>
              </a:solidFill>
            </a:endParaRPr>
          </a:p>
          <a:p>
            <a:pPr marL="285750" indent="-285750">
              <a:lnSpc>
                <a:spcPct val="114999"/>
              </a:lnSpc>
              <a:buFont typeface="Arial"/>
              <a:buChar char="•"/>
            </a:pPr>
            <a:r>
              <a:rPr lang="en" b="1" err="1">
                <a:solidFill>
                  <a:schemeClr val="dk1"/>
                </a:solidFill>
                <a:latin typeface="Albert Sans"/>
              </a:rPr>
              <a:t>Webseitentemplate</a:t>
            </a:r>
            <a:r>
              <a:rPr lang="en" b="1">
                <a:solidFill>
                  <a:schemeClr val="dk1"/>
                </a:solidFill>
                <a:latin typeface="Albert Sans"/>
              </a:rPr>
              <a:t> </a:t>
            </a:r>
            <a:r>
              <a:rPr lang="en" b="1" err="1">
                <a:solidFill>
                  <a:schemeClr val="dk1"/>
                </a:solidFill>
                <a:latin typeface="Albert Sans"/>
              </a:rPr>
              <a:t>erstellen</a:t>
            </a:r>
          </a:p>
          <a:p>
            <a:pPr marL="285750" indent="-285750">
              <a:lnSpc>
                <a:spcPct val="114999"/>
              </a:lnSpc>
              <a:buFont typeface="Arial"/>
              <a:buChar char="•"/>
            </a:pPr>
            <a:endParaRPr lang="en" b="1">
              <a:solidFill>
                <a:schemeClr val="dk1"/>
              </a:solidFill>
              <a:latin typeface="Albert Sans"/>
            </a:endParaRPr>
          </a:p>
          <a:p>
            <a:pPr marL="285750" indent="-285750">
              <a:lnSpc>
                <a:spcPct val="114999"/>
              </a:lnSpc>
              <a:buFont typeface="Arial"/>
              <a:buChar char="•"/>
            </a:pPr>
            <a:endParaRPr lang="en" b="1">
              <a:solidFill>
                <a:schemeClr val="dk1"/>
              </a:solidFill>
              <a:latin typeface="Albert Sans"/>
            </a:endParaRPr>
          </a:p>
        </p:txBody>
      </p:sp>
      <p:pic>
        <p:nvPicPr>
          <p:cNvPr id="2" name="Grafik 1" descr="Ein Bild, das Text, Screenshot, Menschliches Gesicht, Vorlage enthält.&#10;&#10;Beschreibung automatisch generiert.">
            <a:extLst>
              <a:ext uri="{FF2B5EF4-FFF2-40B4-BE49-F238E27FC236}">
                <a16:creationId xmlns:a16="http://schemas.microsoft.com/office/drawing/2014/main" id="{CBCFD57B-724D-E135-7325-7AB3FC161EFD}"/>
              </a:ext>
            </a:extLst>
          </p:cNvPr>
          <p:cNvPicPr>
            <a:picLocks noChangeAspect="1"/>
          </p:cNvPicPr>
          <p:nvPr/>
        </p:nvPicPr>
        <p:blipFill>
          <a:blip r:embed="rId3"/>
          <a:stretch>
            <a:fillRect/>
          </a:stretch>
        </p:blipFill>
        <p:spPr>
          <a:xfrm>
            <a:off x="278626" y="1697181"/>
            <a:ext cx="2317565" cy="3247160"/>
          </a:xfrm>
          <a:prstGeom prst="rect">
            <a:avLst/>
          </a:prstGeom>
        </p:spPr>
      </p:pic>
      <p:pic>
        <p:nvPicPr>
          <p:cNvPr id="3" name="Grafik 2" descr="Ein Bild, das Text, Screenshot, Diagramm, parallel enthält.&#10;&#10;Beschreibung automatisch generiert.">
            <a:extLst>
              <a:ext uri="{FF2B5EF4-FFF2-40B4-BE49-F238E27FC236}">
                <a16:creationId xmlns:a16="http://schemas.microsoft.com/office/drawing/2014/main" id="{D31A6134-997E-9C47-3511-DF0D6091CA2B}"/>
              </a:ext>
            </a:extLst>
          </p:cNvPr>
          <p:cNvPicPr>
            <a:picLocks noChangeAspect="1"/>
          </p:cNvPicPr>
          <p:nvPr/>
        </p:nvPicPr>
        <p:blipFill>
          <a:blip r:embed="rId4"/>
          <a:stretch>
            <a:fillRect/>
          </a:stretch>
        </p:blipFill>
        <p:spPr>
          <a:xfrm>
            <a:off x="5180188" y="34636"/>
            <a:ext cx="4022376" cy="2623706"/>
          </a:xfrm>
          <a:prstGeom prst="rect">
            <a:avLst/>
          </a:prstGeom>
        </p:spPr>
      </p:pic>
      <p:pic>
        <p:nvPicPr>
          <p:cNvPr id="4" name="Grafik 3" descr="Ein Bild, das Text, Screenshot, Schrift, Zahl enthält.&#10;&#10;Beschreibung automatisch generiert.">
            <a:extLst>
              <a:ext uri="{FF2B5EF4-FFF2-40B4-BE49-F238E27FC236}">
                <a16:creationId xmlns:a16="http://schemas.microsoft.com/office/drawing/2014/main" id="{46C29777-0E84-52B5-19A6-73EC983643D2}"/>
              </a:ext>
            </a:extLst>
          </p:cNvPr>
          <p:cNvPicPr>
            <a:picLocks noChangeAspect="1"/>
          </p:cNvPicPr>
          <p:nvPr/>
        </p:nvPicPr>
        <p:blipFill>
          <a:blip r:embed="rId5"/>
          <a:stretch>
            <a:fillRect/>
          </a:stretch>
        </p:blipFill>
        <p:spPr>
          <a:xfrm>
            <a:off x="2728467" y="2571749"/>
            <a:ext cx="4466385" cy="2632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830864" y="1350"/>
            <a:ext cx="6058309" cy="1198487"/>
          </a:xfrm>
          <a:prstGeom prst="rect">
            <a:avLst/>
          </a:prstGeom>
        </p:spPr>
        <p:txBody>
          <a:bodyPr spcFirstLastPara="1" wrap="square" lIns="91425" tIns="91425" rIns="91425" bIns="91425" anchor="ctr" anchorCtr="0">
            <a:noAutofit/>
          </a:bodyPr>
          <a:lstStyle/>
          <a:p>
            <a:r>
              <a:rPr lang="en" err="1"/>
              <a:t>BootStrap</a:t>
            </a:r>
            <a:r>
              <a:rPr lang="en"/>
              <a:t>?</a:t>
            </a:r>
            <a:endParaRPr lang="de-DE"/>
          </a:p>
        </p:txBody>
      </p:sp>
      <p:sp>
        <p:nvSpPr>
          <p:cNvPr id="411" name="Google Shape;411;p36"/>
          <p:cNvSpPr txBox="1">
            <a:spLocks noGrp="1"/>
          </p:cNvSpPr>
          <p:nvPr>
            <p:ph type="subTitle" idx="1"/>
          </p:nvPr>
        </p:nvSpPr>
        <p:spPr>
          <a:xfrm>
            <a:off x="882819" y="1204880"/>
            <a:ext cx="4456377" cy="3833384"/>
          </a:xfrm>
          <a:prstGeom prst="rect">
            <a:avLst/>
          </a:prstGeom>
        </p:spPr>
        <p:txBody>
          <a:bodyPr spcFirstLastPara="1" wrap="square" lIns="91425" tIns="91425" rIns="91425" bIns="91425" anchor="ctr" anchorCtr="0">
            <a:noAutofit/>
          </a:bodyPr>
          <a:lstStyle/>
          <a:p>
            <a:pPr marL="0" indent="0"/>
            <a:r>
              <a:rPr lang="en" sz="1800" b="1"/>
              <a:t>Was ist BootStrap?</a:t>
            </a:r>
          </a:p>
          <a:p>
            <a:pPr marL="0" indent="0"/>
            <a:endParaRPr lang="de-DE"/>
          </a:p>
          <a:p>
            <a:pPr marL="285750" indent="-285750">
              <a:buClr>
                <a:schemeClr val="accent4">
                  <a:lumMod val="60000"/>
                  <a:lumOff val="40000"/>
                </a:schemeClr>
              </a:buClr>
              <a:buFont typeface="Arial"/>
              <a:buChar char="•"/>
            </a:pPr>
            <a:r>
              <a:rPr lang="en">
                <a:solidFill>
                  <a:schemeClr val="tx1"/>
                </a:solidFill>
              </a:rPr>
              <a:t>Open-Source-Framework</a:t>
            </a:r>
            <a:endParaRPr lang="de-DE">
              <a:solidFill>
                <a:schemeClr val="tx1"/>
              </a:solidFill>
            </a:endParaRPr>
          </a:p>
          <a:p>
            <a:pPr marL="285750" indent="-285750">
              <a:buClr>
                <a:schemeClr val="accent4">
                  <a:lumMod val="60000"/>
                  <a:lumOff val="40000"/>
                </a:schemeClr>
              </a:buClr>
              <a:buFont typeface="Arial"/>
              <a:buChar char="•"/>
            </a:pPr>
            <a:r>
              <a:rPr lang="en">
                <a:solidFill>
                  <a:schemeClr val="tx1"/>
                </a:solidFill>
              </a:rPr>
              <a:t>Für Frontend-Entwicklung</a:t>
            </a:r>
          </a:p>
          <a:p>
            <a:pPr marL="285750" indent="-285750">
              <a:buClr>
                <a:schemeClr val="accent4">
                  <a:lumMod val="60000"/>
                  <a:lumOff val="40000"/>
                </a:schemeClr>
              </a:buClr>
              <a:buFont typeface="Arial"/>
              <a:buChar char="•"/>
            </a:pPr>
            <a:r>
              <a:rPr lang="en">
                <a:solidFill>
                  <a:schemeClr val="tx1"/>
                </a:solidFill>
              </a:rPr>
              <a:t>Sammlung von Vorlagen</a:t>
            </a:r>
          </a:p>
          <a:p>
            <a:pPr marL="285750" indent="-285750">
              <a:buClr>
                <a:schemeClr val="accent4">
                  <a:lumMod val="60000"/>
                  <a:lumOff val="40000"/>
                </a:schemeClr>
              </a:buClr>
              <a:buFont typeface="Arial"/>
              <a:buChar char="•"/>
            </a:pPr>
            <a:r>
              <a:rPr lang="en">
                <a:solidFill>
                  <a:schemeClr val="tx1"/>
                </a:solidFill>
              </a:rPr>
              <a:t>Erleichtert responsive Designs</a:t>
            </a:r>
          </a:p>
          <a:p>
            <a:pPr marL="285750" indent="-285750">
              <a:buClr>
                <a:schemeClr val="accent4">
                  <a:lumMod val="60000"/>
                  <a:lumOff val="40000"/>
                </a:schemeClr>
              </a:buClr>
              <a:buFont typeface="Arial"/>
              <a:buChar char="•"/>
            </a:pPr>
            <a:r>
              <a:rPr lang="en">
                <a:solidFill>
                  <a:schemeClr val="tx1"/>
                </a:solidFill>
              </a:rPr>
              <a:t>Enthält vorgefertigte Komponenten</a:t>
            </a:r>
          </a:p>
          <a:p>
            <a:pPr marL="285750" indent="-285750">
              <a:buClr>
                <a:schemeClr val="accent4">
                  <a:lumMod val="60000"/>
                  <a:lumOff val="40000"/>
                </a:schemeClr>
              </a:buClr>
              <a:buFont typeface="Arial"/>
              <a:buChar char="•"/>
            </a:pPr>
            <a:r>
              <a:rPr lang="en">
                <a:solidFill>
                  <a:schemeClr val="tx1"/>
                </a:solidFill>
              </a:rPr>
              <a:t>Grid-Systeme, Navigationsleisten, Formulare, Buttons, Tabs, etc.</a:t>
            </a:r>
          </a:p>
          <a:p>
            <a:pPr marL="285750" indent="-285750">
              <a:buClr>
                <a:schemeClr val="accent4">
                  <a:lumMod val="60000"/>
                  <a:lumOff val="40000"/>
                </a:schemeClr>
              </a:buClr>
              <a:buFont typeface="Arial"/>
              <a:buChar char="•"/>
            </a:pPr>
            <a:r>
              <a:rPr lang="en">
                <a:solidFill>
                  <a:schemeClr val="tx1"/>
                </a:solidFill>
              </a:rPr>
              <a:t>Optimiert für verschiedene Bildschirmgrößen</a:t>
            </a:r>
          </a:p>
          <a:p>
            <a:pPr marL="285750" indent="-285750">
              <a:buClr>
                <a:schemeClr val="accent4">
                  <a:lumMod val="60000"/>
                  <a:lumOff val="40000"/>
                </a:schemeClr>
              </a:buClr>
              <a:buFont typeface="Arial"/>
              <a:buChar char="•"/>
            </a:pPr>
            <a:r>
              <a:rPr lang="en">
                <a:solidFill>
                  <a:schemeClr val="tx1"/>
                </a:solidFill>
              </a:rPr>
              <a:t>Zeitersparnis für Entwickler</a:t>
            </a:r>
          </a:p>
          <a:p>
            <a:pPr marL="285750" indent="-285750">
              <a:buFont typeface="Arial"/>
              <a:buChar char="•"/>
            </a:pPr>
            <a:endParaRPr lang="en"/>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7554016" y="1144845"/>
            <a:ext cx="1527517" cy="3593752"/>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Startseite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5" name="Bildplatzhalter 4">
            <a:extLst>
              <a:ext uri="{FF2B5EF4-FFF2-40B4-BE49-F238E27FC236}">
                <a16:creationId xmlns:a16="http://schemas.microsoft.com/office/drawing/2014/main" id="{EC6B27BF-BFD8-A084-81D3-F9F3D90FE2B4}"/>
              </a:ext>
            </a:extLst>
          </p:cNvPr>
          <p:cNvPicPr>
            <a:picLocks noGrp="1" noChangeAspect="1"/>
          </p:cNvPicPr>
          <p:nvPr>
            <p:ph type="pic" idx="2"/>
          </p:nvPr>
        </p:nvPicPr>
        <p:blipFill rotWithShape="1">
          <a:blip r:embed="rId3"/>
          <a:srcRect l="6842" r="6842"/>
          <a:stretch/>
        </p:blipFill>
        <p:spPr>
          <a:xfrm>
            <a:off x="819150" y="592307"/>
            <a:ext cx="7505700" cy="422195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3" name="Grafik 2">
            <a:extLst>
              <a:ext uri="{FF2B5EF4-FFF2-40B4-BE49-F238E27FC236}">
                <a16:creationId xmlns:a16="http://schemas.microsoft.com/office/drawing/2014/main" id="{74FE7D68-FBEC-A540-7E86-DD258D5B9694}"/>
              </a:ext>
            </a:extLst>
          </p:cNvPr>
          <p:cNvPicPr>
            <a:picLocks noChangeAspect="1"/>
          </p:cNvPicPr>
          <p:nvPr/>
        </p:nvPicPr>
        <p:blipFill>
          <a:blip r:embed="rId3"/>
          <a:stretch>
            <a:fillRect/>
          </a:stretch>
        </p:blipFill>
        <p:spPr>
          <a:xfrm>
            <a:off x="397954" y="838200"/>
            <a:ext cx="8348091" cy="3837038"/>
          </a:xfrm>
          <a:prstGeom prst="rect">
            <a:avLst/>
          </a:prstGeom>
        </p:spPr>
      </p:pic>
    </p:spTree>
    <p:extLst>
      <p:ext uri="{BB962C8B-B14F-4D97-AF65-F5344CB8AC3E}">
        <p14:creationId xmlns:p14="http://schemas.microsoft.com/office/powerpoint/2010/main" val="424146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6" name="Grafik 5">
            <a:extLst>
              <a:ext uri="{FF2B5EF4-FFF2-40B4-BE49-F238E27FC236}">
                <a16:creationId xmlns:a16="http://schemas.microsoft.com/office/drawing/2014/main" id="{2394A1A6-EDD7-6C74-3754-0DA0C74FF154}"/>
              </a:ext>
            </a:extLst>
          </p:cNvPr>
          <p:cNvPicPr>
            <a:picLocks noChangeAspect="1"/>
          </p:cNvPicPr>
          <p:nvPr/>
        </p:nvPicPr>
        <p:blipFill>
          <a:blip r:embed="rId3"/>
          <a:stretch>
            <a:fillRect/>
          </a:stretch>
        </p:blipFill>
        <p:spPr>
          <a:xfrm>
            <a:off x="472440" y="838327"/>
            <a:ext cx="8199120" cy="3677260"/>
          </a:xfrm>
          <a:prstGeom prst="rect">
            <a:avLst/>
          </a:prstGeom>
        </p:spPr>
      </p:pic>
    </p:spTree>
    <p:extLst>
      <p:ext uri="{BB962C8B-B14F-4D97-AF65-F5344CB8AC3E}">
        <p14:creationId xmlns:p14="http://schemas.microsoft.com/office/powerpoint/2010/main" val="276701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Props1.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C5839A-FFE6-49D4-AB81-8D1E1F5A146D}">
  <ds:schemaRefs>
    <ds:schemaRef ds:uri="http://schemas.microsoft.com/sharepoint/v3/contenttype/forms"/>
  </ds:schemaRefs>
</ds:datastoreItem>
</file>

<file path=customXml/itemProps3.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Bildschirmpräsentation (16:9)</PresentationFormat>
  <Paragraphs>159</Paragraphs>
  <Slides>24</Slides>
  <Notes>24</Notes>
  <HiddenSlides>7</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Lato</vt:lpstr>
      <vt:lpstr>Calibri</vt:lpstr>
      <vt:lpstr>Arial</vt:lpstr>
      <vt:lpstr>Poppins</vt:lpstr>
      <vt:lpstr>Poppins SemiBold</vt:lpstr>
      <vt:lpstr>Albert Sans</vt: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BootStrap?</vt:lpstr>
      <vt:lpstr>PowerPoint-Präsentation</vt:lpstr>
      <vt:lpstr>PowerPoint-Präsentation</vt:lpstr>
      <vt:lpstr>PowerPoint-Präsentation</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lastModifiedBy>Hochbichler Lien</cp:lastModifiedBy>
  <cp:revision>2</cp:revision>
  <dcterms:modified xsi:type="dcterms:W3CDTF">2024-04-04T09:37:04Z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