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C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39420" y="299085"/>
            <a:ext cx="1129157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8525" y="559435"/>
            <a:ext cx="500189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新员工入职介绍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 Introduction to new employee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 descr="红金风乔迁新居邀请函__2024-05-10+19_10_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" y="1109345"/>
            <a:ext cx="1949450" cy="293306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3604260" y="1596390"/>
            <a:ext cx="5561330" cy="19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04260" y="1211495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姓名：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                                      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岗位：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4260" y="1937385"/>
            <a:ext cx="1977390" cy="20300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籍贯：</a:t>
            </a: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xx</a:t>
            </a:r>
            <a:endParaRPr lang="zh-CN" altLang="en-US" sz="14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学历：</a:t>
            </a: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xx</a:t>
            </a:r>
            <a:endParaRPr lang="en-US" altLang="zh-CN" sz="14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专业：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xx</a:t>
            </a:r>
            <a:endParaRPr lang="zh-CN" altLang="en-US" sz="14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座右铭：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xx</a:t>
            </a:r>
            <a:endParaRPr lang="en-US" altLang="zh-CN" sz="14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4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工作履历：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xx</a:t>
            </a:r>
            <a:endParaRPr lang="zh-CN" altLang="en-US" sz="14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04000" y="1955165"/>
            <a:ext cx="1977390" cy="17068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出生年月：</a:t>
            </a: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xx</a:t>
            </a:r>
            <a:endParaRPr lang="zh-CN" altLang="en-US" sz="14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毕业院校：</a:t>
            </a: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xx</a:t>
            </a:r>
            <a:endParaRPr lang="en-US" altLang="zh-CN" sz="14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兴趣爱好：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xx</a:t>
            </a:r>
            <a:endParaRPr lang="zh-CN" altLang="en-US" sz="14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电话：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xx</a:t>
            </a:r>
            <a:endParaRPr lang="zh-CN" altLang="en-US" sz="14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44345" y="4893310"/>
            <a:ext cx="1977390" cy="73723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</a:rPr>
              <a:t>入职感言：</a:t>
            </a: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xx</a:t>
            </a:r>
            <a:endParaRPr lang="zh-CN" altLang="en-US" sz="14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67155" y="4069715"/>
            <a:ext cx="139890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（照片）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commondata" val="eyJoZGlkIjoiNzg4Yzc3YWU3YmI3ZDY5NGQ4YzhmZmJhMTMyOTk0NG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宽屏</PresentationFormat>
  <Paragraphs>22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WPS_1611137627</cp:lastModifiedBy>
  <cp:revision>155</cp:revision>
  <dcterms:created xsi:type="dcterms:W3CDTF">2019-06-19T02:08:00Z</dcterms:created>
  <dcterms:modified xsi:type="dcterms:W3CDTF">2024-05-21T02:07:22Z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C5544669DB154D07B56EE1E1C050548A_11</vt:lpwstr>
  </property>
</Properties>
</file>