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Tutorial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Unit test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Tutorial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 test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lich-howger</dc:creator>
  <cp:lastModifiedBy>浩葛格</cp:lastModifiedBy>
  <cp:revision>2</cp:revision>
  <dcterms:created xsi:type="dcterms:W3CDTF">2020-09-25T12:22:00Z</dcterms:created>
  <dcterms:modified xsi:type="dcterms:W3CDTF">2020-09-25T12:27:48Z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