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5"/>
    <p:restoredTop sz="96327"/>
  </p:normalViewPr>
  <p:slideViewPr>
    <p:cSldViewPr snapToGrid="0" snapToObjects="1">
      <p:cViewPr varScale="1">
        <p:scale>
          <a:sx n="133" d="100"/>
          <a:sy n="133" d="100"/>
        </p:scale>
        <p:origin x="20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BD04-9FA0-0A46-95E8-CE25E62A98C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8D1-201E-C44F-882A-384D42326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7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BD04-9FA0-0A46-95E8-CE25E62A98C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8D1-201E-C44F-882A-384D42326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9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9467"/>
            <a:ext cx="262890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9467"/>
            <a:ext cx="773430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BD04-9FA0-0A46-95E8-CE25E62A98C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8D1-201E-C44F-882A-384D42326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5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BD04-9FA0-0A46-95E8-CE25E62A98C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8D1-201E-C44F-882A-384D42326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5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3721"/>
            <a:ext cx="105156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95428"/>
            <a:ext cx="105156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BD04-9FA0-0A46-95E8-CE25E62A98C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8D1-201E-C44F-882A-384D42326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BD04-9FA0-0A46-95E8-CE25E62A98C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8D1-201E-C44F-882A-384D42326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3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9467"/>
            <a:ext cx="105156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93241"/>
            <a:ext cx="5157787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2080"/>
            <a:ext cx="515778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188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18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BD04-9FA0-0A46-95E8-CE25E62A98C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8D1-201E-C44F-882A-384D42326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4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BD04-9FA0-0A46-95E8-CE25E62A98C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8D1-201E-C44F-882A-384D42326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0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BD04-9FA0-0A46-95E8-CE25E62A98C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8D1-201E-C44F-882A-384D42326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3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53254"/>
            <a:ext cx="617220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BD04-9FA0-0A46-95E8-CE25E62A98C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8D1-201E-C44F-882A-384D42326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8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53254"/>
            <a:ext cx="617220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6BD04-9FA0-0A46-95E8-CE25E62A98C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068D1-201E-C44F-882A-384D42326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9467"/>
            <a:ext cx="105156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7333"/>
            <a:ext cx="105156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6BD04-9FA0-0A46-95E8-CE25E62A98C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068D1-201E-C44F-882A-384D42326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2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46B6B2-8421-F945-9828-07631675FEB6}"/>
              </a:ext>
            </a:extLst>
          </p:cNvPr>
          <p:cNvSpPr/>
          <p:nvPr/>
        </p:nvSpPr>
        <p:spPr>
          <a:xfrm>
            <a:off x="0" y="0"/>
            <a:ext cx="12192000" cy="7315200"/>
          </a:xfrm>
          <a:prstGeom prst="rect">
            <a:avLst/>
          </a:prstGeom>
          <a:solidFill>
            <a:srgbClr val="ED6C4F">
              <a:alpha val="20000"/>
            </a:srgb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CE078-3A6B-924A-B6E5-F6E724F6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61649">
            <a:off x="7857407" y="689405"/>
            <a:ext cx="3641268" cy="4706280"/>
          </a:xfrm>
          <a:prstGeom prst="rect">
            <a:avLst/>
          </a:prstGeom>
          <a:ln>
            <a:noFill/>
          </a:ln>
          <a:effectLst>
            <a:outerShdw blurRad="317248" dist="360996" dir="8670766" sx="102000" sy="102000" algn="tr" rotWithShape="0">
              <a:prstClr val="black">
                <a:alpha val="47000"/>
              </a:prstClr>
            </a:outerShdw>
            <a:reflection endPos="0" dir="5400000" sy="-100000" algn="bl" rotWithShape="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256593-4602-2F47-A889-81D213253211}"/>
              </a:ext>
            </a:extLst>
          </p:cNvPr>
          <p:cNvSpPr/>
          <p:nvPr/>
        </p:nvSpPr>
        <p:spPr>
          <a:xfrm>
            <a:off x="0" y="0"/>
            <a:ext cx="12192000" cy="632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8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Serena Bonaretti</dc:creator>
  <cp:lastModifiedBy>Serena Bonaretti</cp:lastModifiedBy>
  <cp:revision>6</cp:revision>
  <cp:lastPrinted>2021-11-17T12:14:06Z</cp:lastPrinted>
  <dcterms:created xsi:type="dcterms:W3CDTF">2021-11-16T18:30:45Z</dcterms:created>
  <dcterms:modified xsi:type="dcterms:W3CDTF">2021-11-17T18:40:58Z</dcterms:modified>
</cp:coreProperties>
</file>