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83" r:id="rId3"/>
    <p:sldId id="257" r:id="rId4"/>
    <p:sldId id="284" r:id="rId5"/>
    <p:sldId id="298" r:id="rId6"/>
    <p:sldId id="285" r:id="rId7"/>
    <p:sldId id="286" r:id="rId8"/>
    <p:sldId id="297" r:id="rId9"/>
    <p:sldId id="296" r:id="rId10"/>
    <p:sldId id="287" r:id="rId11"/>
    <p:sldId id="292" r:id="rId12"/>
    <p:sldId id="295" r:id="rId13"/>
    <p:sldId id="288" r:id="rId14"/>
    <p:sldId id="289" r:id="rId15"/>
    <p:sldId id="290" r:id="rId16"/>
    <p:sldId id="293" r:id="rId17"/>
    <p:sldId id="299" r:id="rId18"/>
    <p:sldId id="300" r:id="rId19"/>
    <p:sldId id="301" r:id="rId20"/>
    <p:sldId id="305" r:id="rId21"/>
    <p:sldId id="302" r:id="rId22"/>
    <p:sldId id="303" r:id="rId23"/>
    <p:sldId id="304" r:id="rId24"/>
    <p:sldId id="29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83"/>
            <p14:sldId id="257"/>
            <p14:sldId id="284"/>
            <p14:sldId id="298"/>
            <p14:sldId id="285"/>
            <p14:sldId id="286"/>
            <p14:sldId id="297"/>
            <p14:sldId id="296"/>
            <p14:sldId id="287"/>
            <p14:sldId id="292"/>
            <p14:sldId id="295"/>
            <p14:sldId id="288"/>
            <p14:sldId id="289"/>
            <p14:sldId id="290"/>
            <p14:sldId id="293"/>
            <p14:sldId id="299"/>
            <p14:sldId id="300"/>
            <p14:sldId id="301"/>
            <p14:sldId id="305"/>
            <p14:sldId id="302"/>
            <p14:sldId id="303"/>
            <p14:sldId id="304"/>
            <p14:sldId id="294"/>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ADDB6-CCA1-4484-95C8-8AE3531E6F39}"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0F792B6D-F8DD-4A6D-9FE0-C7276C0741D2}">
      <dgm:prSet phldrT="[Text]"/>
      <dgm:spPr/>
      <dgm:t>
        <a:bodyPr/>
        <a:lstStyle/>
        <a:p>
          <a:r>
            <a:rPr lang="en-US" dirty="0">
              <a:solidFill>
                <a:srgbClr val="FF0000"/>
              </a:solidFill>
            </a:rPr>
            <a:t>User</a:t>
          </a:r>
          <a:r>
            <a:rPr lang="en-US" dirty="0"/>
            <a:t>:</a:t>
          </a:r>
        </a:p>
        <a:p>
          <a:r>
            <a:rPr lang="en-US" dirty="0"/>
            <a:t>Login (JWT Token),</a:t>
          </a:r>
        </a:p>
        <a:p>
          <a:r>
            <a:rPr lang="en-US" dirty="0"/>
            <a:t>  Register (JWT Token)</a:t>
          </a:r>
        </a:p>
      </dgm:t>
    </dgm:pt>
    <dgm:pt modelId="{75E7676A-5D2F-436F-A584-67B62E96010A}" type="parTrans" cxnId="{4D8541F0-074E-48E1-929D-4827DF13B4B0}">
      <dgm:prSet/>
      <dgm:spPr/>
      <dgm:t>
        <a:bodyPr/>
        <a:lstStyle/>
        <a:p>
          <a:endParaRPr lang="en-US"/>
        </a:p>
      </dgm:t>
    </dgm:pt>
    <dgm:pt modelId="{D1F5A7DB-BFBD-4D73-BF4E-67B288DDBDDE}" type="sibTrans" cxnId="{4D8541F0-074E-48E1-929D-4827DF13B4B0}">
      <dgm:prSet/>
      <dgm:spPr/>
      <dgm:t>
        <a:bodyPr/>
        <a:lstStyle/>
        <a:p>
          <a:endParaRPr lang="en-US"/>
        </a:p>
      </dgm:t>
    </dgm:pt>
    <dgm:pt modelId="{01BE7F22-5D51-4E7D-903B-A780E05C1D8F}">
      <dgm:prSet phldrT="[Text]"/>
      <dgm:spPr/>
      <dgm:t>
        <a:bodyPr/>
        <a:lstStyle/>
        <a:p>
          <a:r>
            <a:rPr lang="en-US" dirty="0">
              <a:solidFill>
                <a:srgbClr val="FF0000"/>
              </a:solidFill>
            </a:rPr>
            <a:t>States</a:t>
          </a:r>
          <a:r>
            <a:rPr lang="en-US" dirty="0"/>
            <a:t>: Validation,</a:t>
          </a:r>
        </a:p>
        <a:p>
          <a:r>
            <a:rPr lang="en-US" dirty="0"/>
            <a:t>Component Management</a:t>
          </a:r>
        </a:p>
      </dgm:t>
    </dgm:pt>
    <dgm:pt modelId="{279174CA-3D09-4F1D-952E-5F0C2BCBECDC}" type="parTrans" cxnId="{256A73CC-660D-46FE-BC5B-6E7A5745F34D}">
      <dgm:prSet/>
      <dgm:spPr/>
      <dgm:t>
        <a:bodyPr/>
        <a:lstStyle/>
        <a:p>
          <a:endParaRPr lang="en-US"/>
        </a:p>
      </dgm:t>
    </dgm:pt>
    <dgm:pt modelId="{AFFCE43A-8502-43CD-A07C-1961EF937127}" type="sibTrans" cxnId="{256A73CC-660D-46FE-BC5B-6E7A5745F34D}">
      <dgm:prSet/>
      <dgm:spPr/>
      <dgm:t>
        <a:bodyPr/>
        <a:lstStyle/>
        <a:p>
          <a:endParaRPr lang="en-US"/>
        </a:p>
      </dgm:t>
    </dgm:pt>
    <dgm:pt modelId="{8632ECBA-8FCA-40B2-BA0A-FEEF491B03DA}">
      <dgm:prSet phldrT="[Text]"/>
      <dgm:spPr/>
      <dgm:t>
        <a:bodyPr/>
        <a:lstStyle/>
        <a:p>
          <a:r>
            <a:rPr lang="en-US" dirty="0">
              <a:solidFill>
                <a:srgbClr val="FF0000"/>
              </a:solidFill>
            </a:rPr>
            <a:t>Redux</a:t>
          </a:r>
          <a:r>
            <a:rPr lang="en-US" dirty="0"/>
            <a:t>: </a:t>
          </a:r>
        </a:p>
        <a:p>
          <a:r>
            <a:rPr lang="en-US" dirty="0"/>
            <a:t>axios to get API : MongoDB  </a:t>
          </a:r>
        </a:p>
      </dgm:t>
    </dgm:pt>
    <dgm:pt modelId="{9C5AF8D4-E9AB-4A0A-A3FF-F3376BA21547}" type="parTrans" cxnId="{59363131-C55C-4E68-85BF-C750A9687AE7}">
      <dgm:prSet/>
      <dgm:spPr/>
      <dgm:t>
        <a:bodyPr/>
        <a:lstStyle/>
        <a:p>
          <a:endParaRPr lang="en-US"/>
        </a:p>
      </dgm:t>
    </dgm:pt>
    <dgm:pt modelId="{D10E9288-A4D7-454D-93CF-FD3375A52603}" type="sibTrans" cxnId="{59363131-C55C-4E68-85BF-C750A9687AE7}">
      <dgm:prSet/>
      <dgm:spPr/>
      <dgm:t>
        <a:bodyPr/>
        <a:lstStyle/>
        <a:p>
          <a:endParaRPr lang="en-US"/>
        </a:p>
      </dgm:t>
    </dgm:pt>
    <dgm:pt modelId="{1752D03C-C772-40A5-80A8-7CECD9126FC6}">
      <dgm:prSet phldrT="[Text]"/>
      <dgm:spPr/>
      <dgm:t>
        <a:bodyPr/>
        <a:lstStyle/>
        <a:p>
          <a:r>
            <a:rPr lang="en-US" dirty="0">
              <a:solidFill>
                <a:srgbClr val="FF0000"/>
              </a:solidFill>
            </a:rPr>
            <a:t>Site</a:t>
          </a:r>
          <a:r>
            <a:rPr lang="en-US" dirty="0"/>
            <a:t>: </a:t>
          </a:r>
        </a:p>
        <a:p>
          <a:r>
            <a:rPr lang="en-US" dirty="0"/>
            <a:t>BlasterShop</a:t>
          </a:r>
        </a:p>
      </dgm:t>
    </dgm:pt>
    <dgm:pt modelId="{604D536E-DB96-4F86-BB29-0F694F86E963}" type="parTrans" cxnId="{50C88D71-E6BE-49A8-8211-4C568DF1C300}">
      <dgm:prSet/>
      <dgm:spPr/>
      <dgm:t>
        <a:bodyPr/>
        <a:lstStyle/>
        <a:p>
          <a:endParaRPr lang="en-US"/>
        </a:p>
      </dgm:t>
    </dgm:pt>
    <dgm:pt modelId="{00993D0B-6893-4385-AC5B-D0B415ED7FED}" type="sibTrans" cxnId="{50C88D71-E6BE-49A8-8211-4C568DF1C300}">
      <dgm:prSet/>
      <dgm:spPr/>
      <dgm:t>
        <a:bodyPr/>
        <a:lstStyle/>
        <a:p>
          <a:endParaRPr lang="en-US"/>
        </a:p>
      </dgm:t>
    </dgm:pt>
    <dgm:pt modelId="{41DBBA7A-3BB6-440F-B2E1-4D0A2134182D}" type="pres">
      <dgm:prSet presAssocID="{7A9ADDB6-CCA1-4484-95C8-8AE3531E6F39}" presName="Name0" presStyleCnt="0">
        <dgm:presLayoutVars>
          <dgm:chMax val="11"/>
          <dgm:chPref val="11"/>
          <dgm:dir/>
          <dgm:resizeHandles/>
        </dgm:presLayoutVars>
      </dgm:prSet>
      <dgm:spPr/>
    </dgm:pt>
    <dgm:pt modelId="{7AE637DB-D8D5-4181-A464-9E312B38ADB7}" type="pres">
      <dgm:prSet presAssocID="{1752D03C-C772-40A5-80A8-7CECD9126FC6}" presName="Accent4" presStyleCnt="0"/>
      <dgm:spPr/>
    </dgm:pt>
    <dgm:pt modelId="{D7A04712-1FCA-43CF-939C-636642A3BDF5}" type="pres">
      <dgm:prSet presAssocID="{1752D03C-C772-40A5-80A8-7CECD9126FC6}" presName="Accent" presStyleLbl="node1" presStyleIdx="0" presStyleCnt="4" custScaleX="147469" custScaleY="116893"/>
      <dgm:spPr/>
    </dgm:pt>
    <dgm:pt modelId="{ED90E5AE-59FE-4F2F-8EFA-ABDFC6A5D5BE}" type="pres">
      <dgm:prSet presAssocID="{1752D03C-C772-40A5-80A8-7CECD9126FC6}" presName="ParentBackground4" presStyleCnt="0"/>
      <dgm:spPr/>
    </dgm:pt>
    <dgm:pt modelId="{66251DED-F6C7-464D-99B0-D525E2810F08}" type="pres">
      <dgm:prSet presAssocID="{1752D03C-C772-40A5-80A8-7CECD9126FC6}" presName="ParentBackground" presStyleLbl="fgAcc1" presStyleIdx="0" presStyleCnt="4" custScaleX="113863" custScaleY="112200" custLinFactNeighborX="7527" custLinFactNeighborY="-579"/>
      <dgm:spPr/>
    </dgm:pt>
    <dgm:pt modelId="{0D0D6F9A-FDCB-471A-BBAD-79EE11CA9933}" type="pres">
      <dgm:prSet presAssocID="{1752D03C-C772-40A5-80A8-7CECD9126FC6}" presName="Parent4" presStyleLbl="revTx" presStyleIdx="0" presStyleCnt="0">
        <dgm:presLayoutVars>
          <dgm:chMax val="1"/>
          <dgm:chPref val="1"/>
          <dgm:bulletEnabled val="1"/>
        </dgm:presLayoutVars>
      </dgm:prSet>
      <dgm:spPr/>
    </dgm:pt>
    <dgm:pt modelId="{4C337006-F400-464E-8594-A91FEBDAA1F0}" type="pres">
      <dgm:prSet presAssocID="{8632ECBA-8FCA-40B2-BA0A-FEEF491B03DA}" presName="Accent3" presStyleCnt="0"/>
      <dgm:spPr/>
    </dgm:pt>
    <dgm:pt modelId="{73733BB6-2DA5-4535-B465-7AE5F632ED60}" type="pres">
      <dgm:prSet presAssocID="{8632ECBA-8FCA-40B2-BA0A-FEEF491B03DA}" presName="Accent" presStyleLbl="node1" presStyleIdx="1" presStyleCnt="4" custScaleX="116403" custScaleY="123130" custLinFactNeighborX="3058" custLinFactNeighborY="893"/>
      <dgm:spPr/>
    </dgm:pt>
    <dgm:pt modelId="{A56DBB2C-C745-4BE9-8AC9-C44D95B152DA}" type="pres">
      <dgm:prSet presAssocID="{8632ECBA-8FCA-40B2-BA0A-FEEF491B03DA}" presName="ParentBackground3" presStyleCnt="0"/>
      <dgm:spPr/>
    </dgm:pt>
    <dgm:pt modelId="{002DAF54-AEC4-40FC-BE47-A634788C0BFB}" type="pres">
      <dgm:prSet presAssocID="{8632ECBA-8FCA-40B2-BA0A-FEEF491B03DA}" presName="ParentBackground" presStyleLbl="fgAcc1" presStyleIdx="1" presStyleCnt="4" custScaleX="93214" custScaleY="93970" custLinFactNeighborX="7748" custLinFactNeighborY="1693"/>
      <dgm:spPr/>
    </dgm:pt>
    <dgm:pt modelId="{679FC74A-1972-4EA3-AC4B-160905DB54BD}" type="pres">
      <dgm:prSet presAssocID="{8632ECBA-8FCA-40B2-BA0A-FEEF491B03DA}" presName="Parent3" presStyleLbl="revTx" presStyleIdx="0" presStyleCnt="0">
        <dgm:presLayoutVars>
          <dgm:chMax val="1"/>
          <dgm:chPref val="1"/>
          <dgm:bulletEnabled val="1"/>
        </dgm:presLayoutVars>
      </dgm:prSet>
      <dgm:spPr/>
    </dgm:pt>
    <dgm:pt modelId="{75AE603D-07EF-419A-97BB-7211E0FF2FD6}" type="pres">
      <dgm:prSet presAssocID="{01BE7F22-5D51-4E7D-903B-A780E05C1D8F}" presName="Accent2" presStyleCnt="0"/>
      <dgm:spPr/>
    </dgm:pt>
    <dgm:pt modelId="{D5BE0ED9-BFAE-418E-A5D6-453E0E0AAA61}" type="pres">
      <dgm:prSet presAssocID="{01BE7F22-5D51-4E7D-903B-A780E05C1D8F}" presName="Accent" presStyleLbl="node1" presStyleIdx="2" presStyleCnt="4" custScaleX="119663" custScaleY="124069" custLinFactNeighborX="-4969" custLinFactNeighborY="-1392"/>
      <dgm:spPr/>
    </dgm:pt>
    <dgm:pt modelId="{A155A02C-5CC9-4A04-86B1-532841B4BAD4}" type="pres">
      <dgm:prSet presAssocID="{01BE7F22-5D51-4E7D-903B-A780E05C1D8F}" presName="ParentBackground2" presStyleCnt="0"/>
      <dgm:spPr/>
    </dgm:pt>
    <dgm:pt modelId="{0007694A-51D8-4C24-9F2A-A37574FB44BA}" type="pres">
      <dgm:prSet presAssocID="{01BE7F22-5D51-4E7D-903B-A780E05C1D8F}" presName="ParentBackground" presStyleLbl="fgAcc1" presStyleIdx="2" presStyleCnt="4" custLinFactNeighborX="-4310" custLinFactNeighborY="-1322"/>
      <dgm:spPr/>
    </dgm:pt>
    <dgm:pt modelId="{141EA8C7-EB71-4600-A667-5672E9894960}" type="pres">
      <dgm:prSet presAssocID="{01BE7F22-5D51-4E7D-903B-A780E05C1D8F}" presName="Parent2" presStyleLbl="revTx" presStyleIdx="0" presStyleCnt="0">
        <dgm:presLayoutVars>
          <dgm:chMax val="1"/>
          <dgm:chPref val="1"/>
          <dgm:bulletEnabled val="1"/>
        </dgm:presLayoutVars>
      </dgm:prSet>
      <dgm:spPr/>
    </dgm:pt>
    <dgm:pt modelId="{92206593-C9FE-426B-B6A5-6897439E2CB2}" type="pres">
      <dgm:prSet presAssocID="{0F792B6D-F8DD-4A6D-9FE0-C7276C0741D2}" presName="Accent1" presStyleCnt="0"/>
      <dgm:spPr/>
    </dgm:pt>
    <dgm:pt modelId="{DDA538C5-7B15-4C88-A4A4-084C893C932F}" type="pres">
      <dgm:prSet presAssocID="{0F792B6D-F8DD-4A6D-9FE0-C7276C0741D2}" presName="Accent" presStyleLbl="node1" presStyleIdx="3" presStyleCnt="4" custScaleX="123699" custScaleY="117966" custLinFactNeighborX="-14906" custLinFactNeighborY="107"/>
      <dgm:spPr/>
    </dgm:pt>
    <dgm:pt modelId="{AB79F194-1350-4215-9CEC-7A60D5C852FD}" type="pres">
      <dgm:prSet presAssocID="{0F792B6D-F8DD-4A6D-9FE0-C7276C0741D2}" presName="ParentBackground1" presStyleCnt="0"/>
      <dgm:spPr/>
    </dgm:pt>
    <dgm:pt modelId="{FC588559-04CC-465C-A5CD-63EDCE71F389}" type="pres">
      <dgm:prSet presAssocID="{0F792B6D-F8DD-4A6D-9FE0-C7276C0741D2}" presName="ParentBackground" presStyleLbl="fgAcc1" presStyleIdx="3" presStyleCnt="4" custLinFactNeighborX="-19108"/>
      <dgm:spPr/>
    </dgm:pt>
    <dgm:pt modelId="{61C3F214-055B-484E-85FF-4184E27A068F}" type="pres">
      <dgm:prSet presAssocID="{0F792B6D-F8DD-4A6D-9FE0-C7276C0741D2}" presName="Parent1" presStyleLbl="revTx" presStyleIdx="0" presStyleCnt="0">
        <dgm:presLayoutVars>
          <dgm:chMax val="1"/>
          <dgm:chPref val="1"/>
          <dgm:bulletEnabled val="1"/>
        </dgm:presLayoutVars>
      </dgm:prSet>
      <dgm:spPr/>
    </dgm:pt>
  </dgm:ptLst>
  <dgm:cxnLst>
    <dgm:cxn modelId="{D434FD00-8CB8-40DE-A286-A76A7B36D544}" type="presOf" srcId="{8632ECBA-8FCA-40B2-BA0A-FEEF491B03DA}" destId="{679FC74A-1972-4EA3-AC4B-160905DB54BD}" srcOrd="1" destOrd="0" presId="urn:microsoft.com/office/officeart/2011/layout/CircleProcess"/>
    <dgm:cxn modelId="{E7AA200E-8364-4644-8E90-234A5AAB0DC2}" type="presOf" srcId="{0F792B6D-F8DD-4A6D-9FE0-C7276C0741D2}" destId="{FC588559-04CC-465C-A5CD-63EDCE71F389}" srcOrd="0" destOrd="0" presId="urn:microsoft.com/office/officeart/2011/layout/CircleProcess"/>
    <dgm:cxn modelId="{02A84515-117E-42B6-A84E-36A7A54C63AE}" type="presOf" srcId="{7A9ADDB6-CCA1-4484-95C8-8AE3531E6F39}" destId="{41DBBA7A-3BB6-440F-B2E1-4D0A2134182D}" srcOrd="0" destOrd="0" presId="urn:microsoft.com/office/officeart/2011/layout/CircleProcess"/>
    <dgm:cxn modelId="{8EA0481F-D560-4B38-8420-9D5DC6CEF921}" type="presOf" srcId="{0F792B6D-F8DD-4A6D-9FE0-C7276C0741D2}" destId="{61C3F214-055B-484E-85FF-4184E27A068F}" srcOrd="1" destOrd="0" presId="urn:microsoft.com/office/officeart/2011/layout/CircleProcess"/>
    <dgm:cxn modelId="{59363131-C55C-4E68-85BF-C750A9687AE7}" srcId="{7A9ADDB6-CCA1-4484-95C8-8AE3531E6F39}" destId="{8632ECBA-8FCA-40B2-BA0A-FEEF491B03DA}" srcOrd="2" destOrd="0" parTransId="{9C5AF8D4-E9AB-4A0A-A3FF-F3376BA21547}" sibTransId="{D10E9288-A4D7-454D-93CF-FD3375A52603}"/>
    <dgm:cxn modelId="{69242A3D-4F0B-46B4-9822-A2BB12F13946}" type="presOf" srcId="{01BE7F22-5D51-4E7D-903B-A780E05C1D8F}" destId="{0007694A-51D8-4C24-9F2A-A37574FB44BA}" srcOrd="0" destOrd="0" presId="urn:microsoft.com/office/officeart/2011/layout/CircleProcess"/>
    <dgm:cxn modelId="{50C88D71-E6BE-49A8-8211-4C568DF1C300}" srcId="{7A9ADDB6-CCA1-4484-95C8-8AE3531E6F39}" destId="{1752D03C-C772-40A5-80A8-7CECD9126FC6}" srcOrd="3" destOrd="0" parTransId="{604D536E-DB96-4F86-BB29-0F694F86E963}" sibTransId="{00993D0B-6893-4385-AC5B-D0B415ED7FED}"/>
    <dgm:cxn modelId="{F6856352-6A20-4782-93A1-C6A99C4CEB30}" type="presOf" srcId="{01BE7F22-5D51-4E7D-903B-A780E05C1D8F}" destId="{141EA8C7-EB71-4600-A667-5672E9894960}" srcOrd="1" destOrd="0" presId="urn:microsoft.com/office/officeart/2011/layout/CircleProcess"/>
    <dgm:cxn modelId="{5553EE76-18EE-4364-BE6F-4521BD9766E6}" type="presOf" srcId="{1752D03C-C772-40A5-80A8-7CECD9126FC6}" destId="{66251DED-F6C7-464D-99B0-D525E2810F08}" srcOrd="0" destOrd="0" presId="urn:microsoft.com/office/officeart/2011/layout/CircleProcess"/>
    <dgm:cxn modelId="{FC1F60B3-630A-4BD7-8A7C-741283E0C99F}" type="presOf" srcId="{1752D03C-C772-40A5-80A8-7CECD9126FC6}" destId="{0D0D6F9A-FDCB-471A-BBAD-79EE11CA9933}" srcOrd="1" destOrd="0" presId="urn:microsoft.com/office/officeart/2011/layout/CircleProcess"/>
    <dgm:cxn modelId="{256A73CC-660D-46FE-BC5B-6E7A5745F34D}" srcId="{7A9ADDB6-CCA1-4484-95C8-8AE3531E6F39}" destId="{01BE7F22-5D51-4E7D-903B-A780E05C1D8F}" srcOrd="1" destOrd="0" parTransId="{279174CA-3D09-4F1D-952E-5F0C2BCBECDC}" sibTransId="{AFFCE43A-8502-43CD-A07C-1961EF937127}"/>
    <dgm:cxn modelId="{623C8AE9-0AF9-44E7-8B6B-07BB66ADE9F3}" type="presOf" srcId="{8632ECBA-8FCA-40B2-BA0A-FEEF491B03DA}" destId="{002DAF54-AEC4-40FC-BE47-A634788C0BFB}" srcOrd="0" destOrd="0" presId="urn:microsoft.com/office/officeart/2011/layout/CircleProcess"/>
    <dgm:cxn modelId="{4D8541F0-074E-48E1-929D-4827DF13B4B0}" srcId="{7A9ADDB6-CCA1-4484-95C8-8AE3531E6F39}" destId="{0F792B6D-F8DD-4A6D-9FE0-C7276C0741D2}" srcOrd="0" destOrd="0" parTransId="{75E7676A-5D2F-436F-A584-67B62E96010A}" sibTransId="{D1F5A7DB-BFBD-4D73-BF4E-67B288DDBDDE}"/>
    <dgm:cxn modelId="{F8D6BF5D-083C-41E8-997B-AF0427F5D063}" type="presParOf" srcId="{41DBBA7A-3BB6-440F-B2E1-4D0A2134182D}" destId="{7AE637DB-D8D5-4181-A464-9E312B38ADB7}" srcOrd="0" destOrd="0" presId="urn:microsoft.com/office/officeart/2011/layout/CircleProcess"/>
    <dgm:cxn modelId="{FB69AFE9-4184-4458-A3C8-FEC04024EB1C}" type="presParOf" srcId="{7AE637DB-D8D5-4181-A464-9E312B38ADB7}" destId="{D7A04712-1FCA-43CF-939C-636642A3BDF5}" srcOrd="0" destOrd="0" presId="urn:microsoft.com/office/officeart/2011/layout/CircleProcess"/>
    <dgm:cxn modelId="{E0C4163D-23FA-4232-B27D-1410A5732D76}" type="presParOf" srcId="{41DBBA7A-3BB6-440F-B2E1-4D0A2134182D}" destId="{ED90E5AE-59FE-4F2F-8EFA-ABDFC6A5D5BE}" srcOrd="1" destOrd="0" presId="urn:microsoft.com/office/officeart/2011/layout/CircleProcess"/>
    <dgm:cxn modelId="{7134070C-672A-4655-AE54-203CF5C21EEF}" type="presParOf" srcId="{ED90E5AE-59FE-4F2F-8EFA-ABDFC6A5D5BE}" destId="{66251DED-F6C7-464D-99B0-D525E2810F08}" srcOrd="0" destOrd="0" presId="urn:microsoft.com/office/officeart/2011/layout/CircleProcess"/>
    <dgm:cxn modelId="{E14A73E6-4CFE-4D43-9834-AF60C3FF5C50}" type="presParOf" srcId="{41DBBA7A-3BB6-440F-B2E1-4D0A2134182D}" destId="{0D0D6F9A-FDCB-471A-BBAD-79EE11CA9933}" srcOrd="2" destOrd="0" presId="urn:microsoft.com/office/officeart/2011/layout/CircleProcess"/>
    <dgm:cxn modelId="{0FB84D30-1416-407C-9FC5-BD964C7E1C15}" type="presParOf" srcId="{41DBBA7A-3BB6-440F-B2E1-4D0A2134182D}" destId="{4C337006-F400-464E-8594-A91FEBDAA1F0}" srcOrd="3" destOrd="0" presId="urn:microsoft.com/office/officeart/2011/layout/CircleProcess"/>
    <dgm:cxn modelId="{9EC600CC-868B-45A4-B9F0-40411BCAC2A0}" type="presParOf" srcId="{4C337006-F400-464E-8594-A91FEBDAA1F0}" destId="{73733BB6-2DA5-4535-B465-7AE5F632ED60}" srcOrd="0" destOrd="0" presId="urn:microsoft.com/office/officeart/2011/layout/CircleProcess"/>
    <dgm:cxn modelId="{80B792AA-65C9-4B5E-A23D-15E540CF7B40}" type="presParOf" srcId="{41DBBA7A-3BB6-440F-B2E1-4D0A2134182D}" destId="{A56DBB2C-C745-4BE9-8AC9-C44D95B152DA}" srcOrd="4" destOrd="0" presId="urn:microsoft.com/office/officeart/2011/layout/CircleProcess"/>
    <dgm:cxn modelId="{352E66CC-D207-4457-A681-7B173C3F39E5}" type="presParOf" srcId="{A56DBB2C-C745-4BE9-8AC9-C44D95B152DA}" destId="{002DAF54-AEC4-40FC-BE47-A634788C0BFB}" srcOrd="0" destOrd="0" presId="urn:microsoft.com/office/officeart/2011/layout/CircleProcess"/>
    <dgm:cxn modelId="{CE7802DF-229C-47C2-9F46-E90C5F35A677}" type="presParOf" srcId="{41DBBA7A-3BB6-440F-B2E1-4D0A2134182D}" destId="{679FC74A-1972-4EA3-AC4B-160905DB54BD}" srcOrd="5" destOrd="0" presId="urn:microsoft.com/office/officeart/2011/layout/CircleProcess"/>
    <dgm:cxn modelId="{D4176545-EA00-4A69-A272-9C07D57C4992}" type="presParOf" srcId="{41DBBA7A-3BB6-440F-B2E1-4D0A2134182D}" destId="{75AE603D-07EF-419A-97BB-7211E0FF2FD6}" srcOrd="6" destOrd="0" presId="urn:microsoft.com/office/officeart/2011/layout/CircleProcess"/>
    <dgm:cxn modelId="{91C466F8-652C-4238-8DB2-12A38E247117}" type="presParOf" srcId="{75AE603D-07EF-419A-97BB-7211E0FF2FD6}" destId="{D5BE0ED9-BFAE-418E-A5D6-453E0E0AAA61}" srcOrd="0" destOrd="0" presId="urn:microsoft.com/office/officeart/2011/layout/CircleProcess"/>
    <dgm:cxn modelId="{B4E6B9D5-532B-47FD-B591-0165E2A14549}" type="presParOf" srcId="{41DBBA7A-3BB6-440F-B2E1-4D0A2134182D}" destId="{A155A02C-5CC9-4A04-86B1-532841B4BAD4}" srcOrd="7" destOrd="0" presId="urn:microsoft.com/office/officeart/2011/layout/CircleProcess"/>
    <dgm:cxn modelId="{72519105-AE04-4BEB-A766-C6B26766F009}" type="presParOf" srcId="{A155A02C-5CC9-4A04-86B1-532841B4BAD4}" destId="{0007694A-51D8-4C24-9F2A-A37574FB44BA}" srcOrd="0" destOrd="0" presId="urn:microsoft.com/office/officeart/2011/layout/CircleProcess"/>
    <dgm:cxn modelId="{CE8DE829-C528-4EE0-B095-02ED0AD32372}" type="presParOf" srcId="{41DBBA7A-3BB6-440F-B2E1-4D0A2134182D}" destId="{141EA8C7-EB71-4600-A667-5672E9894960}" srcOrd="8" destOrd="0" presId="urn:microsoft.com/office/officeart/2011/layout/CircleProcess"/>
    <dgm:cxn modelId="{55F379E0-1ED2-4DE5-B497-B59B5E75F2DE}" type="presParOf" srcId="{41DBBA7A-3BB6-440F-B2E1-4D0A2134182D}" destId="{92206593-C9FE-426B-B6A5-6897439E2CB2}" srcOrd="9" destOrd="0" presId="urn:microsoft.com/office/officeart/2011/layout/CircleProcess"/>
    <dgm:cxn modelId="{7364DA72-A948-456F-BA8A-DCEAD1433367}" type="presParOf" srcId="{92206593-C9FE-426B-B6A5-6897439E2CB2}" destId="{DDA538C5-7B15-4C88-A4A4-084C893C932F}" srcOrd="0" destOrd="0" presId="urn:microsoft.com/office/officeart/2011/layout/CircleProcess"/>
    <dgm:cxn modelId="{E88E3F02-D5EC-4C3D-AEE4-0159D8C1298E}" type="presParOf" srcId="{41DBBA7A-3BB6-440F-B2E1-4D0A2134182D}" destId="{AB79F194-1350-4215-9CEC-7A60D5C852FD}" srcOrd="10" destOrd="0" presId="urn:microsoft.com/office/officeart/2011/layout/CircleProcess"/>
    <dgm:cxn modelId="{2FBB31A7-BEFB-4DD8-8C7F-4442B0F671D7}" type="presParOf" srcId="{AB79F194-1350-4215-9CEC-7A60D5C852FD}" destId="{FC588559-04CC-465C-A5CD-63EDCE71F389}" srcOrd="0" destOrd="0" presId="urn:microsoft.com/office/officeart/2011/layout/CircleProcess"/>
    <dgm:cxn modelId="{45E6F8A9-22C3-433D-9212-E461CF89DB9D}" type="presParOf" srcId="{41DBBA7A-3BB6-440F-B2E1-4D0A2134182D}" destId="{61C3F214-055B-484E-85FF-4184E27A068F}"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F49E5E-BFD6-4080-A363-4F21EC887F2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E553DDAD-CBF2-4BCA-86DE-22B5F92F2309}">
      <dgm:prSet phldrT="[Text]"/>
      <dgm:spPr/>
      <dgm:t>
        <a:bodyPr/>
        <a:lstStyle/>
        <a:p>
          <a:r>
            <a:rPr lang="en-US" dirty="0"/>
            <a:t>User : JWT TOKE()</a:t>
          </a:r>
        </a:p>
      </dgm:t>
    </dgm:pt>
    <dgm:pt modelId="{808F41E0-571F-456F-B35C-2EED21DF710F}" type="parTrans" cxnId="{7C267B82-4D89-4E10-AE79-C81283C642CB}">
      <dgm:prSet/>
      <dgm:spPr/>
      <dgm:t>
        <a:bodyPr/>
        <a:lstStyle/>
        <a:p>
          <a:endParaRPr lang="en-US"/>
        </a:p>
      </dgm:t>
    </dgm:pt>
    <dgm:pt modelId="{6A27FD63-CFCD-4CDA-8901-05422ECB26B5}" type="sibTrans" cxnId="{7C267B82-4D89-4E10-AE79-C81283C642CB}">
      <dgm:prSet/>
      <dgm:spPr/>
      <dgm:t>
        <a:bodyPr/>
        <a:lstStyle/>
        <a:p>
          <a:endParaRPr lang="en-US"/>
        </a:p>
      </dgm:t>
    </dgm:pt>
    <dgm:pt modelId="{D0FA236D-F163-4B09-81B2-8F920D40323A}">
      <dgm:prSet phldrT="[Text]"/>
      <dgm:spPr/>
      <dgm:t>
        <a:bodyPr/>
        <a:lstStyle/>
        <a:p>
          <a:r>
            <a:rPr lang="en-US" dirty="0"/>
            <a:t>Postman : API</a:t>
          </a:r>
        </a:p>
      </dgm:t>
    </dgm:pt>
    <dgm:pt modelId="{A3822164-690E-47E5-AA8C-1926259C7D67}" type="parTrans" cxnId="{8C83A8BC-76DA-49C7-9464-CC988682C31A}">
      <dgm:prSet/>
      <dgm:spPr/>
      <dgm:t>
        <a:bodyPr/>
        <a:lstStyle/>
        <a:p>
          <a:endParaRPr lang="en-US"/>
        </a:p>
      </dgm:t>
    </dgm:pt>
    <dgm:pt modelId="{A48D596F-1862-4E89-959E-5E65E708B04C}" type="sibTrans" cxnId="{8C83A8BC-76DA-49C7-9464-CC988682C31A}">
      <dgm:prSet/>
      <dgm:spPr/>
      <dgm:t>
        <a:bodyPr/>
        <a:lstStyle/>
        <a:p>
          <a:endParaRPr lang="en-US"/>
        </a:p>
      </dgm:t>
    </dgm:pt>
    <dgm:pt modelId="{1218B7BF-C82B-4F19-8825-C0D78E0CB48A}">
      <dgm:prSet phldrT="[Text]"/>
      <dgm:spPr/>
      <dgm:t>
        <a:bodyPr/>
        <a:lstStyle/>
        <a:p>
          <a:r>
            <a:rPr lang="en-US" dirty="0"/>
            <a:t>CRUD Operation</a:t>
          </a:r>
        </a:p>
      </dgm:t>
    </dgm:pt>
    <dgm:pt modelId="{E2171493-F96D-4D7E-BA57-17F0DD513824}" type="parTrans" cxnId="{A062279B-3A8B-498E-B406-91EA061A26F3}">
      <dgm:prSet/>
      <dgm:spPr/>
      <dgm:t>
        <a:bodyPr/>
        <a:lstStyle/>
        <a:p>
          <a:endParaRPr lang="en-US"/>
        </a:p>
      </dgm:t>
    </dgm:pt>
    <dgm:pt modelId="{E8CB3198-4795-4421-B0E0-E77974FA2E2E}" type="sibTrans" cxnId="{A062279B-3A8B-498E-B406-91EA061A26F3}">
      <dgm:prSet/>
      <dgm:spPr/>
      <dgm:t>
        <a:bodyPr/>
        <a:lstStyle/>
        <a:p>
          <a:endParaRPr lang="en-US"/>
        </a:p>
      </dgm:t>
    </dgm:pt>
    <dgm:pt modelId="{6297AB1E-C7E2-425E-9266-CEEC9E03720A}">
      <dgm:prSet phldrT="[Text]"/>
      <dgm:spPr/>
      <dgm:t>
        <a:bodyPr/>
        <a:lstStyle/>
        <a:p>
          <a:r>
            <a:rPr lang="en-US" dirty="0"/>
            <a:t>MangoDB</a:t>
          </a:r>
        </a:p>
      </dgm:t>
    </dgm:pt>
    <dgm:pt modelId="{02C740C2-93DC-4972-B516-FE356C8A16D6}" type="parTrans" cxnId="{0D2C1B98-974C-4E21-AEF7-6451AC2E90FF}">
      <dgm:prSet/>
      <dgm:spPr/>
      <dgm:t>
        <a:bodyPr/>
        <a:lstStyle/>
        <a:p>
          <a:endParaRPr lang="en-US"/>
        </a:p>
      </dgm:t>
    </dgm:pt>
    <dgm:pt modelId="{7E113A13-582C-49F9-8993-B3D178A6E942}" type="sibTrans" cxnId="{0D2C1B98-974C-4E21-AEF7-6451AC2E90FF}">
      <dgm:prSet/>
      <dgm:spPr/>
      <dgm:t>
        <a:bodyPr/>
        <a:lstStyle/>
        <a:p>
          <a:endParaRPr lang="en-US"/>
        </a:p>
      </dgm:t>
    </dgm:pt>
    <dgm:pt modelId="{362DB800-2371-476B-9914-A59F1BBCAD84}" type="pres">
      <dgm:prSet presAssocID="{FBF49E5E-BFD6-4080-A363-4F21EC887F24}" presName="cycle" presStyleCnt="0">
        <dgm:presLayoutVars>
          <dgm:dir/>
          <dgm:resizeHandles val="exact"/>
        </dgm:presLayoutVars>
      </dgm:prSet>
      <dgm:spPr/>
    </dgm:pt>
    <dgm:pt modelId="{9EB56AD0-D409-431D-8817-EB2546C719B4}" type="pres">
      <dgm:prSet presAssocID="{E553DDAD-CBF2-4BCA-86DE-22B5F92F2309}" presName="node" presStyleLbl="node1" presStyleIdx="0" presStyleCnt="4">
        <dgm:presLayoutVars>
          <dgm:bulletEnabled val="1"/>
        </dgm:presLayoutVars>
      </dgm:prSet>
      <dgm:spPr/>
    </dgm:pt>
    <dgm:pt modelId="{022CE93B-64D2-4470-BD88-BC94F51167AE}" type="pres">
      <dgm:prSet presAssocID="{6A27FD63-CFCD-4CDA-8901-05422ECB26B5}" presName="sibTrans" presStyleLbl="sibTrans2D1" presStyleIdx="0" presStyleCnt="4"/>
      <dgm:spPr/>
    </dgm:pt>
    <dgm:pt modelId="{969EC921-3BC2-4B45-B23F-AA9095CF2699}" type="pres">
      <dgm:prSet presAssocID="{6A27FD63-CFCD-4CDA-8901-05422ECB26B5}" presName="connectorText" presStyleLbl="sibTrans2D1" presStyleIdx="0" presStyleCnt="4"/>
      <dgm:spPr/>
    </dgm:pt>
    <dgm:pt modelId="{E488AA17-4A6B-4F75-AFC5-8DDD75125536}" type="pres">
      <dgm:prSet presAssocID="{D0FA236D-F163-4B09-81B2-8F920D40323A}" presName="node" presStyleLbl="node1" presStyleIdx="1" presStyleCnt="4">
        <dgm:presLayoutVars>
          <dgm:bulletEnabled val="1"/>
        </dgm:presLayoutVars>
      </dgm:prSet>
      <dgm:spPr/>
    </dgm:pt>
    <dgm:pt modelId="{8850F515-20D8-45D7-977F-F69DA1FDB244}" type="pres">
      <dgm:prSet presAssocID="{A48D596F-1862-4E89-959E-5E65E708B04C}" presName="sibTrans" presStyleLbl="sibTrans2D1" presStyleIdx="1" presStyleCnt="4"/>
      <dgm:spPr/>
    </dgm:pt>
    <dgm:pt modelId="{5E7D61B5-ECE7-4B3F-B249-23D99DF1960E}" type="pres">
      <dgm:prSet presAssocID="{A48D596F-1862-4E89-959E-5E65E708B04C}" presName="connectorText" presStyleLbl="sibTrans2D1" presStyleIdx="1" presStyleCnt="4"/>
      <dgm:spPr/>
    </dgm:pt>
    <dgm:pt modelId="{477B92A2-E821-4450-8A20-AA9E123C2639}" type="pres">
      <dgm:prSet presAssocID="{1218B7BF-C82B-4F19-8825-C0D78E0CB48A}" presName="node" presStyleLbl="node1" presStyleIdx="2" presStyleCnt="4" custRadScaleRad="105428" custRadScaleInc="-7833">
        <dgm:presLayoutVars>
          <dgm:bulletEnabled val="1"/>
        </dgm:presLayoutVars>
      </dgm:prSet>
      <dgm:spPr/>
    </dgm:pt>
    <dgm:pt modelId="{33DF7422-B7D9-4890-869D-C7F8201025B2}" type="pres">
      <dgm:prSet presAssocID="{E8CB3198-4795-4421-B0E0-E77974FA2E2E}" presName="sibTrans" presStyleLbl="sibTrans2D1" presStyleIdx="2" presStyleCnt="4"/>
      <dgm:spPr/>
    </dgm:pt>
    <dgm:pt modelId="{1CF626B2-BE4D-44E4-A3DB-743A02F03E7F}" type="pres">
      <dgm:prSet presAssocID="{E8CB3198-4795-4421-B0E0-E77974FA2E2E}" presName="connectorText" presStyleLbl="sibTrans2D1" presStyleIdx="2" presStyleCnt="4"/>
      <dgm:spPr/>
    </dgm:pt>
    <dgm:pt modelId="{9755DEF1-8B49-49E1-BDD3-BA72C016A6BC}" type="pres">
      <dgm:prSet presAssocID="{6297AB1E-C7E2-425E-9266-CEEC9E03720A}" presName="node" presStyleLbl="node1" presStyleIdx="3" presStyleCnt="4">
        <dgm:presLayoutVars>
          <dgm:bulletEnabled val="1"/>
        </dgm:presLayoutVars>
      </dgm:prSet>
      <dgm:spPr/>
    </dgm:pt>
    <dgm:pt modelId="{E4D5B5A2-CBE9-4F48-8E93-DA7D0E03423C}" type="pres">
      <dgm:prSet presAssocID="{7E113A13-582C-49F9-8993-B3D178A6E942}" presName="sibTrans" presStyleLbl="sibTrans2D1" presStyleIdx="3" presStyleCnt="4"/>
      <dgm:spPr/>
    </dgm:pt>
    <dgm:pt modelId="{6899EC20-CEED-4F1C-BCA2-AC932E383E68}" type="pres">
      <dgm:prSet presAssocID="{7E113A13-582C-49F9-8993-B3D178A6E942}" presName="connectorText" presStyleLbl="sibTrans2D1" presStyleIdx="3" presStyleCnt="4"/>
      <dgm:spPr/>
    </dgm:pt>
  </dgm:ptLst>
  <dgm:cxnLst>
    <dgm:cxn modelId="{353B863F-54A5-400C-A5BB-67864EB20E92}" type="presOf" srcId="{E8CB3198-4795-4421-B0E0-E77974FA2E2E}" destId="{33DF7422-B7D9-4890-869D-C7F8201025B2}" srcOrd="0" destOrd="0" presId="urn:microsoft.com/office/officeart/2005/8/layout/cycle2"/>
    <dgm:cxn modelId="{973C725E-73B7-44F6-8410-5BC453A47398}" type="presOf" srcId="{A48D596F-1862-4E89-959E-5E65E708B04C}" destId="{8850F515-20D8-45D7-977F-F69DA1FDB244}" srcOrd="0" destOrd="0" presId="urn:microsoft.com/office/officeart/2005/8/layout/cycle2"/>
    <dgm:cxn modelId="{AC6F5C6A-003F-4CF0-BC69-06967AB9C482}" type="presOf" srcId="{FBF49E5E-BFD6-4080-A363-4F21EC887F24}" destId="{362DB800-2371-476B-9914-A59F1BBCAD84}" srcOrd="0" destOrd="0" presId="urn:microsoft.com/office/officeart/2005/8/layout/cycle2"/>
    <dgm:cxn modelId="{95B9DC4B-3906-476A-80C1-A02EC792F26C}" type="presOf" srcId="{E553DDAD-CBF2-4BCA-86DE-22B5F92F2309}" destId="{9EB56AD0-D409-431D-8817-EB2546C719B4}" srcOrd="0" destOrd="0" presId="urn:microsoft.com/office/officeart/2005/8/layout/cycle2"/>
    <dgm:cxn modelId="{372F714F-F84A-4B64-A3DA-3E9738C7B3BA}" type="presOf" srcId="{7E113A13-582C-49F9-8993-B3D178A6E942}" destId="{6899EC20-CEED-4F1C-BCA2-AC932E383E68}" srcOrd="1" destOrd="0" presId="urn:microsoft.com/office/officeart/2005/8/layout/cycle2"/>
    <dgm:cxn modelId="{AC101650-CFD9-42F4-885A-F244BFF9F5D6}" type="presOf" srcId="{6A27FD63-CFCD-4CDA-8901-05422ECB26B5}" destId="{969EC921-3BC2-4B45-B23F-AA9095CF2699}" srcOrd="1" destOrd="0" presId="urn:microsoft.com/office/officeart/2005/8/layout/cycle2"/>
    <dgm:cxn modelId="{E9E08371-5D68-4513-8225-4D76C11ACCFD}" type="presOf" srcId="{6297AB1E-C7E2-425E-9266-CEEC9E03720A}" destId="{9755DEF1-8B49-49E1-BDD3-BA72C016A6BC}" srcOrd="0" destOrd="0" presId="urn:microsoft.com/office/officeart/2005/8/layout/cycle2"/>
    <dgm:cxn modelId="{71EC4C58-B5AD-402D-B7B1-D366BE4CA1CF}" type="presOf" srcId="{A48D596F-1862-4E89-959E-5E65E708B04C}" destId="{5E7D61B5-ECE7-4B3F-B249-23D99DF1960E}" srcOrd="1" destOrd="0" presId="urn:microsoft.com/office/officeart/2005/8/layout/cycle2"/>
    <dgm:cxn modelId="{C1FA227D-94D3-47C1-872E-1D3DCC7D3F81}" type="presOf" srcId="{7E113A13-582C-49F9-8993-B3D178A6E942}" destId="{E4D5B5A2-CBE9-4F48-8E93-DA7D0E03423C}" srcOrd="0" destOrd="0" presId="urn:microsoft.com/office/officeart/2005/8/layout/cycle2"/>
    <dgm:cxn modelId="{7C267B82-4D89-4E10-AE79-C81283C642CB}" srcId="{FBF49E5E-BFD6-4080-A363-4F21EC887F24}" destId="{E553DDAD-CBF2-4BCA-86DE-22B5F92F2309}" srcOrd="0" destOrd="0" parTransId="{808F41E0-571F-456F-B35C-2EED21DF710F}" sibTransId="{6A27FD63-CFCD-4CDA-8901-05422ECB26B5}"/>
    <dgm:cxn modelId="{2425BD8C-2F02-40DC-B298-A897F01527CD}" type="presOf" srcId="{1218B7BF-C82B-4F19-8825-C0D78E0CB48A}" destId="{477B92A2-E821-4450-8A20-AA9E123C2639}" srcOrd="0" destOrd="0" presId="urn:microsoft.com/office/officeart/2005/8/layout/cycle2"/>
    <dgm:cxn modelId="{0D2C1B98-974C-4E21-AEF7-6451AC2E90FF}" srcId="{FBF49E5E-BFD6-4080-A363-4F21EC887F24}" destId="{6297AB1E-C7E2-425E-9266-CEEC9E03720A}" srcOrd="3" destOrd="0" parTransId="{02C740C2-93DC-4972-B516-FE356C8A16D6}" sibTransId="{7E113A13-582C-49F9-8993-B3D178A6E942}"/>
    <dgm:cxn modelId="{A062279B-3A8B-498E-B406-91EA061A26F3}" srcId="{FBF49E5E-BFD6-4080-A363-4F21EC887F24}" destId="{1218B7BF-C82B-4F19-8825-C0D78E0CB48A}" srcOrd="2" destOrd="0" parTransId="{E2171493-F96D-4D7E-BA57-17F0DD513824}" sibTransId="{E8CB3198-4795-4421-B0E0-E77974FA2E2E}"/>
    <dgm:cxn modelId="{CC1BDAB1-6DB5-4370-9485-FC42900A2C75}" type="presOf" srcId="{E8CB3198-4795-4421-B0E0-E77974FA2E2E}" destId="{1CF626B2-BE4D-44E4-A3DB-743A02F03E7F}" srcOrd="1" destOrd="0" presId="urn:microsoft.com/office/officeart/2005/8/layout/cycle2"/>
    <dgm:cxn modelId="{946D9CBC-8541-406C-BB7C-F57574EDB622}" type="presOf" srcId="{D0FA236D-F163-4B09-81B2-8F920D40323A}" destId="{E488AA17-4A6B-4F75-AFC5-8DDD75125536}" srcOrd="0" destOrd="0" presId="urn:microsoft.com/office/officeart/2005/8/layout/cycle2"/>
    <dgm:cxn modelId="{8C83A8BC-76DA-49C7-9464-CC988682C31A}" srcId="{FBF49E5E-BFD6-4080-A363-4F21EC887F24}" destId="{D0FA236D-F163-4B09-81B2-8F920D40323A}" srcOrd="1" destOrd="0" parTransId="{A3822164-690E-47E5-AA8C-1926259C7D67}" sibTransId="{A48D596F-1862-4E89-959E-5E65E708B04C}"/>
    <dgm:cxn modelId="{CBCBC8E2-A1A7-41A4-BD2C-55DA60D547DA}" type="presOf" srcId="{6A27FD63-CFCD-4CDA-8901-05422ECB26B5}" destId="{022CE93B-64D2-4470-BD88-BC94F51167AE}" srcOrd="0" destOrd="0" presId="urn:microsoft.com/office/officeart/2005/8/layout/cycle2"/>
    <dgm:cxn modelId="{16B4825E-160F-4535-B1CE-4AE8A4617A46}" type="presParOf" srcId="{362DB800-2371-476B-9914-A59F1BBCAD84}" destId="{9EB56AD0-D409-431D-8817-EB2546C719B4}" srcOrd="0" destOrd="0" presId="urn:microsoft.com/office/officeart/2005/8/layout/cycle2"/>
    <dgm:cxn modelId="{C1F50642-FD2B-4425-85E9-3144A6EC0C26}" type="presParOf" srcId="{362DB800-2371-476B-9914-A59F1BBCAD84}" destId="{022CE93B-64D2-4470-BD88-BC94F51167AE}" srcOrd="1" destOrd="0" presId="urn:microsoft.com/office/officeart/2005/8/layout/cycle2"/>
    <dgm:cxn modelId="{F985764A-C1C7-469B-99E3-CC4708BD3DBC}" type="presParOf" srcId="{022CE93B-64D2-4470-BD88-BC94F51167AE}" destId="{969EC921-3BC2-4B45-B23F-AA9095CF2699}" srcOrd="0" destOrd="0" presId="urn:microsoft.com/office/officeart/2005/8/layout/cycle2"/>
    <dgm:cxn modelId="{1DFB855F-7AC0-48C1-9EA5-6FA019E5D729}" type="presParOf" srcId="{362DB800-2371-476B-9914-A59F1BBCAD84}" destId="{E488AA17-4A6B-4F75-AFC5-8DDD75125536}" srcOrd="2" destOrd="0" presId="urn:microsoft.com/office/officeart/2005/8/layout/cycle2"/>
    <dgm:cxn modelId="{01091C90-4FDB-4CC8-8BDD-346264224079}" type="presParOf" srcId="{362DB800-2371-476B-9914-A59F1BBCAD84}" destId="{8850F515-20D8-45D7-977F-F69DA1FDB244}" srcOrd="3" destOrd="0" presId="urn:microsoft.com/office/officeart/2005/8/layout/cycle2"/>
    <dgm:cxn modelId="{8CE7D227-8E43-4D7E-A082-6B5619848923}" type="presParOf" srcId="{8850F515-20D8-45D7-977F-F69DA1FDB244}" destId="{5E7D61B5-ECE7-4B3F-B249-23D99DF1960E}" srcOrd="0" destOrd="0" presId="urn:microsoft.com/office/officeart/2005/8/layout/cycle2"/>
    <dgm:cxn modelId="{C8315D5D-57BD-4B2A-877C-098D5BC7C076}" type="presParOf" srcId="{362DB800-2371-476B-9914-A59F1BBCAD84}" destId="{477B92A2-E821-4450-8A20-AA9E123C2639}" srcOrd="4" destOrd="0" presId="urn:microsoft.com/office/officeart/2005/8/layout/cycle2"/>
    <dgm:cxn modelId="{EDFEB85E-EBF4-4C5D-928E-093E96654FCC}" type="presParOf" srcId="{362DB800-2371-476B-9914-A59F1BBCAD84}" destId="{33DF7422-B7D9-4890-869D-C7F8201025B2}" srcOrd="5" destOrd="0" presId="urn:microsoft.com/office/officeart/2005/8/layout/cycle2"/>
    <dgm:cxn modelId="{D392F3C5-3D60-4DC0-AE7D-EDDE24A3BE4B}" type="presParOf" srcId="{33DF7422-B7D9-4890-869D-C7F8201025B2}" destId="{1CF626B2-BE4D-44E4-A3DB-743A02F03E7F}" srcOrd="0" destOrd="0" presId="urn:microsoft.com/office/officeart/2005/8/layout/cycle2"/>
    <dgm:cxn modelId="{2F6BBDCC-CF95-4940-993B-C0A65D6699A2}" type="presParOf" srcId="{362DB800-2371-476B-9914-A59F1BBCAD84}" destId="{9755DEF1-8B49-49E1-BDD3-BA72C016A6BC}" srcOrd="6" destOrd="0" presId="urn:microsoft.com/office/officeart/2005/8/layout/cycle2"/>
    <dgm:cxn modelId="{E162CF50-4D52-4864-AFDC-74E2418642EF}" type="presParOf" srcId="{362DB800-2371-476B-9914-A59F1BBCAD84}" destId="{E4D5B5A2-CBE9-4F48-8E93-DA7D0E03423C}" srcOrd="7" destOrd="0" presId="urn:microsoft.com/office/officeart/2005/8/layout/cycle2"/>
    <dgm:cxn modelId="{1D95C6F6-562E-4F60-9603-B76FAE21C5C7}" type="presParOf" srcId="{E4D5B5A2-CBE9-4F48-8E93-DA7D0E03423C}" destId="{6899EC20-CEED-4F1C-BCA2-AC932E383E6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408B3B-98C3-4D26-86EF-24F2B5B312DA}" type="doc">
      <dgm:prSet loTypeId="urn:microsoft.com/office/officeart/2005/8/layout/equation1" loCatId="process" qsTypeId="urn:microsoft.com/office/officeart/2005/8/quickstyle/simple1" qsCatId="simple" csTypeId="urn:microsoft.com/office/officeart/2005/8/colors/accent1_2" csCatId="accent1" phldr="1"/>
      <dgm:spPr/>
    </dgm:pt>
    <dgm:pt modelId="{AA52D581-088E-4E81-B7C1-F6C5A43EBBD5}">
      <dgm:prSet phldrT="[Text]"/>
      <dgm:spPr/>
      <dgm:t>
        <a:bodyPr/>
        <a:lstStyle/>
        <a:p>
          <a:r>
            <a:rPr lang="en-US" dirty="0"/>
            <a:t>User </a:t>
          </a:r>
        </a:p>
      </dgm:t>
    </dgm:pt>
    <dgm:pt modelId="{9B2C69FB-0565-4205-88A2-B8FA9880DDA6}" type="parTrans" cxnId="{15C42CEC-CE61-48DB-87BF-9488A2BC7C3B}">
      <dgm:prSet/>
      <dgm:spPr/>
      <dgm:t>
        <a:bodyPr/>
        <a:lstStyle/>
        <a:p>
          <a:endParaRPr lang="en-US"/>
        </a:p>
      </dgm:t>
    </dgm:pt>
    <dgm:pt modelId="{7A819444-4F94-4D7D-98F4-2C20242B5876}" type="sibTrans" cxnId="{15C42CEC-CE61-48DB-87BF-9488A2BC7C3B}">
      <dgm:prSet/>
      <dgm:spPr/>
      <dgm:t>
        <a:bodyPr/>
        <a:lstStyle/>
        <a:p>
          <a:endParaRPr lang="en-US"/>
        </a:p>
      </dgm:t>
    </dgm:pt>
    <dgm:pt modelId="{702B0B25-8D0A-4D0F-9598-F0794BF45090}">
      <dgm:prSet phldrT="[Text]"/>
      <dgm:spPr/>
      <dgm:t>
        <a:bodyPr/>
        <a:lstStyle/>
        <a:p>
          <a:r>
            <a:rPr lang="en-US" dirty="0"/>
            <a:t>Voice Command</a:t>
          </a:r>
        </a:p>
      </dgm:t>
    </dgm:pt>
    <dgm:pt modelId="{6D522A26-0E94-49A1-9258-B05978111CBE}" type="parTrans" cxnId="{6C0C3FB1-6E6F-40B6-A645-2C5F5C9440CE}">
      <dgm:prSet/>
      <dgm:spPr/>
      <dgm:t>
        <a:bodyPr/>
        <a:lstStyle/>
        <a:p>
          <a:endParaRPr lang="en-US"/>
        </a:p>
      </dgm:t>
    </dgm:pt>
    <dgm:pt modelId="{F9A71C3D-8B9F-40B5-B3DE-E4ACF24A2C8E}" type="sibTrans" cxnId="{6C0C3FB1-6E6F-40B6-A645-2C5F5C9440CE}">
      <dgm:prSet/>
      <dgm:spPr/>
      <dgm:t>
        <a:bodyPr/>
        <a:lstStyle/>
        <a:p>
          <a:endParaRPr lang="en-US"/>
        </a:p>
      </dgm:t>
    </dgm:pt>
    <dgm:pt modelId="{B0CC5DB6-D3EC-4150-882D-A779FCF55013}">
      <dgm:prSet phldrT="[Text]"/>
      <dgm:spPr/>
      <dgm:t>
        <a:bodyPr/>
        <a:lstStyle/>
        <a:p>
          <a:r>
            <a:rPr lang="en-US" dirty="0"/>
            <a:t>Product Suggestion</a:t>
          </a:r>
        </a:p>
      </dgm:t>
    </dgm:pt>
    <dgm:pt modelId="{E421D9FE-5942-489A-8B15-B13BD3F8E4A7}" type="parTrans" cxnId="{26C73E19-57D3-4E12-9699-B79F0D34C8DA}">
      <dgm:prSet/>
      <dgm:spPr/>
      <dgm:t>
        <a:bodyPr/>
        <a:lstStyle/>
        <a:p>
          <a:endParaRPr lang="en-US"/>
        </a:p>
      </dgm:t>
    </dgm:pt>
    <dgm:pt modelId="{15533356-ACB9-4BDB-A3C9-2FF290583CD3}" type="sibTrans" cxnId="{26C73E19-57D3-4E12-9699-B79F0D34C8DA}">
      <dgm:prSet/>
      <dgm:spPr/>
      <dgm:t>
        <a:bodyPr/>
        <a:lstStyle/>
        <a:p>
          <a:endParaRPr lang="en-US"/>
        </a:p>
      </dgm:t>
    </dgm:pt>
    <dgm:pt modelId="{377F4323-E67F-4AF6-8787-B247BDB1D8F3}" type="pres">
      <dgm:prSet presAssocID="{FE408B3B-98C3-4D26-86EF-24F2B5B312DA}" presName="linearFlow" presStyleCnt="0">
        <dgm:presLayoutVars>
          <dgm:dir/>
          <dgm:resizeHandles val="exact"/>
        </dgm:presLayoutVars>
      </dgm:prSet>
      <dgm:spPr/>
    </dgm:pt>
    <dgm:pt modelId="{17149A59-6DDA-462B-B01D-2EB3EADD66C7}" type="pres">
      <dgm:prSet presAssocID="{AA52D581-088E-4E81-B7C1-F6C5A43EBBD5}" presName="node" presStyleLbl="node1" presStyleIdx="0" presStyleCnt="3" custScaleX="230857" custScaleY="58821" custLinFactNeighborX="-2399" custLinFactNeighborY="-3018">
        <dgm:presLayoutVars>
          <dgm:bulletEnabled val="1"/>
        </dgm:presLayoutVars>
      </dgm:prSet>
      <dgm:spPr/>
    </dgm:pt>
    <dgm:pt modelId="{85C39B86-90B8-454F-8E7E-BD37AD7C1F72}" type="pres">
      <dgm:prSet presAssocID="{7A819444-4F94-4D7D-98F4-2C20242B5876}" presName="spacerL" presStyleCnt="0"/>
      <dgm:spPr/>
    </dgm:pt>
    <dgm:pt modelId="{C1A75C7D-8419-4562-8891-ABDA72560A92}" type="pres">
      <dgm:prSet presAssocID="{7A819444-4F94-4D7D-98F4-2C20242B5876}" presName="sibTrans" presStyleLbl="sibTrans2D1" presStyleIdx="0" presStyleCnt="2"/>
      <dgm:spPr/>
    </dgm:pt>
    <dgm:pt modelId="{0D908418-8C9B-48F6-8129-0CD25B68AA30}" type="pres">
      <dgm:prSet presAssocID="{7A819444-4F94-4D7D-98F4-2C20242B5876}" presName="spacerR" presStyleCnt="0"/>
      <dgm:spPr/>
    </dgm:pt>
    <dgm:pt modelId="{ACEAE703-4F7C-459B-BF0F-02395A29FDDF}" type="pres">
      <dgm:prSet presAssocID="{702B0B25-8D0A-4D0F-9598-F0794BF45090}" presName="node" presStyleLbl="node1" presStyleIdx="1" presStyleCnt="3">
        <dgm:presLayoutVars>
          <dgm:bulletEnabled val="1"/>
        </dgm:presLayoutVars>
      </dgm:prSet>
      <dgm:spPr/>
    </dgm:pt>
    <dgm:pt modelId="{F199A0B2-9F4E-489A-9FD0-B3EA0B1F581B}" type="pres">
      <dgm:prSet presAssocID="{F9A71C3D-8B9F-40B5-B3DE-E4ACF24A2C8E}" presName="spacerL" presStyleCnt="0"/>
      <dgm:spPr/>
    </dgm:pt>
    <dgm:pt modelId="{4BA68A2B-E319-49E9-AFFA-A95B7DF6F29F}" type="pres">
      <dgm:prSet presAssocID="{F9A71C3D-8B9F-40B5-B3DE-E4ACF24A2C8E}" presName="sibTrans" presStyleLbl="sibTrans2D1" presStyleIdx="1" presStyleCnt="2"/>
      <dgm:spPr/>
    </dgm:pt>
    <dgm:pt modelId="{4EB9BC05-4F02-412E-B8ED-FBEE1CE56F02}" type="pres">
      <dgm:prSet presAssocID="{F9A71C3D-8B9F-40B5-B3DE-E4ACF24A2C8E}" presName="spacerR" presStyleCnt="0"/>
      <dgm:spPr/>
    </dgm:pt>
    <dgm:pt modelId="{3BDA8B3D-9BF5-47E6-9719-74F6F3E8C7BC}" type="pres">
      <dgm:prSet presAssocID="{B0CC5DB6-D3EC-4150-882D-A779FCF55013}" presName="node" presStyleLbl="node1" presStyleIdx="2" presStyleCnt="3">
        <dgm:presLayoutVars>
          <dgm:bulletEnabled val="1"/>
        </dgm:presLayoutVars>
      </dgm:prSet>
      <dgm:spPr/>
    </dgm:pt>
  </dgm:ptLst>
  <dgm:cxnLst>
    <dgm:cxn modelId="{26C73E19-57D3-4E12-9699-B79F0D34C8DA}" srcId="{FE408B3B-98C3-4D26-86EF-24F2B5B312DA}" destId="{B0CC5DB6-D3EC-4150-882D-A779FCF55013}" srcOrd="2" destOrd="0" parTransId="{E421D9FE-5942-489A-8B15-B13BD3F8E4A7}" sibTransId="{15533356-ACB9-4BDB-A3C9-2FF290583CD3}"/>
    <dgm:cxn modelId="{F1ABD83D-5883-49BD-8D10-01B1F977B3D6}" type="presOf" srcId="{AA52D581-088E-4E81-B7C1-F6C5A43EBBD5}" destId="{17149A59-6DDA-462B-B01D-2EB3EADD66C7}" srcOrd="0" destOrd="0" presId="urn:microsoft.com/office/officeart/2005/8/layout/equation1"/>
    <dgm:cxn modelId="{5AAAFF9C-DB50-4259-B3D6-6B31022950F4}" type="presOf" srcId="{F9A71C3D-8B9F-40B5-B3DE-E4ACF24A2C8E}" destId="{4BA68A2B-E319-49E9-AFFA-A95B7DF6F29F}" srcOrd="0" destOrd="0" presId="urn:microsoft.com/office/officeart/2005/8/layout/equation1"/>
    <dgm:cxn modelId="{6C0C3FB1-6E6F-40B6-A645-2C5F5C9440CE}" srcId="{FE408B3B-98C3-4D26-86EF-24F2B5B312DA}" destId="{702B0B25-8D0A-4D0F-9598-F0794BF45090}" srcOrd="1" destOrd="0" parTransId="{6D522A26-0E94-49A1-9258-B05978111CBE}" sibTransId="{F9A71C3D-8B9F-40B5-B3DE-E4ACF24A2C8E}"/>
    <dgm:cxn modelId="{FAAFC9D0-D22F-47AE-A9A8-B0B9325C3506}" type="presOf" srcId="{B0CC5DB6-D3EC-4150-882D-A779FCF55013}" destId="{3BDA8B3D-9BF5-47E6-9719-74F6F3E8C7BC}" srcOrd="0" destOrd="0" presId="urn:microsoft.com/office/officeart/2005/8/layout/equation1"/>
    <dgm:cxn modelId="{D423B7D1-1B00-4C59-A7E9-392A703A80DA}" type="presOf" srcId="{702B0B25-8D0A-4D0F-9598-F0794BF45090}" destId="{ACEAE703-4F7C-459B-BF0F-02395A29FDDF}" srcOrd="0" destOrd="0" presId="urn:microsoft.com/office/officeart/2005/8/layout/equation1"/>
    <dgm:cxn modelId="{15C42CEC-CE61-48DB-87BF-9488A2BC7C3B}" srcId="{FE408B3B-98C3-4D26-86EF-24F2B5B312DA}" destId="{AA52D581-088E-4E81-B7C1-F6C5A43EBBD5}" srcOrd="0" destOrd="0" parTransId="{9B2C69FB-0565-4205-88A2-B8FA9880DDA6}" sibTransId="{7A819444-4F94-4D7D-98F4-2C20242B5876}"/>
    <dgm:cxn modelId="{43C5C8F1-3EF6-42CA-A9D0-CF14927AD5CE}" type="presOf" srcId="{FE408B3B-98C3-4D26-86EF-24F2B5B312DA}" destId="{377F4323-E67F-4AF6-8787-B247BDB1D8F3}" srcOrd="0" destOrd="0" presId="urn:microsoft.com/office/officeart/2005/8/layout/equation1"/>
    <dgm:cxn modelId="{54E309FC-6772-4C42-A2B2-B9360E492CBB}" type="presOf" srcId="{7A819444-4F94-4D7D-98F4-2C20242B5876}" destId="{C1A75C7D-8419-4562-8891-ABDA72560A92}" srcOrd="0" destOrd="0" presId="urn:microsoft.com/office/officeart/2005/8/layout/equation1"/>
    <dgm:cxn modelId="{D64E60F8-10D5-4195-A13C-7FDFD5A59FB3}" type="presParOf" srcId="{377F4323-E67F-4AF6-8787-B247BDB1D8F3}" destId="{17149A59-6DDA-462B-B01D-2EB3EADD66C7}" srcOrd="0" destOrd="0" presId="urn:microsoft.com/office/officeart/2005/8/layout/equation1"/>
    <dgm:cxn modelId="{492CBC50-39F7-4C78-BB62-3D3ED4C7704D}" type="presParOf" srcId="{377F4323-E67F-4AF6-8787-B247BDB1D8F3}" destId="{85C39B86-90B8-454F-8E7E-BD37AD7C1F72}" srcOrd="1" destOrd="0" presId="urn:microsoft.com/office/officeart/2005/8/layout/equation1"/>
    <dgm:cxn modelId="{55C1C07D-D772-47C4-A70C-B5180D4FA488}" type="presParOf" srcId="{377F4323-E67F-4AF6-8787-B247BDB1D8F3}" destId="{C1A75C7D-8419-4562-8891-ABDA72560A92}" srcOrd="2" destOrd="0" presId="urn:microsoft.com/office/officeart/2005/8/layout/equation1"/>
    <dgm:cxn modelId="{B252E0C2-F445-4808-A0DE-70A2E6C787A0}" type="presParOf" srcId="{377F4323-E67F-4AF6-8787-B247BDB1D8F3}" destId="{0D908418-8C9B-48F6-8129-0CD25B68AA30}" srcOrd="3" destOrd="0" presId="urn:microsoft.com/office/officeart/2005/8/layout/equation1"/>
    <dgm:cxn modelId="{646606D5-B2E3-4FD8-A24F-C2EF677C31D8}" type="presParOf" srcId="{377F4323-E67F-4AF6-8787-B247BDB1D8F3}" destId="{ACEAE703-4F7C-459B-BF0F-02395A29FDDF}" srcOrd="4" destOrd="0" presId="urn:microsoft.com/office/officeart/2005/8/layout/equation1"/>
    <dgm:cxn modelId="{D8D2F69D-1E62-4C0C-A817-391AD87C609B}" type="presParOf" srcId="{377F4323-E67F-4AF6-8787-B247BDB1D8F3}" destId="{F199A0B2-9F4E-489A-9FD0-B3EA0B1F581B}" srcOrd="5" destOrd="0" presId="urn:microsoft.com/office/officeart/2005/8/layout/equation1"/>
    <dgm:cxn modelId="{38B82835-99A1-4118-9E45-2B4A6777BFA3}" type="presParOf" srcId="{377F4323-E67F-4AF6-8787-B247BDB1D8F3}" destId="{4BA68A2B-E319-49E9-AFFA-A95B7DF6F29F}" srcOrd="6" destOrd="0" presId="urn:microsoft.com/office/officeart/2005/8/layout/equation1"/>
    <dgm:cxn modelId="{83345B31-2402-4BFC-A358-D2B09ACE1329}" type="presParOf" srcId="{377F4323-E67F-4AF6-8787-B247BDB1D8F3}" destId="{4EB9BC05-4F02-412E-B8ED-FBEE1CE56F02}" srcOrd="7" destOrd="0" presId="urn:microsoft.com/office/officeart/2005/8/layout/equation1"/>
    <dgm:cxn modelId="{E93CBBA1-9E6B-4332-87AD-CB0AE31157F8}" type="presParOf" srcId="{377F4323-E67F-4AF6-8787-B247BDB1D8F3}" destId="{3BDA8B3D-9BF5-47E6-9719-74F6F3E8C7BC}"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408B3B-98C3-4D26-86EF-24F2B5B312DA}" type="doc">
      <dgm:prSet loTypeId="urn:microsoft.com/office/officeart/2005/8/layout/equation1" loCatId="process" qsTypeId="urn:microsoft.com/office/officeart/2005/8/quickstyle/simple1" qsCatId="simple" csTypeId="urn:microsoft.com/office/officeart/2005/8/colors/accent1_2" csCatId="accent1" phldr="1"/>
      <dgm:spPr/>
    </dgm:pt>
    <dgm:pt modelId="{AA52D581-088E-4E81-B7C1-F6C5A43EBBD5}">
      <dgm:prSet phldrT="[Text]"/>
      <dgm:spPr/>
      <dgm:t>
        <a:bodyPr/>
        <a:lstStyle/>
        <a:p>
          <a:r>
            <a:rPr lang="en-US" dirty="0"/>
            <a:t>User </a:t>
          </a:r>
        </a:p>
      </dgm:t>
    </dgm:pt>
    <dgm:pt modelId="{9B2C69FB-0565-4205-88A2-B8FA9880DDA6}" type="parTrans" cxnId="{15C42CEC-CE61-48DB-87BF-9488A2BC7C3B}">
      <dgm:prSet/>
      <dgm:spPr/>
      <dgm:t>
        <a:bodyPr/>
        <a:lstStyle/>
        <a:p>
          <a:endParaRPr lang="en-US"/>
        </a:p>
      </dgm:t>
    </dgm:pt>
    <dgm:pt modelId="{7A819444-4F94-4D7D-98F4-2C20242B5876}" type="sibTrans" cxnId="{15C42CEC-CE61-48DB-87BF-9488A2BC7C3B}">
      <dgm:prSet/>
      <dgm:spPr/>
      <dgm:t>
        <a:bodyPr/>
        <a:lstStyle/>
        <a:p>
          <a:endParaRPr lang="en-US"/>
        </a:p>
      </dgm:t>
    </dgm:pt>
    <dgm:pt modelId="{702B0B25-8D0A-4D0F-9598-F0794BF45090}">
      <dgm:prSet phldrT="[Text]"/>
      <dgm:spPr/>
      <dgm:t>
        <a:bodyPr/>
        <a:lstStyle/>
        <a:p>
          <a:r>
            <a:rPr lang="en-US" dirty="0"/>
            <a:t>Product ID</a:t>
          </a:r>
        </a:p>
      </dgm:t>
    </dgm:pt>
    <dgm:pt modelId="{6D522A26-0E94-49A1-9258-B05978111CBE}" type="parTrans" cxnId="{6C0C3FB1-6E6F-40B6-A645-2C5F5C9440CE}">
      <dgm:prSet/>
      <dgm:spPr/>
      <dgm:t>
        <a:bodyPr/>
        <a:lstStyle/>
        <a:p>
          <a:endParaRPr lang="en-US"/>
        </a:p>
      </dgm:t>
    </dgm:pt>
    <dgm:pt modelId="{F9A71C3D-8B9F-40B5-B3DE-E4ACF24A2C8E}" type="sibTrans" cxnId="{6C0C3FB1-6E6F-40B6-A645-2C5F5C9440CE}">
      <dgm:prSet/>
      <dgm:spPr/>
      <dgm:t>
        <a:bodyPr/>
        <a:lstStyle/>
        <a:p>
          <a:endParaRPr lang="en-US"/>
        </a:p>
      </dgm:t>
    </dgm:pt>
    <dgm:pt modelId="{B0CC5DB6-D3EC-4150-882D-A779FCF55013}">
      <dgm:prSet phldrT="[Text]"/>
      <dgm:spPr/>
      <dgm:t>
        <a:bodyPr/>
        <a:lstStyle/>
        <a:p>
          <a:r>
            <a:rPr lang="en-US" dirty="0"/>
            <a:t>Product Identification </a:t>
          </a:r>
        </a:p>
      </dgm:t>
    </dgm:pt>
    <dgm:pt modelId="{E421D9FE-5942-489A-8B15-B13BD3F8E4A7}" type="parTrans" cxnId="{26C73E19-57D3-4E12-9699-B79F0D34C8DA}">
      <dgm:prSet/>
      <dgm:spPr/>
      <dgm:t>
        <a:bodyPr/>
        <a:lstStyle/>
        <a:p>
          <a:endParaRPr lang="en-US"/>
        </a:p>
      </dgm:t>
    </dgm:pt>
    <dgm:pt modelId="{15533356-ACB9-4BDB-A3C9-2FF290583CD3}" type="sibTrans" cxnId="{26C73E19-57D3-4E12-9699-B79F0D34C8DA}">
      <dgm:prSet/>
      <dgm:spPr/>
      <dgm:t>
        <a:bodyPr/>
        <a:lstStyle/>
        <a:p>
          <a:endParaRPr lang="en-US"/>
        </a:p>
      </dgm:t>
    </dgm:pt>
    <dgm:pt modelId="{377F4323-E67F-4AF6-8787-B247BDB1D8F3}" type="pres">
      <dgm:prSet presAssocID="{FE408B3B-98C3-4D26-86EF-24F2B5B312DA}" presName="linearFlow" presStyleCnt="0">
        <dgm:presLayoutVars>
          <dgm:dir/>
          <dgm:resizeHandles val="exact"/>
        </dgm:presLayoutVars>
      </dgm:prSet>
      <dgm:spPr/>
    </dgm:pt>
    <dgm:pt modelId="{17149A59-6DDA-462B-B01D-2EB3EADD66C7}" type="pres">
      <dgm:prSet presAssocID="{AA52D581-088E-4E81-B7C1-F6C5A43EBBD5}" presName="node" presStyleLbl="node1" presStyleIdx="0" presStyleCnt="3" custScaleX="230857" custScaleY="58821" custLinFactNeighborX="-6644" custLinFactNeighborY="-954">
        <dgm:presLayoutVars>
          <dgm:bulletEnabled val="1"/>
        </dgm:presLayoutVars>
      </dgm:prSet>
      <dgm:spPr/>
    </dgm:pt>
    <dgm:pt modelId="{85C39B86-90B8-454F-8E7E-BD37AD7C1F72}" type="pres">
      <dgm:prSet presAssocID="{7A819444-4F94-4D7D-98F4-2C20242B5876}" presName="spacerL" presStyleCnt="0"/>
      <dgm:spPr/>
    </dgm:pt>
    <dgm:pt modelId="{C1A75C7D-8419-4562-8891-ABDA72560A92}" type="pres">
      <dgm:prSet presAssocID="{7A819444-4F94-4D7D-98F4-2C20242B5876}" presName="sibTrans" presStyleLbl="sibTrans2D1" presStyleIdx="0" presStyleCnt="2"/>
      <dgm:spPr/>
    </dgm:pt>
    <dgm:pt modelId="{0D908418-8C9B-48F6-8129-0CD25B68AA30}" type="pres">
      <dgm:prSet presAssocID="{7A819444-4F94-4D7D-98F4-2C20242B5876}" presName="spacerR" presStyleCnt="0"/>
      <dgm:spPr/>
    </dgm:pt>
    <dgm:pt modelId="{ACEAE703-4F7C-459B-BF0F-02395A29FDDF}" type="pres">
      <dgm:prSet presAssocID="{702B0B25-8D0A-4D0F-9598-F0794BF45090}" presName="node" presStyleLbl="node1" presStyleIdx="1" presStyleCnt="3">
        <dgm:presLayoutVars>
          <dgm:bulletEnabled val="1"/>
        </dgm:presLayoutVars>
      </dgm:prSet>
      <dgm:spPr/>
    </dgm:pt>
    <dgm:pt modelId="{F199A0B2-9F4E-489A-9FD0-B3EA0B1F581B}" type="pres">
      <dgm:prSet presAssocID="{F9A71C3D-8B9F-40B5-B3DE-E4ACF24A2C8E}" presName="spacerL" presStyleCnt="0"/>
      <dgm:spPr/>
    </dgm:pt>
    <dgm:pt modelId="{4BA68A2B-E319-49E9-AFFA-A95B7DF6F29F}" type="pres">
      <dgm:prSet presAssocID="{F9A71C3D-8B9F-40B5-B3DE-E4ACF24A2C8E}" presName="sibTrans" presStyleLbl="sibTrans2D1" presStyleIdx="1" presStyleCnt="2"/>
      <dgm:spPr/>
    </dgm:pt>
    <dgm:pt modelId="{4EB9BC05-4F02-412E-B8ED-FBEE1CE56F02}" type="pres">
      <dgm:prSet presAssocID="{F9A71C3D-8B9F-40B5-B3DE-E4ACF24A2C8E}" presName="spacerR" presStyleCnt="0"/>
      <dgm:spPr/>
    </dgm:pt>
    <dgm:pt modelId="{3BDA8B3D-9BF5-47E6-9719-74F6F3E8C7BC}" type="pres">
      <dgm:prSet presAssocID="{B0CC5DB6-D3EC-4150-882D-A779FCF55013}" presName="node" presStyleLbl="node1" presStyleIdx="2" presStyleCnt="3">
        <dgm:presLayoutVars>
          <dgm:bulletEnabled val="1"/>
        </dgm:presLayoutVars>
      </dgm:prSet>
      <dgm:spPr/>
    </dgm:pt>
  </dgm:ptLst>
  <dgm:cxnLst>
    <dgm:cxn modelId="{26C73E19-57D3-4E12-9699-B79F0D34C8DA}" srcId="{FE408B3B-98C3-4D26-86EF-24F2B5B312DA}" destId="{B0CC5DB6-D3EC-4150-882D-A779FCF55013}" srcOrd="2" destOrd="0" parTransId="{E421D9FE-5942-489A-8B15-B13BD3F8E4A7}" sibTransId="{15533356-ACB9-4BDB-A3C9-2FF290583CD3}"/>
    <dgm:cxn modelId="{F1ABD83D-5883-49BD-8D10-01B1F977B3D6}" type="presOf" srcId="{AA52D581-088E-4E81-B7C1-F6C5A43EBBD5}" destId="{17149A59-6DDA-462B-B01D-2EB3EADD66C7}" srcOrd="0" destOrd="0" presId="urn:microsoft.com/office/officeart/2005/8/layout/equation1"/>
    <dgm:cxn modelId="{5AAAFF9C-DB50-4259-B3D6-6B31022950F4}" type="presOf" srcId="{F9A71C3D-8B9F-40B5-B3DE-E4ACF24A2C8E}" destId="{4BA68A2B-E319-49E9-AFFA-A95B7DF6F29F}" srcOrd="0" destOrd="0" presId="urn:microsoft.com/office/officeart/2005/8/layout/equation1"/>
    <dgm:cxn modelId="{6C0C3FB1-6E6F-40B6-A645-2C5F5C9440CE}" srcId="{FE408B3B-98C3-4D26-86EF-24F2B5B312DA}" destId="{702B0B25-8D0A-4D0F-9598-F0794BF45090}" srcOrd="1" destOrd="0" parTransId="{6D522A26-0E94-49A1-9258-B05978111CBE}" sibTransId="{F9A71C3D-8B9F-40B5-B3DE-E4ACF24A2C8E}"/>
    <dgm:cxn modelId="{FAAFC9D0-D22F-47AE-A9A8-B0B9325C3506}" type="presOf" srcId="{B0CC5DB6-D3EC-4150-882D-A779FCF55013}" destId="{3BDA8B3D-9BF5-47E6-9719-74F6F3E8C7BC}" srcOrd="0" destOrd="0" presId="urn:microsoft.com/office/officeart/2005/8/layout/equation1"/>
    <dgm:cxn modelId="{D423B7D1-1B00-4C59-A7E9-392A703A80DA}" type="presOf" srcId="{702B0B25-8D0A-4D0F-9598-F0794BF45090}" destId="{ACEAE703-4F7C-459B-BF0F-02395A29FDDF}" srcOrd="0" destOrd="0" presId="urn:microsoft.com/office/officeart/2005/8/layout/equation1"/>
    <dgm:cxn modelId="{15C42CEC-CE61-48DB-87BF-9488A2BC7C3B}" srcId="{FE408B3B-98C3-4D26-86EF-24F2B5B312DA}" destId="{AA52D581-088E-4E81-B7C1-F6C5A43EBBD5}" srcOrd="0" destOrd="0" parTransId="{9B2C69FB-0565-4205-88A2-B8FA9880DDA6}" sibTransId="{7A819444-4F94-4D7D-98F4-2C20242B5876}"/>
    <dgm:cxn modelId="{43C5C8F1-3EF6-42CA-A9D0-CF14927AD5CE}" type="presOf" srcId="{FE408B3B-98C3-4D26-86EF-24F2B5B312DA}" destId="{377F4323-E67F-4AF6-8787-B247BDB1D8F3}" srcOrd="0" destOrd="0" presId="urn:microsoft.com/office/officeart/2005/8/layout/equation1"/>
    <dgm:cxn modelId="{54E309FC-6772-4C42-A2B2-B9360E492CBB}" type="presOf" srcId="{7A819444-4F94-4D7D-98F4-2C20242B5876}" destId="{C1A75C7D-8419-4562-8891-ABDA72560A92}" srcOrd="0" destOrd="0" presId="urn:microsoft.com/office/officeart/2005/8/layout/equation1"/>
    <dgm:cxn modelId="{D64E60F8-10D5-4195-A13C-7FDFD5A59FB3}" type="presParOf" srcId="{377F4323-E67F-4AF6-8787-B247BDB1D8F3}" destId="{17149A59-6DDA-462B-B01D-2EB3EADD66C7}" srcOrd="0" destOrd="0" presId="urn:microsoft.com/office/officeart/2005/8/layout/equation1"/>
    <dgm:cxn modelId="{492CBC50-39F7-4C78-BB62-3D3ED4C7704D}" type="presParOf" srcId="{377F4323-E67F-4AF6-8787-B247BDB1D8F3}" destId="{85C39B86-90B8-454F-8E7E-BD37AD7C1F72}" srcOrd="1" destOrd="0" presId="urn:microsoft.com/office/officeart/2005/8/layout/equation1"/>
    <dgm:cxn modelId="{55C1C07D-D772-47C4-A70C-B5180D4FA488}" type="presParOf" srcId="{377F4323-E67F-4AF6-8787-B247BDB1D8F3}" destId="{C1A75C7D-8419-4562-8891-ABDA72560A92}" srcOrd="2" destOrd="0" presId="urn:microsoft.com/office/officeart/2005/8/layout/equation1"/>
    <dgm:cxn modelId="{B252E0C2-F445-4808-A0DE-70A2E6C787A0}" type="presParOf" srcId="{377F4323-E67F-4AF6-8787-B247BDB1D8F3}" destId="{0D908418-8C9B-48F6-8129-0CD25B68AA30}" srcOrd="3" destOrd="0" presId="urn:microsoft.com/office/officeart/2005/8/layout/equation1"/>
    <dgm:cxn modelId="{646606D5-B2E3-4FD8-A24F-C2EF677C31D8}" type="presParOf" srcId="{377F4323-E67F-4AF6-8787-B247BDB1D8F3}" destId="{ACEAE703-4F7C-459B-BF0F-02395A29FDDF}" srcOrd="4" destOrd="0" presId="urn:microsoft.com/office/officeart/2005/8/layout/equation1"/>
    <dgm:cxn modelId="{D8D2F69D-1E62-4C0C-A817-391AD87C609B}" type="presParOf" srcId="{377F4323-E67F-4AF6-8787-B247BDB1D8F3}" destId="{F199A0B2-9F4E-489A-9FD0-B3EA0B1F581B}" srcOrd="5" destOrd="0" presId="urn:microsoft.com/office/officeart/2005/8/layout/equation1"/>
    <dgm:cxn modelId="{38B82835-99A1-4118-9E45-2B4A6777BFA3}" type="presParOf" srcId="{377F4323-E67F-4AF6-8787-B247BDB1D8F3}" destId="{4BA68A2B-E319-49E9-AFFA-A95B7DF6F29F}" srcOrd="6" destOrd="0" presId="urn:microsoft.com/office/officeart/2005/8/layout/equation1"/>
    <dgm:cxn modelId="{83345B31-2402-4BFC-A358-D2B09ACE1329}" type="presParOf" srcId="{377F4323-E67F-4AF6-8787-B247BDB1D8F3}" destId="{4EB9BC05-4F02-412E-B8ED-FBEE1CE56F02}" srcOrd="7" destOrd="0" presId="urn:microsoft.com/office/officeart/2005/8/layout/equation1"/>
    <dgm:cxn modelId="{E93CBBA1-9E6B-4332-87AD-CB0AE31157F8}" type="presParOf" srcId="{377F4323-E67F-4AF6-8787-B247BDB1D8F3}" destId="{3BDA8B3D-9BF5-47E6-9719-74F6F3E8C7BC}"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04712-1FCA-43CF-939C-636642A3BDF5}">
      <dsp:nvSpPr>
        <dsp:cNvPr id="0" name=""/>
        <dsp:cNvSpPr/>
      </dsp:nvSpPr>
      <dsp:spPr>
        <a:xfrm>
          <a:off x="6248890" y="453945"/>
          <a:ext cx="2284860" cy="18112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51DED-F6C7-464D-99B0-D525E2810F08}">
      <dsp:nvSpPr>
        <dsp:cNvPr id="0" name=""/>
        <dsp:cNvSpPr/>
      </dsp:nvSpPr>
      <dsp:spPr>
        <a:xfrm>
          <a:off x="6677065" y="539890"/>
          <a:ext cx="1646916" cy="162257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0000"/>
              </a:solidFill>
            </a:rPr>
            <a:t>Site</a:t>
          </a:r>
          <a:r>
            <a:rPr lang="en-US" sz="1100" kern="1200" dirty="0"/>
            <a:t>: </a:t>
          </a:r>
        </a:p>
        <a:p>
          <a:pPr marL="0" lvl="0" indent="0" algn="ctr" defTabSz="488950">
            <a:lnSpc>
              <a:spcPct val="90000"/>
            </a:lnSpc>
            <a:spcBef>
              <a:spcPct val="0"/>
            </a:spcBef>
            <a:spcAft>
              <a:spcPct val="35000"/>
            </a:spcAft>
            <a:buNone/>
          </a:pPr>
          <a:r>
            <a:rPr lang="en-US" sz="1100" kern="1200" dirty="0"/>
            <a:t>BlasterShop</a:t>
          </a:r>
        </a:p>
      </dsp:txBody>
      <dsp:txXfrm>
        <a:off x="6912339" y="771730"/>
        <a:ext cx="1176368" cy="1158896"/>
      </dsp:txXfrm>
    </dsp:sp>
    <dsp:sp modelId="{73733BB6-2DA5-4535-B465-7AE5F632ED60}">
      <dsp:nvSpPr>
        <dsp:cNvPr id="0" name=""/>
        <dsp:cNvSpPr/>
      </dsp:nvSpPr>
      <dsp:spPr>
        <a:xfrm rot="2700000">
          <a:off x="4948697" y="467930"/>
          <a:ext cx="1803558" cy="1803558"/>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2DAF54-AEC4-40FC-BE47-A634788C0BFB}">
      <dsp:nvSpPr>
        <dsp:cNvPr id="0" name=""/>
        <dsp:cNvSpPr/>
      </dsp:nvSpPr>
      <dsp:spPr>
        <a:xfrm>
          <a:off x="5228389" y="704563"/>
          <a:ext cx="1348248" cy="135894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0000"/>
              </a:solidFill>
            </a:rPr>
            <a:t>Redux</a:t>
          </a:r>
          <a:r>
            <a:rPr lang="en-US" sz="1100" kern="1200" dirty="0"/>
            <a:t>: </a:t>
          </a:r>
        </a:p>
        <a:p>
          <a:pPr marL="0" lvl="0" indent="0" algn="ctr" defTabSz="488950">
            <a:lnSpc>
              <a:spcPct val="90000"/>
            </a:lnSpc>
            <a:spcBef>
              <a:spcPct val="0"/>
            </a:spcBef>
            <a:spcAft>
              <a:spcPct val="35000"/>
            </a:spcAft>
            <a:buNone/>
          </a:pPr>
          <a:r>
            <a:rPr lang="en-US" sz="1100" kern="1200" dirty="0"/>
            <a:t>axios to get API : MongoDB  </a:t>
          </a:r>
        </a:p>
      </dsp:txBody>
      <dsp:txXfrm>
        <a:off x="5420995" y="898734"/>
        <a:ext cx="963034" cy="970601"/>
      </dsp:txXfrm>
    </dsp:sp>
    <dsp:sp modelId="{D5BE0ED9-BFAE-418E-A5D6-453E0E0AAA61}">
      <dsp:nvSpPr>
        <dsp:cNvPr id="0" name=""/>
        <dsp:cNvSpPr/>
      </dsp:nvSpPr>
      <dsp:spPr>
        <a:xfrm rot="2700000">
          <a:off x="3152991" y="432376"/>
          <a:ext cx="1854069" cy="185406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07694A-51D8-4C24-9F2A-A37574FB44BA}">
      <dsp:nvSpPr>
        <dsp:cNvPr id="0" name=""/>
        <dsp:cNvSpPr/>
      </dsp:nvSpPr>
      <dsp:spPr>
        <a:xfrm>
          <a:off x="3403698" y="617360"/>
          <a:ext cx="1446401" cy="144614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0000"/>
              </a:solidFill>
            </a:rPr>
            <a:t>States</a:t>
          </a:r>
          <a:r>
            <a:rPr lang="en-US" sz="1100" kern="1200" dirty="0"/>
            <a:t>: Validation,</a:t>
          </a:r>
        </a:p>
        <a:p>
          <a:pPr marL="0" lvl="0" indent="0" algn="ctr" defTabSz="488950">
            <a:lnSpc>
              <a:spcPct val="90000"/>
            </a:lnSpc>
            <a:spcBef>
              <a:spcPct val="0"/>
            </a:spcBef>
            <a:spcAft>
              <a:spcPct val="35000"/>
            </a:spcAft>
            <a:buNone/>
          </a:pPr>
          <a:r>
            <a:rPr lang="en-US" sz="1100" kern="1200" dirty="0"/>
            <a:t>Component Management</a:t>
          </a:r>
        </a:p>
      </dsp:txBody>
      <dsp:txXfrm>
        <a:off x="3610327" y="823992"/>
        <a:ext cx="1033143" cy="1032884"/>
      </dsp:txXfrm>
    </dsp:sp>
    <dsp:sp modelId="{DDA538C5-7B15-4C88-A4A4-084C893C932F}">
      <dsp:nvSpPr>
        <dsp:cNvPr id="0" name=""/>
        <dsp:cNvSpPr/>
      </dsp:nvSpPr>
      <dsp:spPr>
        <a:xfrm rot="2700000">
          <a:off x="1347115" y="447796"/>
          <a:ext cx="1827929" cy="182792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588559-04CC-465C-A5CD-63EDCE71F389}">
      <dsp:nvSpPr>
        <dsp:cNvPr id="0" name=""/>
        <dsp:cNvSpPr/>
      </dsp:nvSpPr>
      <dsp:spPr>
        <a:xfrm>
          <a:off x="1588453" y="636478"/>
          <a:ext cx="1446401" cy="1446147"/>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rgbClr val="FF0000"/>
              </a:solidFill>
            </a:rPr>
            <a:t>User</a:t>
          </a:r>
          <a:r>
            <a:rPr lang="en-US" sz="1100" kern="1200" dirty="0"/>
            <a:t>:</a:t>
          </a:r>
        </a:p>
        <a:p>
          <a:pPr marL="0" lvl="0" indent="0" algn="ctr" defTabSz="488950">
            <a:lnSpc>
              <a:spcPct val="90000"/>
            </a:lnSpc>
            <a:spcBef>
              <a:spcPct val="0"/>
            </a:spcBef>
            <a:spcAft>
              <a:spcPct val="35000"/>
            </a:spcAft>
            <a:buNone/>
          </a:pPr>
          <a:r>
            <a:rPr lang="en-US" sz="1100" kern="1200" dirty="0"/>
            <a:t>Login (JWT Token),</a:t>
          </a:r>
        </a:p>
        <a:p>
          <a:pPr marL="0" lvl="0" indent="0" algn="ctr" defTabSz="488950">
            <a:lnSpc>
              <a:spcPct val="90000"/>
            </a:lnSpc>
            <a:spcBef>
              <a:spcPct val="0"/>
            </a:spcBef>
            <a:spcAft>
              <a:spcPct val="35000"/>
            </a:spcAft>
            <a:buNone/>
          </a:pPr>
          <a:r>
            <a:rPr lang="en-US" sz="1100" kern="1200" dirty="0"/>
            <a:t>  Register (JWT Token)</a:t>
          </a:r>
        </a:p>
      </dsp:txBody>
      <dsp:txXfrm>
        <a:off x="1795081" y="843110"/>
        <a:ext cx="1033143" cy="1032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56AD0-D409-431D-8817-EB2546C719B4}">
      <dsp:nvSpPr>
        <dsp:cNvPr id="0" name=""/>
        <dsp:cNvSpPr/>
      </dsp:nvSpPr>
      <dsp:spPr>
        <a:xfrm>
          <a:off x="1441704" y="640"/>
          <a:ext cx="842283" cy="8422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User : JWT TOKE()</a:t>
          </a:r>
        </a:p>
      </dsp:txBody>
      <dsp:txXfrm>
        <a:off x="1565053" y="123989"/>
        <a:ext cx="595585" cy="595585"/>
      </dsp:txXfrm>
    </dsp:sp>
    <dsp:sp modelId="{022CE93B-64D2-4470-BD88-BC94F51167AE}">
      <dsp:nvSpPr>
        <dsp:cNvPr id="0" name=""/>
        <dsp:cNvSpPr/>
      </dsp:nvSpPr>
      <dsp:spPr>
        <a:xfrm rot="2700000">
          <a:off x="2193551" y="722246"/>
          <a:ext cx="223789" cy="2842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203383" y="755363"/>
        <a:ext cx="156652" cy="170562"/>
      </dsp:txXfrm>
    </dsp:sp>
    <dsp:sp modelId="{E488AA17-4A6B-4F75-AFC5-8DDD75125536}">
      <dsp:nvSpPr>
        <dsp:cNvPr id="0" name=""/>
        <dsp:cNvSpPr/>
      </dsp:nvSpPr>
      <dsp:spPr>
        <a:xfrm>
          <a:off x="2335860" y="894796"/>
          <a:ext cx="842283" cy="8422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Postman : API</a:t>
          </a:r>
        </a:p>
      </dsp:txBody>
      <dsp:txXfrm>
        <a:off x="2459209" y="1018145"/>
        <a:ext cx="595585" cy="595585"/>
      </dsp:txXfrm>
    </dsp:sp>
    <dsp:sp modelId="{8850F515-20D8-45D7-977F-F69DA1FDB244}">
      <dsp:nvSpPr>
        <dsp:cNvPr id="0" name=""/>
        <dsp:cNvSpPr/>
      </dsp:nvSpPr>
      <dsp:spPr>
        <a:xfrm rot="7983667">
          <a:off x="2241479" y="1617009"/>
          <a:ext cx="202680" cy="2842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292639" y="1651651"/>
        <a:ext cx="141876" cy="170562"/>
      </dsp:txXfrm>
    </dsp:sp>
    <dsp:sp modelId="{477B92A2-E821-4450-8A20-AA9E123C2639}">
      <dsp:nvSpPr>
        <dsp:cNvPr id="0" name=""/>
        <dsp:cNvSpPr/>
      </dsp:nvSpPr>
      <dsp:spPr>
        <a:xfrm>
          <a:off x="1499662" y="1789592"/>
          <a:ext cx="842283" cy="8422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CRUD Operation</a:t>
          </a:r>
        </a:p>
      </dsp:txBody>
      <dsp:txXfrm>
        <a:off x="1623011" y="1912941"/>
        <a:ext cx="595585" cy="595585"/>
      </dsp:txXfrm>
    </dsp:sp>
    <dsp:sp modelId="{33DF7422-B7D9-4890-869D-C7F8201025B2}">
      <dsp:nvSpPr>
        <dsp:cNvPr id="0" name=""/>
        <dsp:cNvSpPr/>
      </dsp:nvSpPr>
      <dsp:spPr>
        <a:xfrm rot="13393347">
          <a:off x="1326781" y="1625970"/>
          <a:ext cx="246083" cy="2842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1390592" y="1708103"/>
        <a:ext cx="172258" cy="170562"/>
      </dsp:txXfrm>
    </dsp:sp>
    <dsp:sp modelId="{9755DEF1-8B49-49E1-BDD3-BA72C016A6BC}">
      <dsp:nvSpPr>
        <dsp:cNvPr id="0" name=""/>
        <dsp:cNvSpPr/>
      </dsp:nvSpPr>
      <dsp:spPr>
        <a:xfrm>
          <a:off x="547549" y="894796"/>
          <a:ext cx="842283" cy="8422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MangoDB</a:t>
          </a:r>
        </a:p>
      </dsp:txBody>
      <dsp:txXfrm>
        <a:off x="670898" y="1018145"/>
        <a:ext cx="595585" cy="595585"/>
      </dsp:txXfrm>
    </dsp:sp>
    <dsp:sp modelId="{E4D5B5A2-CBE9-4F48-8E93-DA7D0E03423C}">
      <dsp:nvSpPr>
        <dsp:cNvPr id="0" name=""/>
        <dsp:cNvSpPr/>
      </dsp:nvSpPr>
      <dsp:spPr>
        <a:xfrm rot="18900000">
          <a:off x="1299395" y="731203"/>
          <a:ext cx="223789" cy="2842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309227" y="811794"/>
        <a:ext cx="156652" cy="1705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49A59-6DDA-462B-B01D-2EB3EADD66C7}">
      <dsp:nvSpPr>
        <dsp:cNvPr id="0" name=""/>
        <dsp:cNvSpPr/>
      </dsp:nvSpPr>
      <dsp:spPr>
        <a:xfrm>
          <a:off x="0" y="495213"/>
          <a:ext cx="3223323" cy="8212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User </a:t>
          </a:r>
        </a:p>
      </dsp:txBody>
      <dsp:txXfrm>
        <a:off x="472045" y="615487"/>
        <a:ext cx="2279233" cy="580735"/>
      </dsp:txXfrm>
    </dsp:sp>
    <dsp:sp modelId="{C1A75C7D-8419-4562-8891-ABDA72560A92}">
      <dsp:nvSpPr>
        <dsp:cNvPr id="0" name=""/>
        <dsp:cNvSpPr/>
      </dsp:nvSpPr>
      <dsp:spPr>
        <a:xfrm>
          <a:off x="3336785" y="543084"/>
          <a:ext cx="809820" cy="80982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44127" y="852759"/>
        <a:ext cx="595136" cy="190470"/>
      </dsp:txXfrm>
    </dsp:sp>
    <dsp:sp modelId="{ACEAE703-4F7C-459B-BF0F-02395A29FDDF}">
      <dsp:nvSpPr>
        <dsp:cNvPr id="0" name=""/>
        <dsp:cNvSpPr/>
      </dsp:nvSpPr>
      <dsp:spPr>
        <a:xfrm>
          <a:off x="4259980" y="249873"/>
          <a:ext cx="1396242" cy="13962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Voice Command</a:t>
          </a:r>
        </a:p>
      </dsp:txBody>
      <dsp:txXfrm>
        <a:off x="4464455" y="454348"/>
        <a:ext cx="987292" cy="987292"/>
      </dsp:txXfrm>
    </dsp:sp>
    <dsp:sp modelId="{4BA68A2B-E319-49E9-AFFA-A95B7DF6F29F}">
      <dsp:nvSpPr>
        <dsp:cNvPr id="0" name=""/>
        <dsp:cNvSpPr/>
      </dsp:nvSpPr>
      <dsp:spPr>
        <a:xfrm>
          <a:off x="5769598" y="543084"/>
          <a:ext cx="809820" cy="80982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876940" y="709907"/>
        <a:ext cx="595136" cy="476174"/>
      </dsp:txXfrm>
    </dsp:sp>
    <dsp:sp modelId="{3BDA8B3D-9BF5-47E6-9719-74F6F3E8C7BC}">
      <dsp:nvSpPr>
        <dsp:cNvPr id="0" name=""/>
        <dsp:cNvSpPr/>
      </dsp:nvSpPr>
      <dsp:spPr>
        <a:xfrm>
          <a:off x="6692794" y="249873"/>
          <a:ext cx="1396242" cy="13962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Product Suggestion</a:t>
          </a:r>
        </a:p>
      </dsp:txBody>
      <dsp:txXfrm>
        <a:off x="6897269" y="454348"/>
        <a:ext cx="987292" cy="987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49A59-6DDA-462B-B01D-2EB3EADD66C7}">
      <dsp:nvSpPr>
        <dsp:cNvPr id="0" name=""/>
        <dsp:cNvSpPr/>
      </dsp:nvSpPr>
      <dsp:spPr>
        <a:xfrm>
          <a:off x="0" y="524032"/>
          <a:ext cx="3223323" cy="8212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User </a:t>
          </a:r>
        </a:p>
      </dsp:txBody>
      <dsp:txXfrm>
        <a:off x="472045" y="644306"/>
        <a:ext cx="2279233" cy="580735"/>
      </dsp:txXfrm>
    </dsp:sp>
    <dsp:sp modelId="{C1A75C7D-8419-4562-8891-ABDA72560A92}">
      <dsp:nvSpPr>
        <dsp:cNvPr id="0" name=""/>
        <dsp:cNvSpPr/>
      </dsp:nvSpPr>
      <dsp:spPr>
        <a:xfrm>
          <a:off x="3336785" y="543084"/>
          <a:ext cx="809820" cy="809820"/>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444127" y="852759"/>
        <a:ext cx="595136" cy="190470"/>
      </dsp:txXfrm>
    </dsp:sp>
    <dsp:sp modelId="{ACEAE703-4F7C-459B-BF0F-02395A29FDDF}">
      <dsp:nvSpPr>
        <dsp:cNvPr id="0" name=""/>
        <dsp:cNvSpPr/>
      </dsp:nvSpPr>
      <dsp:spPr>
        <a:xfrm>
          <a:off x="4259980" y="249873"/>
          <a:ext cx="1396242" cy="13962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ID</a:t>
          </a:r>
        </a:p>
      </dsp:txBody>
      <dsp:txXfrm>
        <a:off x="4464455" y="454348"/>
        <a:ext cx="987292" cy="987292"/>
      </dsp:txXfrm>
    </dsp:sp>
    <dsp:sp modelId="{4BA68A2B-E319-49E9-AFFA-A95B7DF6F29F}">
      <dsp:nvSpPr>
        <dsp:cNvPr id="0" name=""/>
        <dsp:cNvSpPr/>
      </dsp:nvSpPr>
      <dsp:spPr>
        <a:xfrm>
          <a:off x="5769598" y="543084"/>
          <a:ext cx="809820" cy="809820"/>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876940" y="709907"/>
        <a:ext cx="595136" cy="476174"/>
      </dsp:txXfrm>
    </dsp:sp>
    <dsp:sp modelId="{3BDA8B3D-9BF5-47E6-9719-74F6F3E8C7BC}">
      <dsp:nvSpPr>
        <dsp:cNvPr id="0" name=""/>
        <dsp:cNvSpPr/>
      </dsp:nvSpPr>
      <dsp:spPr>
        <a:xfrm>
          <a:off x="6692794" y="249873"/>
          <a:ext cx="1396242" cy="13962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Identification </a:t>
          </a:r>
        </a:p>
      </dsp:txBody>
      <dsp:txXfrm>
        <a:off x="6897269" y="454348"/>
        <a:ext cx="987292" cy="987292"/>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4/28/2022</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hdphoto" Target="../media/hdphoto2.wdp"/><Relationship Id="rId3" Type="http://schemas.openxmlformats.org/officeDocument/2006/relationships/image" Target="../media/image7.png"/><Relationship Id="rId7" Type="http://schemas.openxmlformats.org/officeDocument/2006/relationships/diagramColors" Target="../diagrams/colors3.xml"/><Relationship Id="rId12"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diagramQuickStyle" Target="../diagrams/quickStyle3.xml"/><Relationship Id="rId11" Type="http://schemas.openxmlformats.org/officeDocument/2006/relationships/image" Target="../media/image12.png"/><Relationship Id="rId5" Type="http://schemas.openxmlformats.org/officeDocument/2006/relationships/diagramLayout" Target="../diagrams/layout3.xml"/><Relationship Id="rId10" Type="http://schemas.microsoft.com/office/2007/relationships/hdphoto" Target="../media/hdphoto1.wdp"/><Relationship Id="rId4" Type="http://schemas.openxmlformats.org/officeDocument/2006/relationships/diagramData" Target="../diagrams/data3.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diagramColors" Target="../diagrams/colors4.xml"/><Relationship Id="rId12"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diagramQuickStyle" Target="../diagrams/quickStyle4.xml"/><Relationship Id="rId11" Type="http://schemas.openxmlformats.org/officeDocument/2006/relationships/image" Target="../media/image13.png"/><Relationship Id="rId5" Type="http://schemas.openxmlformats.org/officeDocument/2006/relationships/diagramLayout" Target="../diagrams/layout4.xml"/><Relationship Id="rId10" Type="http://schemas.microsoft.com/office/2007/relationships/hdphoto" Target="../media/hdphoto1.wdp"/><Relationship Id="rId4" Type="http://schemas.openxmlformats.org/officeDocument/2006/relationships/diagramData" Target="../diagrams/data4.xml"/><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idx="4294967295"/>
          </p:nvPr>
        </p:nvSpPr>
        <p:spPr>
          <a:xfrm>
            <a:off x="866947" y="4285003"/>
            <a:ext cx="10458106" cy="764312"/>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Development of multi-model E-commerce website using </a:t>
            </a:r>
            <a:r>
              <a:rPr lang="en-US" dirty="0">
                <a:solidFill>
                  <a:srgbClr val="FF0000"/>
                </a:solidFill>
                <a:latin typeface="Times New Roman" panose="02020603050405020304" pitchFamily="18" charset="0"/>
                <a:cs typeface="Times New Roman" panose="02020603050405020304" pitchFamily="18" charset="0"/>
              </a:rPr>
              <a:t>MERN</a:t>
            </a:r>
            <a:r>
              <a:rPr lang="en-US" dirty="0">
                <a:latin typeface="Times New Roman" panose="02020603050405020304" pitchFamily="18" charset="0"/>
                <a:cs typeface="Times New Roman" panose="02020603050405020304" pitchFamily="18" charset="0"/>
              </a:rPr>
              <a:t> Stack</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4294967295"/>
          </p:nvPr>
        </p:nvSpPr>
        <p:spPr>
          <a:xfrm>
            <a:off x="3247037" y="5176244"/>
            <a:ext cx="5332874" cy="1020560"/>
          </a:xfrm>
        </p:spPr>
        <p:txBody>
          <a:bodyPr>
            <a:normAutofit/>
          </a:bodyPr>
          <a:lstStyle/>
          <a:p>
            <a:pPr marL="0" indent="0">
              <a:buNone/>
            </a:pPr>
            <a:r>
              <a:rPr lang="en-US" sz="1800" b="1" u="sng" dirty="0">
                <a:solidFill>
                  <a:schemeClr val="tx1"/>
                </a:solidFill>
                <a:latin typeface="Times New Roman" panose="02020603050405020304" pitchFamily="18" charset="0"/>
                <a:cs typeface="Times New Roman" panose="02020603050405020304" pitchFamily="18" charset="0"/>
              </a:rPr>
              <a:t>Done By</a:t>
            </a:r>
            <a:r>
              <a:rPr lang="en-US" sz="1800" b="1" dirty="0">
                <a:solidFill>
                  <a:schemeClr val="tx1"/>
                </a:solidFill>
                <a:latin typeface="Times New Roman" panose="02020603050405020304" pitchFamily="18" charset="0"/>
                <a:cs typeface="Times New Roman" panose="02020603050405020304" pitchFamily="18" charset="0"/>
              </a:rPr>
              <a:t>: Rajeshwaran S (CSE Department)</a:t>
            </a:r>
          </a:p>
          <a:p>
            <a:pPr marL="0" indent="0">
              <a:buNone/>
            </a:pPr>
            <a:r>
              <a:rPr lang="en-US" sz="1800" b="1" u="sng" dirty="0">
                <a:solidFill>
                  <a:schemeClr val="tx1"/>
                </a:solidFill>
                <a:latin typeface="Times New Roman" panose="02020603050405020304" pitchFamily="18" charset="0"/>
                <a:cs typeface="Times New Roman" panose="02020603050405020304" pitchFamily="18" charset="0"/>
              </a:rPr>
              <a:t>Guided By</a:t>
            </a:r>
            <a:r>
              <a:rPr lang="en-US" sz="1800" b="1" dirty="0">
                <a:solidFill>
                  <a:schemeClr val="tx1"/>
                </a:solidFill>
                <a:latin typeface="Times New Roman" panose="02020603050405020304" pitchFamily="18" charset="0"/>
                <a:cs typeface="Times New Roman" panose="02020603050405020304" pitchFamily="18" charset="0"/>
              </a:rPr>
              <a:t>: Ms.P.Dhivya</a:t>
            </a:r>
            <a:r>
              <a:rPr lang="en-US" sz="1800" b="1" dirty="0">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(Associate Professor, CSE)</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 </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09452"/>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u="sng" dirty="0"/>
              <a:t> </a:t>
            </a:r>
            <a:endParaRPr lang="en-US" sz="1200" dirty="0"/>
          </a:p>
          <a:p>
            <a:endParaRPr lang="en-US" sz="1200" u="sng" dirty="0"/>
          </a:p>
        </p:txBody>
      </p:sp>
      <p:pic>
        <p:nvPicPr>
          <p:cNvPr id="6" name="Google Shape;86;p1" descr="download.jpg">
            <a:extLst>
              <a:ext uri="{FF2B5EF4-FFF2-40B4-BE49-F238E27FC236}">
                <a16:creationId xmlns:a16="http://schemas.microsoft.com/office/drawing/2014/main" id="{DEC2F10A-AE65-44DD-935A-5094B6FFB025}"/>
              </a:ext>
            </a:extLst>
          </p:cNvPr>
          <p:cNvPicPr preferRelativeResize="0"/>
          <p:nvPr/>
        </p:nvPicPr>
        <p:blipFill rotWithShape="1">
          <a:blip r:embed="rId2">
            <a:alphaModFix/>
          </a:blip>
          <a:srcRect/>
          <a:stretch/>
        </p:blipFill>
        <p:spPr>
          <a:xfrm>
            <a:off x="5317824" y="1461545"/>
            <a:ext cx="908806" cy="8259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Google Shape;90;p1">
            <a:extLst>
              <a:ext uri="{FF2B5EF4-FFF2-40B4-BE49-F238E27FC236}">
                <a16:creationId xmlns:a16="http://schemas.microsoft.com/office/drawing/2014/main" id="{D5070260-DBA7-4329-AB7B-83A4057FE07E}"/>
              </a:ext>
            </a:extLst>
          </p:cNvPr>
          <p:cNvSpPr txBox="1"/>
          <p:nvPr/>
        </p:nvSpPr>
        <p:spPr>
          <a:xfrm>
            <a:off x="2095537" y="2492132"/>
            <a:ext cx="7635875" cy="948978"/>
          </a:xfrm>
          <a:prstGeom prst="rect">
            <a:avLst/>
          </a:prstGeom>
          <a:noFill/>
          <a:ln>
            <a:noFill/>
          </a:ln>
        </p:spPr>
        <p:txBody>
          <a:bodyPr spcFirstLastPara="1" wrap="square" lIns="0" tIns="12700" rIns="0" bIns="0" anchor="t" anchorCtr="0">
            <a:spAutoFit/>
          </a:bodyPr>
          <a:lstStyle/>
          <a:p>
            <a:pPr marL="0" marR="0" lvl="0" indent="0" algn="ctr" rtl="0">
              <a:spcBef>
                <a:spcPts val="0"/>
              </a:spcBef>
              <a:spcAft>
                <a:spcPts val="0"/>
              </a:spcAft>
              <a:buNone/>
            </a:pPr>
            <a:r>
              <a:rPr lang="en-US" sz="2400" b="1" i="0" u="none" strike="noStrike" cap="none" dirty="0">
                <a:solidFill>
                  <a:srgbClr val="C00000"/>
                </a:solidFill>
                <a:latin typeface="Times New Roman"/>
                <a:ea typeface="Times New Roman"/>
                <a:cs typeface="Times New Roman"/>
                <a:sym typeface="Times New Roman"/>
              </a:rPr>
              <a:t>IFET COLLEGE OF ENGINEERING</a:t>
            </a:r>
            <a:endParaRPr sz="2400" b="1" i="0" u="none" strike="noStrike" cap="none" dirty="0">
              <a:solidFill>
                <a:srgbClr val="C00000"/>
              </a:solidFill>
              <a:latin typeface="Times New Roman"/>
              <a:ea typeface="Times New Roman"/>
              <a:cs typeface="Times New Roman"/>
              <a:sym typeface="Times New Roman"/>
            </a:endParaRPr>
          </a:p>
          <a:p>
            <a:pPr marL="0" marR="0" lvl="0" indent="0" algn="ctr" rtl="0">
              <a:lnSpc>
                <a:spcPct val="150000"/>
              </a:lnSpc>
              <a:spcBef>
                <a:spcPts val="10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(An Autonomous Institution)</a:t>
            </a:r>
            <a:endParaRPr sz="2400" b="0" i="0" u="none" strike="noStrike" cap="none" dirty="0">
              <a:solidFill>
                <a:schemeClr val="dk1"/>
              </a:solidFill>
              <a:latin typeface="Times New Roman"/>
              <a:ea typeface="Times New Roman"/>
              <a:cs typeface="Times New Roman"/>
              <a:sym typeface="Times New Roman"/>
            </a:endParaRPr>
          </a:p>
        </p:txBody>
      </p:sp>
      <p:sp>
        <p:nvSpPr>
          <p:cNvPr id="8" name="Google Shape;94;p1">
            <a:extLst>
              <a:ext uri="{FF2B5EF4-FFF2-40B4-BE49-F238E27FC236}">
                <a16:creationId xmlns:a16="http://schemas.microsoft.com/office/drawing/2014/main" id="{7651880B-D6C5-4750-8C52-0236B1D2CB47}"/>
              </a:ext>
            </a:extLst>
          </p:cNvPr>
          <p:cNvSpPr txBox="1"/>
          <p:nvPr/>
        </p:nvSpPr>
        <p:spPr>
          <a:xfrm>
            <a:off x="2095537" y="3623727"/>
            <a:ext cx="7493100" cy="859210"/>
          </a:xfrm>
          <a:prstGeom prst="rect">
            <a:avLst/>
          </a:prstGeom>
          <a:noFill/>
          <a:ln>
            <a:noFill/>
          </a:ln>
        </p:spPr>
        <p:txBody>
          <a:bodyPr spcFirstLastPara="1" wrap="square" lIns="0" tIns="12700" rIns="0" bIns="0" anchor="t" anchorCtr="0">
            <a:spAutoFit/>
          </a:bodyPr>
          <a:lstStyle/>
          <a:p>
            <a:pPr marL="488950" marR="0" lvl="0" indent="-476250" algn="ctr" rtl="0">
              <a:lnSpc>
                <a:spcPct val="100000"/>
              </a:lnSpc>
              <a:spcBef>
                <a:spcPts val="0"/>
              </a:spcBef>
              <a:spcAft>
                <a:spcPts val="0"/>
              </a:spcAft>
              <a:buClr>
                <a:srgbClr val="0070C0"/>
              </a:buClr>
              <a:buSzPts val="2800"/>
              <a:buFont typeface="Times New Roman"/>
              <a:buNone/>
            </a:pPr>
            <a:r>
              <a:rPr lang="en-US" sz="2200" b="1" dirty="0">
                <a:solidFill>
                  <a:srgbClr val="0070C0"/>
                </a:solidFill>
                <a:latin typeface="Times New Roman"/>
                <a:ea typeface="Times New Roman"/>
                <a:cs typeface="Times New Roman"/>
                <a:sym typeface="Times New Roman"/>
              </a:rPr>
              <a:t>Department of Computer Science and Engineering</a:t>
            </a:r>
          </a:p>
          <a:p>
            <a:pPr marL="488950" marR="0" lvl="0" indent="-476250" algn="ctr" rtl="0">
              <a:lnSpc>
                <a:spcPct val="150000"/>
              </a:lnSpc>
              <a:spcBef>
                <a:spcPts val="0"/>
              </a:spcBef>
              <a:spcAft>
                <a:spcPts val="0"/>
              </a:spcAft>
              <a:buClr>
                <a:srgbClr val="0070C0"/>
              </a:buClr>
              <a:buSzPts val="2800"/>
              <a:buFont typeface="Times New Roman"/>
              <a:buNone/>
            </a:pPr>
            <a:r>
              <a:rPr lang="en-US" sz="2200" b="0" i="0" u="none" strike="noStrike" cap="none">
                <a:solidFill>
                  <a:srgbClr val="FF0000"/>
                </a:solidFill>
                <a:latin typeface="Times New Roman"/>
                <a:ea typeface="Times New Roman"/>
                <a:cs typeface="Times New Roman"/>
                <a:sym typeface="Times New Roman"/>
              </a:rPr>
              <a:t>Code</a:t>
            </a:r>
            <a:r>
              <a:rPr lang="en-US" sz="2200" b="0" i="0" u="none" strike="noStrike" cap="none" dirty="0">
                <a:solidFill>
                  <a:srgbClr val="FF0000"/>
                </a:solidFill>
                <a:latin typeface="Times New Roman"/>
                <a:ea typeface="Times New Roman"/>
                <a:cs typeface="Times New Roman"/>
                <a:sym typeface="Times New Roman"/>
              </a:rPr>
              <a:t>: CS8811</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Problem Definition</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9797" y="2787580"/>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468254" y="1505020"/>
            <a:ext cx="9459517" cy="4708981"/>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People nowadays are interested in purchasing products from an internet retailer.  </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Books, technological and electrical devices, clothing, furniture, and medicine are all items that can be purchased via an online store.</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rgbClr val="FF0000"/>
                </a:solidFill>
                <a:latin typeface="Times New Roman" panose="02020603050405020304" pitchFamily="18" charset="0"/>
                <a:cs typeface="Times New Roman" panose="02020603050405020304" pitchFamily="18" charset="0"/>
              </a:rPr>
              <a:t>Flipkart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cs typeface="Times New Roman" panose="02020603050405020304" pitchFamily="18" charset="0"/>
              </a:rPr>
              <a:t>Amazon</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now play a critical role in the online shop environment, providing 10 crore+ products that may be delivered worldwide.</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Lenskart uses AI and ChatBot to get customers to buy and demo products from the comfort of their own homes.  </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Our program offers the same functionality, but it also includes a </a:t>
            </a:r>
            <a:r>
              <a:rPr lang="en-US" sz="2000" dirty="0">
                <a:solidFill>
                  <a:srgbClr val="FF0000"/>
                </a:solidFill>
                <a:latin typeface="Times New Roman" panose="02020603050405020304" pitchFamily="18" charset="0"/>
                <a:cs typeface="Times New Roman" panose="02020603050405020304" pitchFamily="18" charset="0"/>
              </a:rPr>
              <a:t>Voice Assistant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 </a:t>
            </a:r>
            <a:r>
              <a:rPr lang="en-US" sz="2000" dirty="0">
                <a:solidFill>
                  <a:srgbClr val="FF0000"/>
                </a:solidFill>
                <a:latin typeface="Times New Roman" panose="02020603050405020304" pitchFamily="18" charset="0"/>
                <a:cs typeface="Times New Roman" panose="02020603050405020304" pitchFamily="18" charset="0"/>
              </a:rPr>
              <a:t>ChatBot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 </a:t>
            </a:r>
            <a:r>
              <a:rPr lang="en-US" sz="2000" dirty="0">
                <a:solidFill>
                  <a:srgbClr val="FF0000"/>
                </a:solidFill>
                <a:latin typeface="Times New Roman" panose="02020603050405020304" pitchFamily="18" charset="0"/>
                <a:cs typeface="Times New Roman" panose="02020603050405020304" pitchFamily="18" charset="0"/>
              </a:rPr>
              <a:t>Product Recommendation System</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Secured Login authentication using JWT token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and products that can be found using QR codes and their </a:t>
            </a:r>
            <a:r>
              <a:rPr lang="en-US" sz="2000" dirty="0">
                <a:solidFill>
                  <a:srgbClr val="FF0000"/>
                </a:solidFill>
                <a:latin typeface="Times New Roman" panose="02020603050405020304" pitchFamily="18" charset="0"/>
                <a:cs typeface="Times New Roman" panose="02020603050405020304" pitchFamily="18" charset="0"/>
              </a:rPr>
              <a:t>product IDs</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to map the unique products.</a:t>
            </a: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spTree>
    <p:extLst>
      <p:ext uri="{BB962C8B-B14F-4D97-AF65-F5344CB8AC3E}">
        <p14:creationId xmlns:p14="http://schemas.microsoft.com/office/powerpoint/2010/main" val="167183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Existing System</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952778" y="1533465"/>
            <a:ext cx="9232686" cy="5324535"/>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 the existing system, we have </a:t>
            </a:r>
            <a:r>
              <a:rPr lang="en-US" sz="2000" dirty="0">
                <a:solidFill>
                  <a:srgbClr val="FF0000"/>
                </a:solidFill>
                <a:latin typeface="Times New Roman" panose="02020603050405020304" pitchFamily="18" charset="0"/>
                <a:cs typeface="Times New Roman" panose="02020603050405020304" pitchFamily="18" charset="0"/>
              </a:rPr>
              <a:t>Amazon and Flipkart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These are the sites which will delivers the product in online stores to customer.</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 the Flipkart had a recommendation to recommend the products which customer was already visited in their site. </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Flipkart gives the recommendation based on searching or already visited products.</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It will increase the </a:t>
            </a:r>
            <a:r>
              <a:rPr lang="en-US" sz="2000" dirty="0">
                <a:solidFill>
                  <a:srgbClr val="FF0000"/>
                </a:solidFill>
                <a:latin typeface="Times New Roman" panose="02020603050405020304" pitchFamily="18" charset="0"/>
                <a:cs typeface="Times New Roman" panose="02020603050405020304" pitchFamily="18" charset="0"/>
              </a:rPr>
              <a:t>productivity</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cs typeface="Times New Roman" panose="02020603050405020304" pitchFamily="18" charset="0"/>
              </a:rPr>
              <a:t>readability</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of their site to attract the customer to buy their products</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 Amazon, It provides the various services like It acts as the bank transaction medium. </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It will have the voice assistant as </a:t>
            </a:r>
            <a:r>
              <a:rPr lang="en-US" sz="2000" dirty="0">
                <a:solidFill>
                  <a:srgbClr val="FF0000"/>
                </a:solidFill>
                <a:latin typeface="Times New Roman" panose="02020603050405020304" pitchFamily="18" charset="0"/>
                <a:cs typeface="Times New Roman" panose="02020603050405020304" pitchFamily="18" charset="0"/>
              </a:rPr>
              <a:t>ALEXA</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to search for products. And also have the product recommendation system like Flipkart. </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spTree>
    <p:extLst>
      <p:ext uri="{BB962C8B-B14F-4D97-AF65-F5344CB8AC3E}">
        <p14:creationId xmlns:p14="http://schemas.microsoft.com/office/powerpoint/2010/main" val="238764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Disadvantages </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68417" y="2816762"/>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604434" y="1442945"/>
            <a:ext cx="10092321" cy="3730317"/>
          </a:xfrm>
          <a:prstGeom prst="rect">
            <a:avLst/>
          </a:prstGeom>
          <a:noFill/>
        </p:spPr>
        <p:txBody>
          <a:bodyPr wrap="square" rtlCol="0">
            <a:spAutoFit/>
          </a:bodyPr>
          <a:lstStyle/>
          <a:p>
            <a:pPr>
              <a:lnSpc>
                <a:spcPct val="150000"/>
              </a:lnSpc>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US" sz="2000" b="0" i="0" dirty="0">
                <a:solidFill>
                  <a:srgbClr val="000000"/>
                </a:solidFill>
                <a:effectLst/>
                <a:latin typeface="Times New Roman" panose="02020603050405020304" pitchFamily="18" charset="0"/>
                <a:cs typeface="Times New Roman" panose="02020603050405020304" pitchFamily="18" charset="0"/>
              </a:rPr>
              <a:t>The biggest problem is that it takes at least a </a:t>
            </a:r>
            <a:r>
              <a:rPr lang="en-US" sz="2000" b="0" i="0" dirty="0">
                <a:solidFill>
                  <a:srgbClr val="FF0000"/>
                </a:solidFill>
                <a:effectLst/>
                <a:latin typeface="Times New Roman" panose="02020603050405020304" pitchFamily="18" charset="0"/>
                <a:cs typeface="Times New Roman" panose="02020603050405020304" pitchFamily="18" charset="0"/>
              </a:rPr>
              <a:t>day to deliver a product </a:t>
            </a:r>
            <a:r>
              <a:rPr lang="en-US" sz="2000" b="0" i="0" dirty="0">
                <a:solidFill>
                  <a:srgbClr val="000000"/>
                </a:solidFill>
                <a:effectLst/>
                <a:latin typeface="Times New Roman" panose="02020603050405020304" pitchFamily="18" charset="0"/>
                <a:cs typeface="Times New Roman" panose="02020603050405020304" pitchFamily="18" charset="0"/>
              </a:rPr>
              <a:t>to the customer.</a:t>
            </a:r>
          </a:p>
          <a:p>
            <a:pPr>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 </a:t>
            </a:r>
          </a:p>
          <a:p>
            <a:pPr marL="342900" indent="-342900">
              <a:lnSpc>
                <a:spcPct val="150000"/>
              </a:lnSpc>
              <a:buFont typeface="Courier New" panose="02070309020205020404" pitchFamily="49" charset="0"/>
              <a:buChar char="o"/>
            </a:pPr>
            <a:r>
              <a:rPr lang="en-US" sz="2000" dirty="0">
                <a:solidFill>
                  <a:srgbClr val="FF0000"/>
                </a:solidFill>
                <a:latin typeface="Times New Roman" panose="02020603050405020304" pitchFamily="18" charset="0"/>
                <a:cs typeface="Times New Roman" panose="02020603050405020304" pitchFamily="18" charset="0"/>
              </a:rPr>
              <a:t>Takes more time </a:t>
            </a:r>
            <a:r>
              <a:rPr lang="en-US" sz="2000" dirty="0">
                <a:solidFill>
                  <a:srgbClr val="000000"/>
                </a:solidFill>
                <a:latin typeface="Times New Roman" panose="02020603050405020304" pitchFamily="18" charset="0"/>
                <a:cs typeface="Times New Roman" panose="02020603050405020304" pitchFamily="18" charset="0"/>
              </a:rPr>
              <a:t>to complete the orders</a:t>
            </a:r>
          </a:p>
          <a:p>
            <a:pPr marL="342900" indent="-342900">
              <a:lnSpc>
                <a:spcPct val="150000"/>
              </a:lnSpc>
              <a:buFont typeface="Courier New" panose="02070309020205020404" pitchFamily="49" charset="0"/>
              <a:buChar char="o"/>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US" sz="2000" dirty="0">
                <a:solidFill>
                  <a:srgbClr val="000000"/>
                </a:solidFill>
                <a:latin typeface="Times New Roman" panose="02020603050405020304" pitchFamily="18" charset="0"/>
                <a:cs typeface="Times New Roman" panose="02020603050405020304" pitchFamily="18" charset="0"/>
              </a:rPr>
              <a:t>It will </a:t>
            </a:r>
            <a:r>
              <a:rPr lang="en-US" sz="2000" dirty="0">
                <a:solidFill>
                  <a:srgbClr val="FF0000"/>
                </a:solidFill>
                <a:latin typeface="Times New Roman" panose="02020603050405020304" pitchFamily="18" charset="0"/>
                <a:cs typeface="Times New Roman" panose="02020603050405020304" pitchFamily="18" charset="0"/>
              </a:rPr>
              <a:t>need more suggestion on product</a:t>
            </a:r>
            <a:r>
              <a:rPr lang="en-US" sz="2000" dirty="0">
                <a:solidFill>
                  <a:srgbClr val="000000"/>
                </a:solidFill>
                <a:latin typeface="Times New Roman" panose="02020603050405020304" pitchFamily="18" charset="0"/>
                <a:cs typeface="Times New Roman" panose="02020603050405020304" pitchFamily="18" charset="0"/>
              </a:rPr>
              <a:t>, which should more durable and quality.</a:t>
            </a:r>
          </a:p>
          <a:p>
            <a:pPr>
              <a:lnSpc>
                <a:spcPct val="150000"/>
              </a:lnSpc>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US" sz="2000" dirty="0">
                <a:solidFill>
                  <a:srgbClr val="000000"/>
                </a:solidFill>
                <a:latin typeface="Times New Roman" panose="02020603050405020304" pitchFamily="18" charset="0"/>
                <a:cs typeface="Times New Roman" panose="02020603050405020304" pitchFamily="18" charset="0"/>
              </a:rPr>
              <a:t>It should not </a:t>
            </a:r>
            <a:r>
              <a:rPr lang="en-US" sz="2000" dirty="0">
                <a:solidFill>
                  <a:srgbClr val="FF0000"/>
                </a:solidFill>
                <a:latin typeface="Times New Roman" panose="02020603050405020304" pitchFamily="18" charset="0"/>
                <a:cs typeface="Times New Roman" panose="02020603050405020304" pitchFamily="18" charset="0"/>
              </a:rPr>
              <a:t>work for quantity and works for quality</a:t>
            </a: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spTree>
    <p:extLst>
      <p:ext uri="{BB962C8B-B14F-4D97-AF65-F5344CB8AC3E}">
        <p14:creationId xmlns:p14="http://schemas.microsoft.com/office/powerpoint/2010/main" val="301478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Proposed System</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9797" y="2787580"/>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555447" y="1602297"/>
            <a:ext cx="10092321" cy="4093428"/>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Present we are using many sites to buy their product from various online stores. It gets rising many benefits to the customer and </a:t>
            </a:r>
            <a:r>
              <a:rPr lang="en-US" sz="2000" dirty="0">
                <a:solidFill>
                  <a:srgbClr val="FF0000"/>
                </a:solidFill>
                <a:latin typeface="Times New Roman" panose="02020603050405020304" pitchFamily="18" charset="0"/>
                <a:cs typeface="Times New Roman" panose="02020603050405020304" pitchFamily="18" charset="0"/>
              </a:rPr>
              <a:t>also rises many inconvenience to customer</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The problems are </a:t>
            </a:r>
            <a:r>
              <a:rPr lang="en-US" sz="2000" dirty="0">
                <a:solidFill>
                  <a:srgbClr val="FF0000"/>
                </a:solidFill>
                <a:latin typeface="Times New Roman" panose="02020603050405020304" pitchFamily="18" charset="0"/>
                <a:cs typeface="Times New Roman" panose="02020603050405020304" pitchFamily="18" charset="0"/>
              </a:rPr>
              <a:t>transaction failure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product miss match, product may be damaged while transportation of products from one location to another location.</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These can be solved, that’s why I looks forward to proposed this solution to customer.</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The Features are </a:t>
            </a:r>
            <a:r>
              <a:rPr lang="en-US" sz="2000" dirty="0">
                <a:solidFill>
                  <a:srgbClr val="FF0000"/>
                </a:solidFill>
                <a:latin typeface="Times New Roman" panose="02020603050405020304" pitchFamily="18" charset="0"/>
                <a:cs typeface="Times New Roman" panose="02020603050405020304" pitchFamily="18" charset="0"/>
              </a:rPr>
              <a:t>Voice Assistant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Image Search</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Product Search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using their respective </a:t>
            </a:r>
            <a:r>
              <a:rPr lang="en-US" sz="2000" dirty="0">
                <a:solidFill>
                  <a:srgbClr val="FF0000"/>
                </a:solidFill>
                <a:latin typeface="Times New Roman" panose="02020603050405020304" pitchFamily="18" charset="0"/>
                <a:cs typeface="Times New Roman" panose="02020603050405020304" pitchFamily="18" charset="0"/>
              </a:rPr>
              <a:t>ID</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which can be generated in the Database.</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And also I want to implement in our site is that </a:t>
            </a:r>
            <a:r>
              <a:rPr lang="en-US" sz="2000" dirty="0">
                <a:solidFill>
                  <a:srgbClr val="FF0000"/>
                </a:solidFill>
                <a:latin typeface="Times New Roman" panose="02020603050405020304" pitchFamily="18" charset="0"/>
                <a:cs typeface="Times New Roman" panose="02020603050405020304" pitchFamily="18" charset="0"/>
              </a:rPr>
              <a:t>QR Code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to Search the product effectively.</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p:spPr>
      </p:pic>
    </p:spTree>
    <p:extLst>
      <p:ext uri="{BB962C8B-B14F-4D97-AF65-F5344CB8AC3E}">
        <p14:creationId xmlns:p14="http://schemas.microsoft.com/office/powerpoint/2010/main" val="22638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Proposed System</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1341120" y="4303313"/>
            <a:ext cx="9241487" cy="1938992"/>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This is the architecture for voice assistant, which will suggest the users wants to looking for the </a:t>
            </a:r>
            <a:r>
              <a:rPr lang="en-US" sz="2000" dirty="0">
                <a:solidFill>
                  <a:srgbClr val="FF0000"/>
                </a:solidFill>
                <a:latin typeface="Times New Roman" panose="02020603050405020304" pitchFamily="18" charset="0"/>
                <a:cs typeface="Times New Roman" panose="02020603050405020304" pitchFamily="18" charset="0"/>
              </a:rPr>
              <a:t>products suggestions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to buy.</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The product suggestion which analysis the product rating and review of the customer has gave for that product.</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graphicFrame>
        <p:nvGraphicFramePr>
          <p:cNvPr id="4" name="Diagram 3">
            <a:extLst>
              <a:ext uri="{FF2B5EF4-FFF2-40B4-BE49-F238E27FC236}">
                <a16:creationId xmlns:a16="http://schemas.microsoft.com/office/drawing/2014/main" id="{DE902A22-B946-496F-B672-2ED758B0357E}"/>
              </a:ext>
            </a:extLst>
          </p:cNvPr>
          <p:cNvGraphicFramePr/>
          <p:nvPr>
            <p:extLst>
              <p:ext uri="{D42A27DB-BD31-4B8C-83A1-F6EECF244321}">
                <p14:modId xmlns:p14="http://schemas.microsoft.com/office/powerpoint/2010/main" val="251576658"/>
              </p:ext>
            </p:extLst>
          </p:nvPr>
        </p:nvGraphicFramePr>
        <p:xfrm>
          <a:off x="2204400" y="2280385"/>
          <a:ext cx="8089123" cy="18959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E898B692-7959-4E7B-A4DC-BF08DC0C467A}"/>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25000"/>
                    </a14:imgEffect>
                    <a14:imgEffect>
                      <a14:brightnessContrast bright="13000"/>
                    </a14:imgEffect>
                  </a14:imgLayer>
                </a14:imgProps>
              </a:ext>
            </a:extLst>
          </a:blip>
          <a:stretch>
            <a:fillRect/>
          </a:stretch>
        </p:blipFill>
        <p:spPr>
          <a:xfrm>
            <a:off x="3075650" y="1194325"/>
            <a:ext cx="1475556" cy="1475556"/>
          </a:xfrm>
          <a:prstGeom prst="ellipse">
            <a:avLst/>
          </a:prstGeom>
          <a:ln>
            <a:noFill/>
          </a:ln>
          <a:effectLst>
            <a:softEdge rad="112500"/>
          </a:effectLst>
        </p:spPr>
      </p:pic>
      <p:pic>
        <p:nvPicPr>
          <p:cNvPr id="9" name="Picture 8">
            <a:extLst>
              <a:ext uri="{FF2B5EF4-FFF2-40B4-BE49-F238E27FC236}">
                <a16:creationId xmlns:a16="http://schemas.microsoft.com/office/drawing/2014/main" id="{5FC6A50B-07FC-44D5-83B2-8E884E3E31F7}"/>
              </a:ext>
            </a:extLst>
          </p:cNvPr>
          <p:cNvPicPr>
            <a:picLocks noChangeAspect="1"/>
          </p:cNvPicPr>
          <p:nvPr/>
        </p:nvPicPr>
        <p:blipFill>
          <a:blip r:embed="rId11"/>
          <a:stretch>
            <a:fillRect/>
          </a:stretch>
        </p:blipFill>
        <p:spPr>
          <a:xfrm>
            <a:off x="6750655" y="1477006"/>
            <a:ext cx="744636" cy="803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BFFB4DEA-7BEA-4C3F-83D0-BCBBA3A2F85C}"/>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2000"/>
                    </a14:imgEffect>
                  </a14:imgLayer>
                </a14:imgProps>
              </a:ext>
            </a:extLst>
          </a:blip>
          <a:stretch>
            <a:fillRect/>
          </a:stretch>
        </p:blipFill>
        <p:spPr>
          <a:xfrm>
            <a:off x="9116351" y="1477006"/>
            <a:ext cx="901753" cy="8032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892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Proposed System</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1367246" y="4336288"/>
            <a:ext cx="8992231" cy="1938992"/>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This will maps the each product by using the respective product ID in the database, The </a:t>
            </a:r>
            <a:r>
              <a:rPr lang="en-US" sz="2000" dirty="0">
                <a:solidFill>
                  <a:srgbClr val="FF0000"/>
                </a:solidFill>
                <a:latin typeface="Times New Roman" panose="02020603050405020304" pitchFamily="18" charset="0"/>
                <a:cs typeface="Times New Roman" panose="02020603050405020304" pitchFamily="18" charset="0"/>
              </a:rPr>
              <a:t>Product ID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can be generated by </a:t>
            </a:r>
            <a:r>
              <a:rPr lang="en-US" sz="2000" dirty="0">
                <a:solidFill>
                  <a:srgbClr val="FF0000"/>
                </a:solidFill>
                <a:latin typeface="Times New Roman" panose="02020603050405020304" pitchFamily="18" charset="0"/>
                <a:cs typeface="Times New Roman" panose="02020603050405020304" pitchFamily="18" charset="0"/>
              </a:rPr>
              <a:t>MongoDB</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When the user will gives the </a:t>
            </a:r>
            <a:r>
              <a:rPr lang="en-US" sz="2000" dirty="0">
                <a:solidFill>
                  <a:srgbClr val="FF0000"/>
                </a:solidFill>
                <a:latin typeface="Times New Roman" panose="02020603050405020304" pitchFamily="18" charset="0"/>
                <a:cs typeface="Times New Roman" panose="02020603050405020304" pitchFamily="18" charset="0"/>
              </a:rPr>
              <a:t>Product ID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to our site, Our site will gives the exact match on our product from the Database.</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graphicFrame>
        <p:nvGraphicFramePr>
          <p:cNvPr id="4" name="Diagram 3">
            <a:extLst>
              <a:ext uri="{FF2B5EF4-FFF2-40B4-BE49-F238E27FC236}">
                <a16:creationId xmlns:a16="http://schemas.microsoft.com/office/drawing/2014/main" id="{DE902A22-B946-496F-B672-2ED758B0357E}"/>
              </a:ext>
            </a:extLst>
          </p:cNvPr>
          <p:cNvGraphicFramePr/>
          <p:nvPr>
            <p:extLst>
              <p:ext uri="{D42A27DB-BD31-4B8C-83A1-F6EECF244321}">
                <p14:modId xmlns:p14="http://schemas.microsoft.com/office/powerpoint/2010/main" val="4017770614"/>
              </p:ext>
            </p:extLst>
          </p:nvPr>
        </p:nvGraphicFramePr>
        <p:xfrm>
          <a:off x="2204400" y="2440299"/>
          <a:ext cx="8089123" cy="18959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E898B692-7959-4E7B-A4DC-BF08DC0C467A}"/>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25000"/>
                    </a14:imgEffect>
                    <a14:imgEffect>
                      <a14:brightnessContrast bright="13000"/>
                    </a14:imgEffect>
                  </a14:imgLayer>
                </a14:imgProps>
              </a:ext>
            </a:extLst>
          </a:blip>
          <a:stretch>
            <a:fillRect/>
          </a:stretch>
        </p:blipFill>
        <p:spPr>
          <a:xfrm>
            <a:off x="3078892" y="1353319"/>
            <a:ext cx="1517700" cy="1517700"/>
          </a:xfrm>
          <a:prstGeom prst="ellipse">
            <a:avLst/>
          </a:prstGeom>
          <a:ln>
            <a:noFill/>
          </a:ln>
          <a:effectLst>
            <a:softEdge rad="112500"/>
          </a:effectLst>
        </p:spPr>
      </p:pic>
      <p:pic>
        <p:nvPicPr>
          <p:cNvPr id="11" name="Picture 10">
            <a:extLst>
              <a:ext uri="{FF2B5EF4-FFF2-40B4-BE49-F238E27FC236}">
                <a16:creationId xmlns:a16="http://schemas.microsoft.com/office/drawing/2014/main" id="{BFFB4DEA-7BEA-4C3F-83D0-BCBBA3A2F85C}"/>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2000"/>
                    </a14:imgEffect>
                  </a14:imgLayer>
                </a14:imgProps>
              </a:ext>
            </a:extLst>
          </a:blip>
          <a:stretch>
            <a:fillRect/>
          </a:stretch>
        </p:blipFill>
        <p:spPr>
          <a:xfrm>
            <a:off x="9103381" y="1466757"/>
            <a:ext cx="1018546" cy="9072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9041C487-A54D-4E99-9CC0-5102CEEA6547}"/>
              </a:ext>
            </a:extLst>
          </p:cNvPr>
          <p:cNvPicPr>
            <a:picLocks noChangeAspect="1"/>
          </p:cNvPicPr>
          <p:nvPr/>
        </p:nvPicPr>
        <p:blipFill>
          <a:blip r:embed="rId13"/>
          <a:stretch>
            <a:fillRect/>
          </a:stretch>
        </p:blipFill>
        <p:spPr>
          <a:xfrm>
            <a:off x="5978661" y="1513197"/>
            <a:ext cx="2372514" cy="81439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8674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Advantages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604435" y="1744677"/>
            <a:ext cx="9739192" cy="5113323"/>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dirty="0">
                <a:solidFill>
                  <a:schemeClr val="tx1">
                    <a:lumMod val="75000"/>
                    <a:lumOff val="25000"/>
                  </a:schemeClr>
                </a:solidFill>
                <a:latin typeface="Segoe UI" panose="020B0502040204020203" pitchFamily="34" charset="0"/>
                <a:cs typeface="Segoe UI" panose="020B0502040204020203" pitchFamily="34" charset="0"/>
              </a:rPr>
              <a:t>It will useful for the customer to buy products from </a:t>
            </a:r>
            <a:r>
              <a:rPr lang="en-US" sz="2000" dirty="0">
                <a:solidFill>
                  <a:srgbClr val="FF0000"/>
                </a:solidFill>
                <a:latin typeface="Segoe UI" panose="020B0502040204020203" pitchFamily="34" charset="0"/>
                <a:cs typeface="Segoe UI" panose="020B0502040204020203" pitchFamily="34" charset="0"/>
              </a:rPr>
              <a:t>remotely</a:t>
            </a:r>
            <a:r>
              <a:rPr lang="en-US" sz="2000" dirty="0">
                <a:solidFill>
                  <a:schemeClr val="tx1">
                    <a:lumMod val="75000"/>
                    <a:lumOff val="25000"/>
                  </a:schemeClr>
                </a:solidFill>
                <a:latin typeface="Segoe UI" panose="020B0502040204020203" pitchFamily="34" charset="0"/>
                <a:cs typeface="Segoe UI" panose="020B0502040204020203" pitchFamily="34" charset="0"/>
              </a:rPr>
              <a:t>.</a:t>
            </a:r>
          </a:p>
          <a:p>
            <a:pPr marL="342900" indent="-342900">
              <a:lnSpc>
                <a:spcPct val="150000"/>
              </a:lnSpc>
              <a:buFont typeface="Courier New" panose="02070309020205020404" pitchFamily="49" charset="0"/>
              <a:buChar char="o"/>
            </a:pPr>
            <a:r>
              <a:rPr lang="en-US" sz="2000" dirty="0">
                <a:solidFill>
                  <a:schemeClr val="tx1">
                    <a:lumMod val="75000"/>
                    <a:lumOff val="25000"/>
                  </a:schemeClr>
                </a:solidFill>
                <a:latin typeface="Segoe UI" panose="020B0502040204020203" pitchFamily="34" charset="0"/>
                <a:cs typeface="Segoe UI" panose="020B0502040204020203" pitchFamily="34" charset="0"/>
              </a:rPr>
              <a:t>It will gives the </a:t>
            </a:r>
            <a:r>
              <a:rPr lang="en-US" sz="2000" dirty="0">
                <a:solidFill>
                  <a:srgbClr val="FF0000"/>
                </a:solidFill>
                <a:latin typeface="Segoe UI" panose="020B0502040204020203" pitchFamily="34" charset="0"/>
                <a:cs typeface="Segoe UI" panose="020B0502040204020203" pitchFamily="34" charset="0"/>
              </a:rPr>
              <a:t>suggestion based on the positive review </a:t>
            </a:r>
            <a:r>
              <a:rPr lang="en-US" sz="2000" dirty="0">
                <a:solidFill>
                  <a:schemeClr val="tx1">
                    <a:lumMod val="75000"/>
                    <a:lumOff val="25000"/>
                  </a:schemeClr>
                </a:solidFill>
                <a:latin typeface="Segoe UI" panose="020B0502040204020203" pitchFamily="34" charset="0"/>
                <a:cs typeface="Segoe UI" panose="020B0502040204020203" pitchFamily="34" charset="0"/>
              </a:rPr>
              <a:t>on the products</a:t>
            </a:r>
          </a:p>
          <a:p>
            <a:pPr marL="342900" indent="-342900">
              <a:lnSpc>
                <a:spcPct val="150000"/>
              </a:lnSpc>
              <a:buFont typeface="Courier New" panose="02070309020205020404" pitchFamily="49" charset="0"/>
              <a:buChar char="o"/>
            </a:pPr>
            <a:r>
              <a:rPr lang="en-US" sz="2000" dirty="0">
                <a:solidFill>
                  <a:schemeClr val="tx1">
                    <a:lumMod val="75000"/>
                    <a:lumOff val="25000"/>
                  </a:schemeClr>
                </a:solidFill>
                <a:latin typeface="Segoe UI" panose="020B0502040204020203" pitchFamily="34" charset="0"/>
                <a:cs typeface="Segoe UI" panose="020B0502040204020203" pitchFamily="34" charset="0"/>
              </a:rPr>
              <a:t>It will identify the required product by using the </a:t>
            </a:r>
            <a:r>
              <a:rPr lang="en-US" sz="2000" dirty="0">
                <a:solidFill>
                  <a:srgbClr val="FF0000"/>
                </a:solidFill>
                <a:latin typeface="Segoe UI" panose="020B0502040204020203" pitchFamily="34" charset="0"/>
                <a:cs typeface="Segoe UI" panose="020B0502040204020203" pitchFamily="34" charset="0"/>
              </a:rPr>
              <a:t>image search </a:t>
            </a:r>
            <a:r>
              <a:rPr lang="en-US" sz="2000" dirty="0">
                <a:solidFill>
                  <a:schemeClr val="tx1">
                    <a:lumMod val="75000"/>
                    <a:lumOff val="25000"/>
                  </a:schemeClr>
                </a:solidFill>
                <a:latin typeface="Segoe UI" panose="020B0502040204020203" pitchFamily="34" charset="0"/>
                <a:cs typeface="Segoe UI" panose="020B0502040204020203" pitchFamily="34" charset="0"/>
              </a:rPr>
              <a:t>to map the image from our site to give the related images in our site</a:t>
            </a:r>
          </a:p>
          <a:p>
            <a:pPr marL="342900" indent="-342900">
              <a:lnSpc>
                <a:spcPct val="150000"/>
              </a:lnSpc>
              <a:buFont typeface="Courier New" panose="02070309020205020404" pitchFamily="49" charset="0"/>
              <a:buChar char="o"/>
            </a:pPr>
            <a:r>
              <a:rPr lang="en-US" sz="2000" dirty="0">
                <a:solidFill>
                  <a:schemeClr val="tx1">
                    <a:lumMod val="75000"/>
                    <a:lumOff val="25000"/>
                  </a:schemeClr>
                </a:solidFill>
                <a:latin typeface="Segoe UI" panose="020B0502040204020203" pitchFamily="34" charset="0"/>
                <a:cs typeface="Segoe UI" panose="020B0502040204020203" pitchFamily="34" charset="0"/>
              </a:rPr>
              <a:t>It is fully responsive and </a:t>
            </a:r>
            <a:r>
              <a:rPr lang="en-US" sz="2000" dirty="0">
                <a:solidFill>
                  <a:srgbClr val="FF0000"/>
                </a:solidFill>
                <a:latin typeface="Segoe UI" panose="020B0502040204020203" pitchFamily="34" charset="0"/>
                <a:cs typeface="Segoe UI" panose="020B0502040204020203" pitchFamily="34" charset="0"/>
              </a:rPr>
              <a:t>UI friendly website</a:t>
            </a:r>
            <a:r>
              <a:rPr lang="en-US" sz="2000" dirty="0">
                <a:solidFill>
                  <a:schemeClr val="tx1">
                    <a:lumMod val="75000"/>
                    <a:lumOff val="25000"/>
                  </a:schemeClr>
                </a:solidFill>
                <a:latin typeface="Segoe UI" panose="020B0502040204020203" pitchFamily="34" charset="0"/>
                <a:cs typeface="Segoe UI" panose="020B0502040204020203" pitchFamily="34" charset="0"/>
              </a:rPr>
              <a:t>, which can operate anyone without any prior knowledge in digital skills.</a:t>
            </a:r>
          </a:p>
          <a:p>
            <a:pPr marL="342900" indent="-342900">
              <a:lnSpc>
                <a:spcPct val="150000"/>
              </a:lnSpc>
              <a:buFont typeface="Courier New" panose="02070309020205020404" pitchFamily="49" charset="0"/>
              <a:buChar char="o"/>
            </a:pPr>
            <a:r>
              <a:rPr lang="en-US" sz="2000" dirty="0">
                <a:solidFill>
                  <a:schemeClr val="tx1">
                    <a:lumMod val="75000"/>
                    <a:lumOff val="25000"/>
                  </a:schemeClr>
                </a:solidFill>
                <a:latin typeface="Segoe UI" panose="020B0502040204020203" pitchFamily="34" charset="0"/>
                <a:cs typeface="Segoe UI" panose="020B0502040204020203" pitchFamily="34" charset="0"/>
              </a:rPr>
              <a:t>It will gives </a:t>
            </a:r>
            <a:r>
              <a:rPr lang="en-US" sz="2000" dirty="0">
                <a:solidFill>
                  <a:srgbClr val="FF0000"/>
                </a:solidFill>
                <a:latin typeface="Segoe UI" panose="020B0502040204020203" pitchFamily="34" charset="0"/>
                <a:cs typeface="Segoe UI" panose="020B0502040204020203" pitchFamily="34" charset="0"/>
              </a:rPr>
              <a:t>more recommendation </a:t>
            </a:r>
            <a:r>
              <a:rPr lang="en-US" sz="2000" dirty="0">
                <a:solidFill>
                  <a:schemeClr val="tx1">
                    <a:lumMod val="75000"/>
                    <a:lumOff val="25000"/>
                  </a:schemeClr>
                </a:solidFill>
                <a:latin typeface="Segoe UI" panose="020B0502040204020203" pitchFamily="34" charset="0"/>
                <a:cs typeface="Segoe UI" panose="020B0502040204020203" pitchFamily="34" charset="0"/>
              </a:rPr>
              <a:t>than the other sites globally.</a:t>
            </a:r>
          </a:p>
          <a:p>
            <a:pPr marL="342900" indent="-342900">
              <a:lnSpc>
                <a:spcPct val="150000"/>
              </a:lnSpc>
              <a:buFont typeface="Courier New" panose="02070309020205020404" pitchFamily="49" charset="0"/>
              <a:buChar char="o"/>
            </a:pPr>
            <a:r>
              <a:rPr lang="en-US" sz="2000" dirty="0">
                <a:solidFill>
                  <a:schemeClr val="tx1">
                    <a:lumMod val="75000"/>
                    <a:lumOff val="25000"/>
                  </a:schemeClr>
                </a:solidFill>
                <a:latin typeface="Segoe UI" panose="020B0502040204020203" pitchFamily="34" charset="0"/>
                <a:cs typeface="Segoe UI" panose="020B0502040204020203" pitchFamily="34" charset="0"/>
              </a:rPr>
              <a:t>It have </a:t>
            </a:r>
            <a:r>
              <a:rPr lang="en-US" sz="2000" dirty="0">
                <a:solidFill>
                  <a:srgbClr val="FF0000"/>
                </a:solidFill>
                <a:latin typeface="Segoe UI" panose="020B0502040204020203" pitchFamily="34" charset="0"/>
                <a:cs typeface="Segoe UI" panose="020B0502040204020203" pitchFamily="34" charset="0"/>
              </a:rPr>
              <a:t>QR scan feature </a:t>
            </a:r>
            <a:r>
              <a:rPr lang="en-US" sz="2000" dirty="0">
                <a:solidFill>
                  <a:schemeClr val="tx1">
                    <a:lumMod val="75000"/>
                    <a:lumOff val="25000"/>
                  </a:schemeClr>
                </a:solidFill>
                <a:latin typeface="Segoe UI" panose="020B0502040204020203" pitchFamily="34" charset="0"/>
                <a:cs typeface="Segoe UI" panose="020B0502040204020203" pitchFamily="34" charset="0"/>
              </a:rPr>
              <a:t>to identify the products to looks for our products exact match on required products.</a:t>
            </a:r>
          </a:p>
          <a:p>
            <a:pPr marL="342900" indent="-342900">
              <a:lnSpc>
                <a:spcPct val="150000"/>
              </a:lnSpc>
              <a:buFont typeface="Courier New" panose="02070309020205020404" pitchFamily="49" charset="0"/>
              <a:buChar char="o"/>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lnSpc>
                <a:spcPct val="150000"/>
              </a:lnSpc>
              <a:buFont typeface="Courier New" panose="02070309020205020404" pitchFamily="49" charset="0"/>
              <a:buChar char="o"/>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spTree>
    <p:extLst>
      <p:ext uri="{BB962C8B-B14F-4D97-AF65-F5344CB8AC3E}">
        <p14:creationId xmlns:p14="http://schemas.microsoft.com/office/powerpoint/2010/main" val="416776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Coding Implementation</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pic>
        <p:nvPicPr>
          <p:cNvPr id="8" name="Picture 7">
            <a:extLst>
              <a:ext uri="{FF2B5EF4-FFF2-40B4-BE49-F238E27FC236}">
                <a16:creationId xmlns:a16="http://schemas.microsoft.com/office/drawing/2014/main" id="{2EF500C9-9D39-4378-81E6-379DEFCFC593}"/>
              </a:ext>
            </a:extLst>
          </p:cNvPr>
          <p:cNvPicPr>
            <a:picLocks noChangeAspect="1"/>
          </p:cNvPicPr>
          <p:nvPr/>
        </p:nvPicPr>
        <p:blipFill>
          <a:blip r:embed="rId4"/>
          <a:stretch>
            <a:fillRect/>
          </a:stretch>
        </p:blipFill>
        <p:spPr>
          <a:xfrm>
            <a:off x="1523511" y="1420013"/>
            <a:ext cx="8615434" cy="5031603"/>
          </a:xfrm>
          <a:prstGeom prst="rect">
            <a:avLst/>
          </a:prstGeom>
          <a:ln>
            <a:noFill/>
          </a:ln>
          <a:effectLst>
            <a:softEdge rad="112500"/>
          </a:effectLst>
        </p:spPr>
      </p:pic>
    </p:spTree>
    <p:extLst>
      <p:ext uri="{BB962C8B-B14F-4D97-AF65-F5344CB8AC3E}">
        <p14:creationId xmlns:p14="http://schemas.microsoft.com/office/powerpoint/2010/main" val="3337993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 Output – Admin Login</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pic>
        <p:nvPicPr>
          <p:cNvPr id="5" name="Picture 4">
            <a:extLst>
              <a:ext uri="{FF2B5EF4-FFF2-40B4-BE49-F238E27FC236}">
                <a16:creationId xmlns:a16="http://schemas.microsoft.com/office/drawing/2014/main" id="{2020B717-BD20-4F20-B8FA-8B2930DE9F78}"/>
              </a:ext>
            </a:extLst>
          </p:cNvPr>
          <p:cNvPicPr>
            <a:picLocks noChangeAspect="1"/>
          </p:cNvPicPr>
          <p:nvPr/>
        </p:nvPicPr>
        <p:blipFill>
          <a:blip r:embed="rId4"/>
          <a:stretch>
            <a:fillRect/>
          </a:stretch>
        </p:blipFill>
        <p:spPr>
          <a:xfrm>
            <a:off x="1393698" y="1431381"/>
            <a:ext cx="8606117" cy="4840941"/>
          </a:xfrm>
          <a:prstGeom prst="rect">
            <a:avLst/>
          </a:prstGeom>
        </p:spPr>
      </p:pic>
    </p:spTree>
    <p:extLst>
      <p:ext uri="{BB962C8B-B14F-4D97-AF65-F5344CB8AC3E}">
        <p14:creationId xmlns:p14="http://schemas.microsoft.com/office/powerpoint/2010/main" val="192991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 Output – Admin Dashboard</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pic>
        <p:nvPicPr>
          <p:cNvPr id="5" name="Picture 4">
            <a:extLst>
              <a:ext uri="{FF2B5EF4-FFF2-40B4-BE49-F238E27FC236}">
                <a16:creationId xmlns:a16="http://schemas.microsoft.com/office/drawing/2014/main" id="{2020B717-BD20-4F20-B8FA-8B2930DE9F78}"/>
              </a:ext>
            </a:extLst>
          </p:cNvPr>
          <p:cNvPicPr>
            <a:picLocks noChangeAspect="1"/>
          </p:cNvPicPr>
          <p:nvPr/>
        </p:nvPicPr>
        <p:blipFill>
          <a:blip r:embed="rId4"/>
          <a:srcRect/>
          <a:stretch/>
        </p:blipFill>
        <p:spPr>
          <a:xfrm>
            <a:off x="1393698" y="1431381"/>
            <a:ext cx="8606117" cy="4840940"/>
          </a:xfrm>
          <a:prstGeom prst="rect">
            <a:avLst/>
          </a:prstGeom>
        </p:spPr>
      </p:pic>
    </p:spTree>
    <p:extLst>
      <p:ext uri="{BB962C8B-B14F-4D97-AF65-F5344CB8AC3E}">
        <p14:creationId xmlns:p14="http://schemas.microsoft.com/office/powerpoint/2010/main" val="227839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3A3B-71E2-4A8F-A924-E8EF6B313E73}"/>
              </a:ext>
            </a:extLst>
          </p:cNvPr>
          <p:cNvSpPr>
            <a:spLocks noGrp="1"/>
          </p:cNvSpPr>
          <p:nvPr>
            <p:ph type="title"/>
          </p:nvPr>
        </p:nvSpPr>
        <p:spPr/>
        <p:txBody>
          <a:bodyPr/>
          <a:lstStyle/>
          <a:p>
            <a:r>
              <a:rPr lang="en-US" dirty="0"/>
              <a:t>Synopsis</a:t>
            </a:r>
          </a:p>
        </p:txBody>
      </p:sp>
      <p:sp>
        <p:nvSpPr>
          <p:cNvPr id="3" name="TextBox 2">
            <a:extLst>
              <a:ext uri="{FF2B5EF4-FFF2-40B4-BE49-F238E27FC236}">
                <a16:creationId xmlns:a16="http://schemas.microsoft.com/office/drawing/2014/main" id="{ABA599E1-3730-41F7-8930-3A3955A7E07E}"/>
              </a:ext>
            </a:extLst>
          </p:cNvPr>
          <p:cNvSpPr txBox="1"/>
          <p:nvPr/>
        </p:nvSpPr>
        <p:spPr>
          <a:xfrm>
            <a:off x="604433" y="1436913"/>
            <a:ext cx="10803241" cy="476794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46E50293-F2B4-4BA6-B27A-BACD08DF8D6C}"/>
              </a:ext>
            </a:extLst>
          </p:cNvPr>
          <p:cNvSpPr txBox="1"/>
          <p:nvPr/>
        </p:nvSpPr>
        <p:spPr>
          <a:xfrm>
            <a:off x="783771" y="1567543"/>
            <a:ext cx="10803241" cy="4506686"/>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E29AD5B-B926-49F8-8F66-C50030C0C542}"/>
              </a:ext>
            </a:extLst>
          </p:cNvPr>
          <p:cNvSpPr txBox="1"/>
          <p:nvPr/>
        </p:nvSpPr>
        <p:spPr>
          <a:xfrm>
            <a:off x="783771" y="1567543"/>
            <a:ext cx="10623903" cy="4506686"/>
          </a:xfrm>
          <a:prstGeom prst="rect">
            <a:avLst/>
          </a:prstGeom>
        </p:spPr>
        <p:txBody>
          <a:bodyPr vert="horz" wrap="square" lIns="91440" tIns="45720" rIns="91440" bIns="45720" rtlCol="0">
            <a:noAutofit/>
          </a:bodyPr>
          <a:lstStyle/>
          <a:p>
            <a:pPr marL="457200" indent="-457200" algn="l">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Abstract </a:t>
            </a:r>
          </a:p>
          <a:p>
            <a:pPr marL="457200" indent="-457200" algn="l">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Introduction</a:t>
            </a:r>
          </a:p>
          <a:p>
            <a:pPr marL="457200" indent="-457200" algn="l">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System Architecture</a:t>
            </a:r>
          </a:p>
          <a:p>
            <a:pPr marL="457200" indent="-457200" algn="l">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Data flow diagram</a:t>
            </a:r>
          </a:p>
          <a:p>
            <a:pPr marL="457200" indent="-457200">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Module Design</a:t>
            </a:r>
          </a:p>
          <a:p>
            <a:pPr marL="457200" indent="-457200" algn="l">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Problem Definition</a:t>
            </a:r>
          </a:p>
          <a:p>
            <a:pPr marL="457200" indent="-457200" algn="l">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Existing System </a:t>
            </a:r>
          </a:p>
          <a:p>
            <a:pPr marL="457200" indent="-457200" algn="l">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Disadvantages</a:t>
            </a:r>
          </a:p>
          <a:p>
            <a:pPr marL="457200" indent="-457200" algn="l">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Proposed System</a:t>
            </a:r>
          </a:p>
          <a:p>
            <a:pPr marL="457200" indent="-457200">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Advantages</a:t>
            </a:r>
          </a:p>
          <a:p>
            <a:pPr marL="457200" indent="-457200" algn="l">
              <a:spcAft>
                <a:spcPts val="600"/>
              </a:spcAft>
              <a:buFont typeface="Courier New" panose="02070309020205020404" pitchFamily="49" charset="0"/>
              <a:buChar char="o"/>
            </a:pPr>
            <a:r>
              <a:rPr lang="en-US" sz="2200" dirty="0">
                <a:solidFill>
                  <a:prstClr val="black">
                    <a:lumMod val="75000"/>
                    <a:lumOff val="25000"/>
                  </a:prstClr>
                </a:solidFill>
                <a:latin typeface="Times New Roman" panose="02020603050405020304" pitchFamily="18" charset="0"/>
                <a:cs typeface="Times New Roman" panose="02020603050405020304" pitchFamily="18" charset="0"/>
              </a:rPr>
              <a:t>Conclusion</a:t>
            </a:r>
          </a:p>
          <a:p>
            <a:pPr algn="l">
              <a:spcAft>
                <a:spcPts val="600"/>
              </a:spcAft>
            </a:pPr>
            <a:endParaRPr lang="en-US" sz="22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443AC83-92EE-4D1E-B190-2F5EB60F882F}"/>
              </a:ext>
            </a:extLst>
          </p:cNvPr>
          <p:cNvPicPr>
            <a:picLocks noChangeAspect="1"/>
          </p:cNvPicPr>
          <p:nvPr/>
        </p:nvPicPr>
        <p:blipFill>
          <a:blip r:embed="rId2"/>
          <a:stretch>
            <a:fillRect/>
          </a:stretch>
        </p:blipFill>
        <p:spPr>
          <a:xfrm>
            <a:off x="5427851" y="1755864"/>
            <a:ext cx="4622159" cy="3534593"/>
          </a:xfrm>
          <a:prstGeom prst="rect">
            <a:avLst/>
          </a:prstGeom>
        </p:spPr>
      </p:pic>
    </p:spTree>
    <p:extLst>
      <p:ext uri="{BB962C8B-B14F-4D97-AF65-F5344CB8AC3E}">
        <p14:creationId xmlns:p14="http://schemas.microsoft.com/office/powerpoint/2010/main" val="185355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 Output – Admin Add data</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pic>
        <p:nvPicPr>
          <p:cNvPr id="5" name="Picture 4">
            <a:extLst>
              <a:ext uri="{FF2B5EF4-FFF2-40B4-BE49-F238E27FC236}">
                <a16:creationId xmlns:a16="http://schemas.microsoft.com/office/drawing/2014/main" id="{2020B717-BD20-4F20-B8FA-8B2930DE9F78}"/>
              </a:ext>
            </a:extLst>
          </p:cNvPr>
          <p:cNvPicPr>
            <a:picLocks noChangeAspect="1"/>
          </p:cNvPicPr>
          <p:nvPr/>
        </p:nvPicPr>
        <p:blipFill>
          <a:blip r:embed="rId4"/>
          <a:srcRect/>
          <a:stretch/>
        </p:blipFill>
        <p:spPr>
          <a:xfrm>
            <a:off x="1393699" y="1431381"/>
            <a:ext cx="8606115" cy="4840940"/>
          </a:xfrm>
          <a:prstGeom prst="rect">
            <a:avLst/>
          </a:prstGeom>
        </p:spPr>
      </p:pic>
    </p:spTree>
    <p:extLst>
      <p:ext uri="{BB962C8B-B14F-4D97-AF65-F5344CB8AC3E}">
        <p14:creationId xmlns:p14="http://schemas.microsoft.com/office/powerpoint/2010/main" val="308496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 Output – Admin Panel List</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pic>
        <p:nvPicPr>
          <p:cNvPr id="5" name="Picture 4">
            <a:extLst>
              <a:ext uri="{FF2B5EF4-FFF2-40B4-BE49-F238E27FC236}">
                <a16:creationId xmlns:a16="http://schemas.microsoft.com/office/drawing/2014/main" id="{2020B717-BD20-4F20-B8FA-8B2930DE9F78}"/>
              </a:ext>
            </a:extLst>
          </p:cNvPr>
          <p:cNvPicPr>
            <a:picLocks noChangeAspect="1"/>
          </p:cNvPicPr>
          <p:nvPr/>
        </p:nvPicPr>
        <p:blipFill>
          <a:blip r:embed="rId4"/>
          <a:srcRect/>
          <a:stretch/>
        </p:blipFill>
        <p:spPr>
          <a:xfrm>
            <a:off x="1398181" y="1431381"/>
            <a:ext cx="8597151" cy="4840940"/>
          </a:xfrm>
          <a:prstGeom prst="rect">
            <a:avLst/>
          </a:prstGeom>
        </p:spPr>
      </p:pic>
    </p:spTree>
    <p:extLst>
      <p:ext uri="{BB962C8B-B14F-4D97-AF65-F5344CB8AC3E}">
        <p14:creationId xmlns:p14="http://schemas.microsoft.com/office/powerpoint/2010/main" val="691358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 Output – Site Login</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pic>
        <p:nvPicPr>
          <p:cNvPr id="5" name="Picture 4">
            <a:extLst>
              <a:ext uri="{FF2B5EF4-FFF2-40B4-BE49-F238E27FC236}">
                <a16:creationId xmlns:a16="http://schemas.microsoft.com/office/drawing/2014/main" id="{2020B717-BD20-4F20-B8FA-8B2930DE9F78}"/>
              </a:ext>
            </a:extLst>
          </p:cNvPr>
          <p:cNvPicPr>
            <a:picLocks noChangeAspect="1"/>
          </p:cNvPicPr>
          <p:nvPr/>
        </p:nvPicPr>
        <p:blipFill>
          <a:blip r:embed="rId4"/>
          <a:srcRect/>
          <a:stretch/>
        </p:blipFill>
        <p:spPr>
          <a:xfrm>
            <a:off x="1398181" y="1431381"/>
            <a:ext cx="8597151" cy="4864916"/>
          </a:xfrm>
          <a:prstGeom prst="rect">
            <a:avLst/>
          </a:prstGeom>
        </p:spPr>
      </p:pic>
    </p:spTree>
    <p:extLst>
      <p:ext uri="{BB962C8B-B14F-4D97-AF65-F5344CB8AC3E}">
        <p14:creationId xmlns:p14="http://schemas.microsoft.com/office/powerpoint/2010/main" val="3592325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 Output – Site Register</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pic>
        <p:nvPicPr>
          <p:cNvPr id="5" name="Picture 4">
            <a:extLst>
              <a:ext uri="{FF2B5EF4-FFF2-40B4-BE49-F238E27FC236}">
                <a16:creationId xmlns:a16="http://schemas.microsoft.com/office/drawing/2014/main" id="{2020B717-BD20-4F20-B8FA-8B2930DE9F78}"/>
              </a:ext>
            </a:extLst>
          </p:cNvPr>
          <p:cNvPicPr>
            <a:picLocks noChangeAspect="1"/>
          </p:cNvPicPr>
          <p:nvPr/>
        </p:nvPicPr>
        <p:blipFill>
          <a:blip r:embed="rId4"/>
          <a:srcRect/>
          <a:stretch/>
        </p:blipFill>
        <p:spPr>
          <a:xfrm>
            <a:off x="1398181" y="1445890"/>
            <a:ext cx="8597151" cy="4835897"/>
          </a:xfrm>
          <a:prstGeom prst="rect">
            <a:avLst/>
          </a:prstGeom>
        </p:spPr>
      </p:pic>
    </p:spTree>
    <p:extLst>
      <p:ext uri="{BB962C8B-B14F-4D97-AF65-F5344CB8AC3E}">
        <p14:creationId xmlns:p14="http://schemas.microsoft.com/office/powerpoint/2010/main" val="56763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Conclusion</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604434" y="1443422"/>
            <a:ext cx="10092321" cy="5324535"/>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Let we conclude on our project review, there is various e-commerce site is rises exponentially in global.</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But, Project is unique to communicate the customer to buy their products from our site, </a:t>
            </a:r>
            <a:r>
              <a:rPr lang="en-US" sz="2000" dirty="0">
                <a:solidFill>
                  <a:srgbClr val="FF0000"/>
                </a:solidFill>
                <a:latin typeface="Times New Roman" panose="02020603050405020304" pitchFamily="18" charset="0"/>
                <a:cs typeface="Times New Roman" panose="02020603050405020304" pitchFamily="18" charset="0"/>
              </a:rPr>
              <a:t>without any hassle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This may useful for the people who have basic knowledge in the digital skilled person can not operate on our site without any prior knowledge on digital skills</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This is will suggest the people to </a:t>
            </a:r>
            <a:r>
              <a:rPr lang="en-US" sz="2000" dirty="0">
                <a:solidFill>
                  <a:srgbClr val="FF0000"/>
                </a:solidFill>
                <a:latin typeface="Times New Roman" panose="02020603050405020304" pitchFamily="18" charset="0"/>
                <a:cs typeface="Times New Roman" panose="02020603050405020304" pitchFamily="18" charset="0"/>
              </a:rPr>
              <a:t>make a good decision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to buy their product from our site.</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Our main goal is to get trust from the customer to make a brand on our site like global sites.</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We will </a:t>
            </a:r>
            <a:r>
              <a:rPr lang="en-US" sz="2000" dirty="0">
                <a:solidFill>
                  <a:srgbClr val="FF0000"/>
                </a:solidFill>
                <a:latin typeface="Times New Roman" panose="02020603050405020304" pitchFamily="18" charset="0"/>
                <a:cs typeface="Times New Roman" panose="02020603050405020304" pitchFamily="18" charset="0"/>
              </a:rPr>
              <a:t>implement our project the globalized standards</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to attract the customer locally and globally.</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spTree>
    <p:extLst>
      <p:ext uri="{BB962C8B-B14F-4D97-AF65-F5344CB8AC3E}">
        <p14:creationId xmlns:p14="http://schemas.microsoft.com/office/powerpoint/2010/main" val="1569643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10227856" cy="640080"/>
          </a:xfrm>
        </p:spPr>
        <p:txBody>
          <a:bodyPr>
            <a:normAutofit/>
          </a:bodyPr>
          <a:lstStyle/>
          <a:p>
            <a:r>
              <a:rPr lang="en-US" dirty="0">
                <a:latin typeface="Segoe UI Light" panose="020B0502040204020203" pitchFamily="34" charset="0"/>
                <a:cs typeface="Segoe UI Light" panose="020B0502040204020203" pitchFamily="34" charset="0"/>
              </a:rPr>
              <a:t>Any queries about Our E-Commerce site?</a:t>
            </a:r>
          </a:p>
        </p:txBody>
      </p:sp>
      <p:pic>
        <p:nvPicPr>
          <p:cNvPr id="12" name="Picture 11">
            <a:extLst>
              <a:ext uri="{FF2B5EF4-FFF2-40B4-BE49-F238E27FC236}">
                <a16:creationId xmlns:a16="http://schemas.microsoft.com/office/drawing/2014/main" id="{97958C1D-918E-4A35-8D09-86B9B99C7C1B}"/>
              </a:ext>
            </a:extLst>
          </p:cNvPr>
          <p:cNvPicPr>
            <a:picLocks noChangeAspect="1"/>
          </p:cNvPicPr>
          <p:nvPr/>
        </p:nvPicPr>
        <p:blipFill>
          <a:blip r:embed="rId4"/>
          <a:stretch>
            <a:fillRect/>
          </a:stretch>
        </p:blipFill>
        <p:spPr>
          <a:xfrm>
            <a:off x="251670" y="2332137"/>
            <a:ext cx="11686331" cy="427838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Abstract</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9797" y="2787580"/>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604434" y="1602297"/>
            <a:ext cx="10092321" cy="4401205"/>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1">
                    <a:lumMod val="75000"/>
                    <a:lumOff val="25000"/>
                  </a:schemeClr>
                </a:solidFill>
                <a:latin typeface="Tim"/>
                <a:cs typeface="Segoe UI" panose="020B0502040204020203" pitchFamily="34" charset="0"/>
              </a:rPr>
              <a:t>E-Commerce (electronic commerce) is the buying and selling of goods and services, or the transmitting of funds or data, over an electronic network, primarily the internet.  </a:t>
            </a:r>
          </a:p>
          <a:p>
            <a:endParaRPr lang="en-US" sz="2000" dirty="0">
              <a:solidFill>
                <a:schemeClr val="tx1">
                  <a:lumMod val="75000"/>
                  <a:lumOff val="25000"/>
                </a:schemeClr>
              </a:solidFill>
              <a:latin typeface="Tim"/>
              <a:cs typeface="Segoe UI" panose="020B0502040204020203" pitchFamily="34"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
                <a:cs typeface="Segoe UI" panose="020B0502040204020203" pitchFamily="34" charset="0"/>
              </a:rPr>
              <a:t>Our suggested technology provides a secure online interface for purchasing things using a </a:t>
            </a:r>
            <a:r>
              <a:rPr lang="en-US" sz="2000" dirty="0">
                <a:solidFill>
                  <a:srgbClr val="FF0000"/>
                </a:solidFill>
                <a:latin typeface="Tim"/>
                <a:cs typeface="Segoe UI" panose="020B0502040204020203" pitchFamily="34" charset="0"/>
              </a:rPr>
              <a:t>JWT token</a:t>
            </a:r>
            <a:r>
              <a:rPr lang="en-US" sz="2000" dirty="0">
                <a:solidFill>
                  <a:schemeClr val="tx1">
                    <a:lumMod val="75000"/>
                    <a:lumOff val="25000"/>
                  </a:schemeClr>
                </a:solidFill>
                <a:latin typeface="Tim"/>
                <a:cs typeface="Segoe UI" panose="020B0502040204020203" pitchFamily="34" charset="0"/>
              </a:rPr>
              <a:t>. </a:t>
            </a:r>
          </a:p>
          <a:p>
            <a:endParaRPr lang="en-US" sz="2000" dirty="0">
              <a:solidFill>
                <a:schemeClr val="tx1">
                  <a:lumMod val="75000"/>
                  <a:lumOff val="25000"/>
                </a:schemeClr>
              </a:solidFill>
              <a:latin typeface="Tim"/>
              <a:cs typeface="Segoe UI" panose="020B0502040204020203" pitchFamily="34"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
                <a:cs typeface="Segoe UI" panose="020B0502040204020203" pitchFamily="34" charset="0"/>
              </a:rPr>
              <a:t>The features of our proposed project include JWT token for login and registration, Product ID to map the exact products from the DB,</a:t>
            </a:r>
          </a:p>
          <a:p>
            <a:pPr marL="342900" indent="-342900">
              <a:buFont typeface="Courier New" panose="02070309020205020404" pitchFamily="49" charset="0"/>
              <a:buChar char="o"/>
            </a:pPr>
            <a:endParaRPr lang="en-US" sz="2000" dirty="0">
              <a:solidFill>
                <a:schemeClr val="tx1">
                  <a:lumMod val="75000"/>
                  <a:lumOff val="25000"/>
                </a:schemeClr>
              </a:solidFill>
              <a:latin typeface="Tim"/>
              <a:cs typeface="Segoe UI" panose="020B0502040204020203" pitchFamily="34"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
                <a:cs typeface="Segoe UI" panose="020B0502040204020203" pitchFamily="34" charset="0"/>
              </a:rPr>
              <a:t>Image search for the exact product category of the products to be matched,</a:t>
            </a:r>
          </a:p>
          <a:p>
            <a:endParaRPr lang="en-US" sz="2000" dirty="0">
              <a:solidFill>
                <a:schemeClr val="tx1">
                  <a:lumMod val="75000"/>
                  <a:lumOff val="25000"/>
                </a:schemeClr>
              </a:solidFill>
              <a:latin typeface="Tim"/>
              <a:cs typeface="Segoe UI" panose="020B0502040204020203" pitchFamily="34"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
                <a:cs typeface="Segoe UI" panose="020B0502040204020203" pitchFamily="34" charset="0"/>
              </a:rPr>
              <a:t>Then, voice assistant to provide product ID suggestions as well as positive and negative ratings.</a:t>
            </a:r>
          </a:p>
          <a:p>
            <a:pPr marL="342900" indent="-342900">
              <a:buFont typeface="Courier New" panose="02070309020205020404" pitchFamily="49" charset="0"/>
              <a:buChar char="o"/>
            </a:pPr>
            <a:endParaRPr lang="en-US" sz="2000" dirty="0">
              <a:solidFill>
                <a:schemeClr val="tx1">
                  <a:lumMod val="75000"/>
                  <a:lumOff val="25000"/>
                </a:schemeClr>
              </a:solidFill>
              <a:latin typeface="Tim"/>
              <a:cs typeface="Segoe UI" panose="020B0502040204020203" pitchFamily="34" charset="0"/>
            </a:endParaRP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spTree>
    <p:extLst>
      <p:ext uri="{BB962C8B-B14F-4D97-AF65-F5344CB8AC3E}">
        <p14:creationId xmlns:p14="http://schemas.microsoft.com/office/powerpoint/2010/main" val="385510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Introduction </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9797" y="2787580"/>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604434" y="1386816"/>
            <a:ext cx="10092321" cy="4708981"/>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We have basically </a:t>
            </a:r>
            <a:r>
              <a:rPr lang="en-US" sz="2000" dirty="0">
                <a:solidFill>
                  <a:srgbClr val="FF0000"/>
                </a:solidFill>
                <a:latin typeface="Times New Roman" panose="02020603050405020304" pitchFamily="18" charset="0"/>
                <a:cs typeface="Times New Roman" panose="02020603050405020304" pitchFamily="18" charset="0"/>
              </a:rPr>
              <a:t>squandered $1 million dollars</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by purchasing things through online shopping. </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We are frequently misled by advertisements or other appealing characteristics into purchasing a product; yet, most </a:t>
            </a:r>
            <a:r>
              <a:rPr lang="en-US" sz="2000" dirty="0">
                <a:solidFill>
                  <a:srgbClr val="FF0000"/>
                </a:solidFill>
                <a:latin typeface="Times New Roman" panose="02020603050405020304" pitchFamily="18" charset="0"/>
                <a:cs typeface="Times New Roman" panose="02020603050405020304" pitchFamily="18" charset="0"/>
              </a:rPr>
              <a:t>individuals do not research the product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before purchasing it.</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We provide a recommendation system that can propose items to buy when shopping online.</a:t>
            </a:r>
          </a:p>
          <a:p>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Recommendation system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produces recommendations based on the product's previous and current ratings.</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Furthermore, it allows you to search for </a:t>
            </a:r>
            <a:r>
              <a:rPr lang="en-US" sz="2000" dirty="0">
                <a:solidFill>
                  <a:srgbClr val="FF0000"/>
                </a:solidFill>
                <a:latin typeface="Times New Roman" panose="02020603050405020304" pitchFamily="18" charset="0"/>
                <a:cs typeface="Times New Roman" panose="02020603050405020304" pitchFamily="18" charset="0"/>
              </a:rPr>
              <a:t>Image search AI</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among other things, to map the precise mapping on the items. In addition, we provide the </a:t>
            </a:r>
            <a:r>
              <a:rPr lang="en-US" sz="2000" dirty="0">
                <a:solidFill>
                  <a:srgbClr val="FF0000"/>
                </a:solidFill>
                <a:latin typeface="Times New Roman" panose="02020603050405020304" pitchFamily="18" charset="0"/>
                <a:cs typeface="Times New Roman" panose="02020603050405020304" pitchFamily="18" charset="0"/>
              </a:rPr>
              <a:t>product ID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so that we can map the exact goods on our website.</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spTree>
    <p:extLst>
      <p:ext uri="{BB962C8B-B14F-4D97-AF65-F5344CB8AC3E}">
        <p14:creationId xmlns:p14="http://schemas.microsoft.com/office/powerpoint/2010/main" val="187513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79EF-CCB7-4AA8-AAAE-45E5572B309B}"/>
              </a:ext>
            </a:extLst>
          </p:cNvPr>
          <p:cNvSpPr>
            <a:spLocks noGrp="1"/>
          </p:cNvSpPr>
          <p:nvPr>
            <p:ph type="title"/>
          </p:nvPr>
        </p:nvSpPr>
        <p:spPr/>
        <p:txBody>
          <a:bodyPr/>
          <a:lstStyle/>
          <a:p>
            <a:r>
              <a:rPr lang="en-US" dirty="0"/>
              <a:t>System Architecture – Login &amp; Register </a:t>
            </a:r>
          </a:p>
        </p:txBody>
      </p:sp>
      <p:pic>
        <p:nvPicPr>
          <p:cNvPr id="4" name="Picture 3">
            <a:extLst>
              <a:ext uri="{FF2B5EF4-FFF2-40B4-BE49-F238E27FC236}">
                <a16:creationId xmlns:a16="http://schemas.microsoft.com/office/drawing/2014/main" id="{F26ED6CE-A750-4599-A4E2-4A0E8EE2A57A}"/>
              </a:ext>
            </a:extLst>
          </p:cNvPr>
          <p:cNvPicPr>
            <a:picLocks noChangeAspect="1"/>
          </p:cNvPicPr>
          <p:nvPr/>
        </p:nvPicPr>
        <p:blipFill>
          <a:blip r:embed="rId2"/>
          <a:stretch>
            <a:fillRect/>
          </a:stretch>
        </p:blipFill>
        <p:spPr>
          <a:xfrm>
            <a:off x="1193074" y="1586047"/>
            <a:ext cx="9596846" cy="48233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4081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79EF-CCB7-4AA8-AAAE-45E5572B309B}"/>
              </a:ext>
            </a:extLst>
          </p:cNvPr>
          <p:cNvSpPr>
            <a:spLocks noGrp="1"/>
          </p:cNvSpPr>
          <p:nvPr>
            <p:ph type="title"/>
          </p:nvPr>
        </p:nvSpPr>
        <p:spPr/>
        <p:txBody>
          <a:bodyPr/>
          <a:lstStyle/>
          <a:p>
            <a:r>
              <a:rPr lang="en-US" dirty="0"/>
              <a:t>System Architecture – Client </a:t>
            </a:r>
          </a:p>
        </p:txBody>
      </p:sp>
      <p:graphicFrame>
        <p:nvGraphicFramePr>
          <p:cNvPr id="6" name="Diagram 5">
            <a:extLst>
              <a:ext uri="{FF2B5EF4-FFF2-40B4-BE49-F238E27FC236}">
                <a16:creationId xmlns:a16="http://schemas.microsoft.com/office/drawing/2014/main" id="{DB738B4C-E18F-4202-877D-F2C1B430F079}"/>
              </a:ext>
            </a:extLst>
          </p:cNvPr>
          <p:cNvGraphicFramePr/>
          <p:nvPr>
            <p:extLst>
              <p:ext uri="{D42A27DB-BD31-4B8C-83A1-F6EECF244321}">
                <p14:modId xmlns:p14="http://schemas.microsoft.com/office/powerpoint/2010/main" val="1959033099"/>
              </p:ext>
            </p:extLst>
          </p:nvPr>
        </p:nvGraphicFramePr>
        <p:xfrm>
          <a:off x="1049839" y="1365486"/>
          <a:ext cx="9766208" cy="27188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3D 1">
            <a:extLst>
              <a:ext uri="{FF2B5EF4-FFF2-40B4-BE49-F238E27FC236}">
                <a16:creationId xmlns:a16="http://schemas.microsoft.com/office/drawing/2014/main" id="{D8BC13CB-F82F-4DF4-94EA-6C13168BF6AD}"/>
              </a:ext>
            </a:extLst>
          </p:cNvPr>
          <p:cNvSpPr txBox="1">
            <a:spLocks/>
          </p:cNvSpPr>
          <p:nvPr/>
        </p:nvSpPr>
        <p:spPr>
          <a:xfrm>
            <a:off x="1049839" y="3881625"/>
            <a:ext cx="10092321" cy="2862322"/>
          </a:xfrm>
          <a:prstGeom prst="rect">
            <a:avLst/>
          </a:prstGeom>
          <a:noFill/>
        </p:spPr>
        <p:txBody>
          <a:bodyPr wrap="square" rtlCol="0">
            <a:spAutoFit/>
          </a:bodyPr>
          <a:lstStyle/>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When you locate the site, it means it will take you to the states of our website; when you open it, it will take you to their individual states for login, registration, and adding items to your cart. These are the states of our site to map protected connections using </a:t>
            </a:r>
            <a:r>
              <a:rPr lang="en-US" sz="2000" dirty="0">
                <a:solidFill>
                  <a:srgbClr val="FF0000"/>
                </a:solidFill>
                <a:latin typeface="Times New Roman" panose="02020603050405020304" pitchFamily="18" charset="0"/>
                <a:cs typeface="Times New Roman" panose="02020603050405020304" pitchFamily="18" charset="0"/>
              </a:rPr>
              <a:t>JWT tokens</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p>
          <a:p>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rgbClr val="FF0000"/>
                </a:solidFill>
                <a:latin typeface="Times New Roman" panose="02020603050405020304" pitchFamily="18" charset="0"/>
                <a:cs typeface="Times New Roman" panose="02020603050405020304" pitchFamily="18" charset="0"/>
              </a:rPr>
              <a:t>Redux</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which is used to keep track of our site's states, will then flow straight to the site. In addition, it specifies the </a:t>
            </a:r>
            <a:r>
              <a:rPr lang="en-US" sz="2000" dirty="0">
                <a:solidFill>
                  <a:srgbClr val="FF0000"/>
                </a:solidFill>
                <a:latin typeface="Times New Roman" panose="02020603050405020304" pitchFamily="18" charset="0"/>
                <a:cs typeface="Times New Roman" panose="02020603050405020304" pitchFamily="18" charset="0"/>
              </a:rPr>
              <a:t>action</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to be taken in order to obtain data from the </a:t>
            </a:r>
            <a:r>
              <a:rPr lang="en-US" sz="2000" dirty="0">
                <a:solidFill>
                  <a:srgbClr val="FF0000"/>
                </a:solidFill>
                <a:latin typeface="Times New Roman" panose="02020603050405020304" pitchFamily="18" charset="0"/>
                <a:cs typeface="Times New Roman" panose="02020603050405020304" pitchFamily="18" charset="0"/>
              </a:rPr>
              <a:t>API</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The API can then be mapped to a </a:t>
            </a:r>
            <a:r>
              <a:rPr lang="en-US" sz="2000" dirty="0">
                <a:solidFill>
                  <a:srgbClr val="FF0000"/>
                </a:solidFill>
                <a:latin typeface="Times New Roman" panose="02020603050405020304" pitchFamily="18" charset="0"/>
                <a:cs typeface="Times New Roman" panose="02020603050405020304" pitchFamily="18" charset="0"/>
              </a:rPr>
              <a:t>reducer</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to return data as an </a:t>
            </a:r>
            <a:r>
              <a:rPr lang="en-US" sz="2000" dirty="0">
                <a:solidFill>
                  <a:srgbClr val="FF0000"/>
                </a:solidFill>
                <a:latin typeface="Times New Roman" panose="02020603050405020304" pitchFamily="18" charset="0"/>
                <a:cs typeface="Times New Roman" panose="02020603050405020304" pitchFamily="18" charset="0"/>
              </a:rPr>
              <a:t>Array of Objects</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p>
          <a:p>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4393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79EF-CCB7-4AA8-AAAE-45E5572B309B}"/>
              </a:ext>
            </a:extLst>
          </p:cNvPr>
          <p:cNvSpPr>
            <a:spLocks noGrp="1"/>
          </p:cNvSpPr>
          <p:nvPr>
            <p:ph type="title"/>
          </p:nvPr>
        </p:nvSpPr>
        <p:spPr/>
        <p:txBody>
          <a:bodyPr/>
          <a:lstStyle/>
          <a:p>
            <a:r>
              <a:rPr lang="en-US" dirty="0"/>
              <a:t>System Architecture – Server </a:t>
            </a:r>
          </a:p>
        </p:txBody>
      </p:sp>
      <p:sp>
        <p:nvSpPr>
          <p:cNvPr id="8" name="TextBox 3D 1">
            <a:extLst>
              <a:ext uri="{FF2B5EF4-FFF2-40B4-BE49-F238E27FC236}">
                <a16:creationId xmlns:a16="http://schemas.microsoft.com/office/drawing/2014/main" id="{D8BC13CB-F82F-4DF4-94EA-6C13168BF6AD}"/>
              </a:ext>
            </a:extLst>
          </p:cNvPr>
          <p:cNvSpPr txBox="1">
            <a:spLocks/>
          </p:cNvSpPr>
          <p:nvPr/>
        </p:nvSpPr>
        <p:spPr>
          <a:xfrm>
            <a:off x="4427403" y="2135827"/>
            <a:ext cx="6263296" cy="3170099"/>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In the server architecture, the processes are runs in the manner of Cycle. The data in Databases are to perform the </a:t>
            </a:r>
            <a:r>
              <a:rPr lang="en-US" sz="2000" dirty="0">
                <a:solidFill>
                  <a:srgbClr val="FF0000"/>
                </a:solidFill>
                <a:latin typeface="Times New Roman" panose="02020603050405020304" pitchFamily="18" charset="0"/>
                <a:cs typeface="Times New Roman" panose="02020603050405020304" pitchFamily="18" charset="0"/>
              </a:rPr>
              <a:t>CRUD</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operation like </a:t>
            </a:r>
            <a:r>
              <a:rPr lang="en-US" sz="2000" dirty="0">
                <a:solidFill>
                  <a:srgbClr val="FF0000"/>
                </a:solidFill>
                <a:latin typeface="Times New Roman" panose="02020603050405020304" pitchFamily="18" charset="0"/>
                <a:cs typeface="Times New Roman" panose="02020603050405020304" pitchFamily="18" charset="0"/>
              </a:rPr>
              <a:t>Create, Read, Update, Delete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This is </a:t>
            </a:r>
            <a:r>
              <a:rPr lang="en-US" sz="2000" dirty="0">
                <a:solidFill>
                  <a:srgbClr val="FF0000"/>
                </a:solidFill>
                <a:latin typeface="Times New Roman" panose="02020603050405020304" pitchFamily="18" charset="0"/>
                <a:cs typeface="Times New Roman" panose="02020603050405020304" pitchFamily="18" charset="0"/>
              </a:rPr>
              <a:t>24/7</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fetching the data from the user, and that can be send and received by the respective database.</a:t>
            </a:r>
          </a:p>
          <a:p>
            <a:pPr marL="342900" indent="-342900">
              <a:buFont typeface="Courier New" panose="02070309020205020404" pitchFamily="49" charset="0"/>
              <a:buChar char="o"/>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It is looks like time loop or repeated process, It works on the principle of </a:t>
            </a:r>
            <a:r>
              <a:rPr lang="en-US" sz="2000" dirty="0">
                <a:solidFill>
                  <a:srgbClr val="FF0000"/>
                </a:solidFill>
                <a:latin typeface="Times New Roman" panose="02020603050405020304" pitchFamily="18" charset="0"/>
                <a:cs typeface="Times New Roman" panose="02020603050405020304" pitchFamily="18" charset="0"/>
              </a:rPr>
              <a:t>MVC</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Architecture to do operations on DB.</a:t>
            </a:r>
          </a:p>
        </p:txBody>
      </p:sp>
      <p:graphicFrame>
        <p:nvGraphicFramePr>
          <p:cNvPr id="3" name="Diagram 2">
            <a:extLst>
              <a:ext uri="{FF2B5EF4-FFF2-40B4-BE49-F238E27FC236}">
                <a16:creationId xmlns:a16="http://schemas.microsoft.com/office/drawing/2014/main" id="{FBB680E5-6B4D-422D-AF00-4FF51C94C9A0}"/>
              </a:ext>
            </a:extLst>
          </p:cNvPr>
          <p:cNvGraphicFramePr/>
          <p:nvPr>
            <p:extLst>
              <p:ext uri="{D42A27DB-BD31-4B8C-83A1-F6EECF244321}">
                <p14:modId xmlns:p14="http://schemas.microsoft.com/office/powerpoint/2010/main" val="1406570742"/>
              </p:ext>
            </p:extLst>
          </p:nvPr>
        </p:nvGraphicFramePr>
        <p:xfrm>
          <a:off x="620625" y="2270864"/>
          <a:ext cx="3725693" cy="2631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913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Data Flow Diagram</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254854" y="5454157"/>
            <a:ext cx="1885791" cy="1257194"/>
          </a:xfrm>
          <a:prstGeom prst="rect">
            <a:avLst/>
          </a:prstGeom>
          <a:ln>
            <a:noFill/>
          </a:ln>
          <a:effectLst>
            <a:softEdge rad="112500"/>
          </a:effectLst>
        </p:spPr>
      </p:pic>
      <p:pic>
        <p:nvPicPr>
          <p:cNvPr id="5" name="Picture 4">
            <a:extLst>
              <a:ext uri="{FF2B5EF4-FFF2-40B4-BE49-F238E27FC236}">
                <a16:creationId xmlns:a16="http://schemas.microsoft.com/office/drawing/2014/main" id="{8DB107F2-CBDA-48A3-9279-D7E9DFBFE57C}"/>
              </a:ext>
            </a:extLst>
          </p:cNvPr>
          <p:cNvPicPr>
            <a:picLocks noChangeAspect="1"/>
          </p:cNvPicPr>
          <p:nvPr/>
        </p:nvPicPr>
        <p:blipFill>
          <a:blip r:embed="rId4"/>
          <a:stretch>
            <a:fillRect/>
          </a:stretch>
        </p:blipFill>
        <p:spPr>
          <a:xfrm>
            <a:off x="1453970" y="1599588"/>
            <a:ext cx="8556959" cy="4224126"/>
          </a:xfrm>
          <a:prstGeom prst="rect">
            <a:avLst/>
          </a:prstGeom>
        </p:spPr>
      </p:pic>
      <p:sp>
        <p:nvSpPr>
          <p:cNvPr id="4" name="TextBox 3">
            <a:extLst>
              <a:ext uri="{FF2B5EF4-FFF2-40B4-BE49-F238E27FC236}">
                <a16:creationId xmlns:a16="http://schemas.microsoft.com/office/drawing/2014/main" id="{119164AA-1D0F-4F17-ACA9-CAE681651919}"/>
              </a:ext>
            </a:extLst>
          </p:cNvPr>
          <p:cNvSpPr txBox="1"/>
          <p:nvPr/>
        </p:nvSpPr>
        <p:spPr>
          <a:xfrm>
            <a:off x="2110902" y="4933137"/>
            <a:ext cx="2013626" cy="325275"/>
          </a:xfrm>
          <a:prstGeom prst="rect">
            <a:avLst/>
          </a:prstGeom>
          <a:blipFill>
            <a:blip r:embed="rId5"/>
            <a:tile tx="0" ty="0" sx="100000" sy="100000" flip="none" algn="tl"/>
          </a:blipFill>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User Interface: Get user data</a:t>
            </a:r>
          </a:p>
        </p:txBody>
      </p:sp>
      <p:sp>
        <p:nvSpPr>
          <p:cNvPr id="7" name="TextBox 6">
            <a:extLst>
              <a:ext uri="{FF2B5EF4-FFF2-40B4-BE49-F238E27FC236}">
                <a16:creationId xmlns:a16="http://schemas.microsoft.com/office/drawing/2014/main" id="{27B417DB-55AE-45D4-B204-E018686925FB}"/>
              </a:ext>
            </a:extLst>
          </p:cNvPr>
          <p:cNvSpPr txBox="1"/>
          <p:nvPr/>
        </p:nvSpPr>
        <p:spPr>
          <a:xfrm>
            <a:off x="4471004" y="4962321"/>
            <a:ext cx="2484272" cy="325275"/>
          </a:xfrm>
          <a:prstGeom prst="rect">
            <a:avLst/>
          </a:prstGeom>
          <a:blipFill>
            <a:blip r:embed="rId5"/>
            <a:tile tx="0" ty="0" sx="100000" sy="100000" flip="none" algn="tl"/>
          </a:blipFill>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API : Send and Receive user data </a:t>
            </a:r>
          </a:p>
        </p:txBody>
      </p:sp>
      <p:sp>
        <p:nvSpPr>
          <p:cNvPr id="8" name="TextBox 7">
            <a:extLst>
              <a:ext uri="{FF2B5EF4-FFF2-40B4-BE49-F238E27FC236}">
                <a16:creationId xmlns:a16="http://schemas.microsoft.com/office/drawing/2014/main" id="{BF161209-345A-45A6-9396-4C98A20684C4}"/>
              </a:ext>
            </a:extLst>
          </p:cNvPr>
          <p:cNvSpPr txBox="1"/>
          <p:nvPr/>
        </p:nvSpPr>
        <p:spPr>
          <a:xfrm>
            <a:off x="7112592" y="2617943"/>
            <a:ext cx="2121085" cy="631094"/>
          </a:xfrm>
          <a:prstGeom prst="rect">
            <a:avLst/>
          </a:prstGeom>
          <a:blipFill>
            <a:blip r:embed="rId5"/>
            <a:tile tx="0" ty="0" sx="100000" sy="100000" flip="none" algn="tl"/>
          </a:blipFill>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MangoDB : Store and Retrieve</a:t>
            </a:r>
          </a:p>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 user data</a:t>
            </a:r>
          </a:p>
        </p:txBody>
      </p:sp>
      <p:cxnSp>
        <p:nvCxnSpPr>
          <p:cNvPr id="9" name="Straight Arrow Connector 8">
            <a:extLst>
              <a:ext uri="{FF2B5EF4-FFF2-40B4-BE49-F238E27FC236}">
                <a16:creationId xmlns:a16="http://schemas.microsoft.com/office/drawing/2014/main" id="{EAD389F0-9F6F-4AF2-B53D-0C06E9DF81B7}"/>
              </a:ext>
            </a:extLst>
          </p:cNvPr>
          <p:cNvCxnSpPr>
            <a:cxnSpLocks/>
          </p:cNvCxnSpPr>
          <p:nvPr/>
        </p:nvCxnSpPr>
        <p:spPr>
          <a:xfrm>
            <a:off x="8143952" y="3249037"/>
            <a:ext cx="0" cy="252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610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06384"/>
            <a:ext cx="10983132" cy="747763"/>
          </a:xfrm>
        </p:spPr>
        <p:txBody>
          <a:bodyPr/>
          <a:lstStyle/>
          <a:p>
            <a:r>
              <a:rPr lang="en-US" dirty="0"/>
              <a:t> Module Design</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248962" y="2787579"/>
            <a:ext cx="5473949" cy="2813236"/>
          </a:xfrm>
          <a:prstGeom prst="rect">
            <a:avLst/>
          </a:prstGeom>
        </p:spPr>
      </p:pic>
      <p:sp>
        <p:nvSpPr>
          <p:cNvPr id="7" name="TextBox 3D 1">
            <a:extLst>
              <a:ext uri="{FF2B5EF4-FFF2-40B4-BE49-F238E27FC236}">
                <a16:creationId xmlns:a16="http://schemas.microsoft.com/office/drawing/2014/main" id="{793D8DEF-3B62-4E96-9D4A-0030ACE85CE5}"/>
              </a:ext>
            </a:extLst>
          </p:cNvPr>
          <p:cNvSpPr txBox="1">
            <a:spLocks/>
          </p:cNvSpPr>
          <p:nvPr/>
        </p:nvSpPr>
        <p:spPr>
          <a:xfrm>
            <a:off x="770718" y="1681079"/>
            <a:ext cx="9317777" cy="4770537"/>
          </a:xfrm>
          <a:prstGeom prst="rect">
            <a:avLst/>
          </a:prstGeom>
          <a:noFill/>
        </p:spPr>
        <p:txBody>
          <a:bodyPr wrap="square" rtlCol="0">
            <a:spAutoFit/>
          </a:bodyPr>
          <a:lstStyle/>
          <a:p>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Module Name: </a:t>
            </a: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MERN Stack – Client Server Architecture to give product review suggestions</a:t>
            </a:r>
          </a:p>
          <a:p>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Description:</a:t>
            </a:r>
          </a:p>
          <a:p>
            <a:endParaRPr lang="en-US" sz="1600" b="1" i="0" dirty="0">
              <a:solidFill>
                <a:srgbClr val="3D3D4E"/>
              </a:solidFill>
              <a:effectLst/>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US" sz="1600" b="1" i="0" dirty="0">
                <a:solidFill>
                  <a:srgbClr val="3D3D4E"/>
                </a:solidFill>
                <a:effectLst/>
                <a:latin typeface="Times New Roman" panose="02020603050405020304" pitchFamily="18" charset="0"/>
                <a:cs typeface="Times New Roman" panose="02020603050405020304" pitchFamily="18" charset="0"/>
              </a:rPr>
              <a:t>MongoDB</a:t>
            </a:r>
            <a:r>
              <a:rPr lang="en-US" sz="1600" b="0" i="0" dirty="0">
                <a:solidFill>
                  <a:srgbClr val="3D3D4E"/>
                </a:solidFill>
                <a:effectLst/>
                <a:latin typeface="Times New Roman" panose="02020603050405020304" pitchFamily="18" charset="0"/>
                <a:cs typeface="Times New Roman" panose="02020603050405020304" pitchFamily="18" charset="0"/>
              </a:rPr>
              <a:t>: A document-oriented, </a:t>
            </a:r>
            <a:r>
              <a:rPr lang="en-US" sz="1600" b="0" i="0" dirty="0">
                <a:solidFill>
                  <a:srgbClr val="FF0000"/>
                </a:solidFill>
                <a:effectLst/>
                <a:latin typeface="Times New Roman" panose="02020603050405020304" pitchFamily="18" charset="0"/>
                <a:cs typeface="Times New Roman" panose="02020603050405020304" pitchFamily="18" charset="0"/>
              </a:rPr>
              <a:t>No-SQL </a:t>
            </a:r>
            <a:r>
              <a:rPr lang="en-US" sz="1600" b="0" i="0" dirty="0">
                <a:solidFill>
                  <a:srgbClr val="3D3D4E"/>
                </a:solidFill>
                <a:effectLst/>
                <a:latin typeface="Times New Roman" panose="02020603050405020304" pitchFamily="18" charset="0"/>
                <a:cs typeface="Times New Roman" panose="02020603050405020304" pitchFamily="18" charset="0"/>
              </a:rPr>
              <a:t>database used to store the application data. Ex: To store the data of customer and product details, product review suggestion.</a:t>
            </a:r>
          </a:p>
          <a:p>
            <a:pPr marL="342900" indent="-342900" algn="l">
              <a:buFont typeface="Courier New" panose="02070309020205020404" pitchFamily="49" charset="0"/>
              <a:buChar char="o"/>
            </a:pPr>
            <a:endParaRPr lang="en-US" sz="1600" b="0" i="0" dirty="0">
              <a:solidFill>
                <a:srgbClr val="3D3D4E"/>
              </a:solidFill>
              <a:effectLst/>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US" sz="1600" b="1" i="0" dirty="0">
                <a:solidFill>
                  <a:srgbClr val="3D3D4E"/>
                </a:solidFill>
                <a:effectLst/>
                <a:latin typeface="Times New Roman" panose="02020603050405020304" pitchFamily="18" charset="0"/>
                <a:cs typeface="Times New Roman" panose="02020603050405020304" pitchFamily="18" charset="0"/>
              </a:rPr>
              <a:t>ExpressJS</a:t>
            </a:r>
            <a:r>
              <a:rPr lang="en-US" sz="1600" b="0" i="0" dirty="0">
                <a:solidFill>
                  <a:srgbClr val="3D3D4E"/>
                </a:solidFill>
                <a:effectLst/>
                <a:latin typeface="Times New Roman" panose="02020603050405020304" pitchFamily="18" charset="0"/>
                <a:cs typeface="Times New Roman" panose="02020603050405020304" pitchFamily="18" charset="0"/>
              </a:rPr>
              <a:t>: A </a:t>
            </a:r>
            <a:r>
              <a:rPr lang="en-US" sz="1600" b="0" i="0" dirty="0">
                <a:solidFill>
                  <a:srgbClr val="FF0000"/>
                </a:solidFill>
                <a:effectLst/>
                <a:latin typeface="Times New Roman" panose="02020603050405020304" pitchFamily="18" charset="0"/>
                <a:cs typeface="Times New Roman" panose="02020603050405020304" pitchFamily="18" charset="0"/>
              </a:rPr>
              <a:t>framework</a:t>
            </a:r>
            <a:r>
              <a:rPr lang="en-US" sz="1600" b="0" i="0" dirty="0">
                <a:solidFill>
                  <a:srgbClr val="3D3D4E"/>
                </a:solidFill>
                <a:effectLst/>
                <a:latin typeface="Times New Roman" panose="02020603050405020304" pitchFamily="18" charset="0"/>
                <a:cs typeface="Times New Roman" panose="02020603050405020304" pitchFamily="18" charset="0"/>
              </a:rPr>
              <a:t> layered on </a:t>
            </a:r>
            <a:r>
              <a:rPr lang="en-US" sz="1600" b="0" i="0" dirty="0">
                <a:solidFill>
                  <a:srgbClr val="FF0000"/>
                </a:solidFill>
                <a:effectLst/>
                <a:latin typeface="Times New Roman" panose="02020603050405020304" pitchFamily="18" charset="0"/>
                <a:cs typeface="Times New Roman" panose="02020603050405020304" pitchFamily="18" charset="0"/>
              </a:rPr>
              <a:t>top of NodeJS</a:t>
            </a:r>
            <a:r>
              <a:rPr lang="en-US" sz="1600" b="0" i="0" dirty="0">
                <a:solidFill>
                  <a:srgbClr val="3D3D4E"/>
                </a:solidFill>
                <a:effectLst/>
                <a:latin typeface="Times New Roman" panose="02020603050405020304" pitchFamily="18" charset="0"/>
                <a:cs typeface="Times New Roman" panose="02020603050405020304" pitchFamily="18" charset="0"/>
              </a:rPr>
              <a:t>, used to build the </a:t>
            </a:r>
            <a:r>
              <a:rPr lang="en-US" sz="1600" b="0" i="0" dirty="0">
                <a:solidFill>
                  <a:srgbClr val="FF0000"/>
                </a:solidFill>
                <a:effectLst/>
                <a:latin typeface="Times New Roman" panose="02020603050405020304" pitchFamily="18" charset="0"/>
                <a:cs typeface="Times New Roman" panose="02020603050405020304" pitchFamily="18" charset="0"/>
              </a:rPr>
              <a:t>backend</a:t>
            </a:r>
            <a:r>
              <a:rPr lang="en-US" sz="1600" b="0" i="0" dirty="0">
                <a:solidFill>
                  <a:srgbClr val="3D3D4E"/>
                </a:solidFill>
                <a:effectLst/>
                <a:latin typeface="Times New Roman" panose="02020603050405020304" pitchFamily="18" charset="0"/>
                <a:cs typeface="Times New Roman" panose="02020603050405020304" pitchFamily="18" charset="0"/>
              </a:rPr>
              <a:t> of a site using NodeJS functions and structures. Ex: Get the routing action on the MongoDB server.</a:t>
            </a:r>
          </a:p>
          <a:p>
            <a:pPr algn="l"/>
            <a:endParaRPr lang="en-US" sz="1600" b="0" i="0" dirty="0">
              <a:solidFill>
                <a:srgbClr val="3D3D4E"/>
              </a:solidFill>
              <a:effectLst/>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US" sz="1600" b="1" i="0" dirty="0">
                <a:solidFill>
                  <a:srgbClr val="3D3D4E"/>
                </a:solidFill>
                <a:effectLst/>
                <a:latin typeface="Times New Roman" panose="02020603050405020304" pitchFamily="18" charset="0"/>
                <a:cs typeface="Times New Roman" panose="02020603050405020304" pitchFamily="18" charset="0"/>
              </a:rPr>
              <a:t>ReactJS</a:t>
            </a:r>
            <a:r>
              <a:rPr lang="en-US" sz="1600" b="0" i="0" dirty="0">
                <a:solidFill>
                  <a:srgbClr val="3D3D4E"/>
                </a:solidFill>
                <a:effectLst/>
                <a:latin typeface="Times New Roman" panose="02020603050405020304" pitchFamily="18" charset="0"/>
                <a:cs typeface="Times New Roman" panose="02020603050405020304" pitchFamily="18" charset="0"/>
              </a:rPr>
              <a:t>: A library created by Facebook. It is used to build UI components that create the user interface of </a:t>
            </a:r>
            <a:r>
              <a:rPr lang="en-US" sz="1600" b="0" i="0" dirty="0">
                <a:solidFill>
                  <a:srgbClr val="FF0000"/>
                </a:solidFill>
                <a:effectLst/>
                <a:latin typeface="Times New Roman" panose="02020603050405020304" pitchFamily="18" charset="0"/>
                <a:cs typeface="Times New Roman" panose="02020603050405020304" pitchFamily="18" charset="0"/>
              </a:rPr>
              <a:t>the single page web application</a:t>
            </a:r>
            <a:r>
              <a:rPr lang="en-US" sz="1600" b="0" i="0" dirty="0">
                <a:solidFill>
                  <a:srgbClr val="3D3D4E"/>
                </a:solidFill>
                <a:effectLst/>
                <a:latin typeface="Times New Roman" panose="02020603050405020304" pitchFamily="18" charset="0"/>
                <a:cs typeface="Times New Roman" panose="02020603050405020304" pitchFamily="18" charset="0"/>
              </a:rPr>
              <a:t>. Ex: Front end framework to design and implement the web pages, API Call, Redux implementation, state management and designs. </a:t>
            </a:r>
          </a:p>
          <a:p>
            <a:pPr algn="l"/>
            <a:endParaRPr lang="en-US" sz="1600" b="0" i="0" dirty="0">
              <a:solidFill>
                <a:srgbClr val="3D3D4E"/>
              </a:solidFill>
              <a:effectLst/>
              <a:latin typeface="Times New Roman" panose="02020603050405020304" pitchFamily="18" charset="0"/>
              <a:cs typeface="Times New Roman" panose="02020603050405020304" pitchFamily="18" charset="0"/>
            </a:endParaRPr>
          </a:p>
          <a:p>
            <a:pPr marL="342900" indent="-342900" algn="l">
              <a:buFont typeface="Courier New" panose="02070309020205020404" pitchFamily="49" charset="0"/>
              <a:buChar char="o"/>
            </a:pPr>
            <a:r>
              <a:rPr lang="en-US" sz="1600" b="1" i="0" dirty="0">
                <a:solidFill>
                  <a:srgbClr val="3D3D4E"/>
                </a:solidFill>
                <a:effectLst/>
                <a:latin typeface="Times New Roman" panose="02020603050405020304" pitchFamily="18" charset="0"/>
                <a:cs typeface="Times New Roman" panose="02020603050405020304" pitchFamily="18" charset="0"/>
              </a:rPr>
              <a:t>NodeJS</a:t>
            </a:r>
            <a:r>
              <a:rPr lang="en-US" sz="1600" b="0" i="0" dirty="0">
                <a:solidFill>
                  <a:srgbClr val="3D3D4E"/>
                </a:solidFill>
                <a:effectLst/>
                <a:latin typeface="Times New Roman" panose="02020603050405020304" pitchFamily="18" charset="0"/>
                <a:cs typeface="Times New Roman" panose="02020603050405020304" pitchFamily="18" charset="0"/>
              </a:rPr>
              <a:t>: The </a:t>
            </a:r>
            <a:r>
              <a:rPr lang="en-US" sz="1600" b="0" i="0" dirty="0">
                <a:solidFill>
                  <a:srgbClr val="FF0000"/>
                </a:solidFill>
                <a:effectLst/>
                <a:latin typeface="Times New Roman" panose="02020603050405020304" pitchFamily="18" charset="0"/>
                <a:cs typeface="Times New Roman" panose="02020603050405020304" pitchFamily="18" charset="0"/>
              </a:rPr>
              <a:t>JavaScript</a:t>
            </a:r>
            <a:r>
              <a:rPr lang="en-US" sz="1600" b="0" i="0" dirty="0">
                <a:solidFill>
                  <a:srgbClr val="3D3D4E"/>
                </a:solidFill>
                <a:effectLst/>
                <a:latin typeface="Times New Roman" panose="02020603050405020304" pitchFamily="18" charset="0"/>
                <a:cs typeface="Times New Roman" panose="02020603050405020304" pitchFamily="18" charset="0"/>
              </a:rPr>
              <a:t> runtime environment. It is used to run </a:t>
            </a:r>
            <a:r>
              <a:rPr lang="en-US" sz="1600" b="0" i="0" dirty="0">
                <a:solidFill>
                  <a:srgbClr val="FF0000"/>
                </a:solidFill>
                <a:effectLst/>
                <a:latin typeface="Times New Roman" panose="02020603050405020304" pitchFamily="18" charset="0"/>
                <a:cs typeface="Times New Roman" panose="02020603050405020304" pitchFamily="18" charset="0"/>
              </a:rPr>
              <a:t>JavaScript</a:t>
            </a:r>
            <a:r>
              <a:rPr lang="en-US" sz="1600" b="0" i="0" dirty="0">
                <a:solidFill>
                  <a:srgbClr val="3D3D4E"/>
                </a:solidFill>
                <a:effectLst/>
                <a:latin typeface="Times New Roman" panose="02020603050405020304" pitchFamily="18" charset="0"/>
                <a:cs typeface="Times New Roman" panose="02020603050405020304" pitchFamily="18" charset="0"/>
              </a:rPr>
              <a:t> on a machine rather than in a browser. Ex: Get the customer data to store on the MangoDB.</a:t>
            </a:r>
          </a:p>
          <a:p>
            <a:pPr marL="342900" indent="-342900" algn="l">
              <a:buFont typeface="Courier New" panose="02070309020205020404" pitchFamily="49" charset="0"/>
              <a:buChar char="o"/>
            </a:pPr>
            <a:endParaRPr lang="en-US" sz="1600" b="0" i="0" dirty="0">
              <a:solidFill>
                <a:srgbClr val="3D3D4E"/>
              </a:solidFill>
              <a:effectLst/>
              <a:latin typeface="Times New Roman" panose="02020603050405020304" pitchFamily="18" charset="0"/>
              <a:cs typeface="Times New Roman" panose="02020603050405020304" pitchFamily="18" charset="0"/>
            </a:endParaRPr>
          </a:p>
          <a:p>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0D99F8CC-46CE-41BF-B206-FD6DABB3E31E}"/>
              </a:ext>
            </a:extLst>
          </p:cNvPr>
          <p:cNvPicPr>
            <a:picLocks noChangeAspect="1"/>
          </p:cNvPicPr>
          <p:nvPr/>
        </p:nvPicPr>
        <p:blipFill>
          <a:blip r:embed="rId3"/>
          <a:stretch>
            <a:fillRect/>
          </a:stretch>
        </p:blipFill>
        <p:spPr>
          <a:xfrm>
            <a:off x="10088495" y="5401906"/>
            <a:ext cx="1885791" cy="1257194"/>
          </a:xfrm>
          <a:prstGeom prst="rect">
            <a:avLst/>
          </a:prstGeom>
          <a:ln>
            <a:noFill/>
          </a:ln>
          <a:effectLst>
            <a:softEdge rad="112500"/>
          </a:effectLst>
        </p:spPr>
      </p:pic>
    </p:spTree>
    <p:extLst>
      <p:ext uri="{BB962C8B-B14F-4D97-AF65-F5344CB8AC3E}">
        <p14:creationId xmlns:p14="http://schemas.microsoft.com/office/powerpoint/2010/main" val="2343558282"/>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{3D595B78-1963-4F41-9565-1EDD9B18D972}tf16411177_win32</Template>
  <TotalTime>3600</TotalTime>
  <Words>1540</Words>
  <Application>Microsoft Office PowerPoint</Application>
  <PresentationFormat>Widescreen</PresentationFormat>
  <Paragraphs>167</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 New</vt:lpstr>
      <vt:lpstr>Segoe UI</vt:lpstr>
      <vt:lpstr>Segoe UI Light</vt:lpstr>
      <vt:lpstr>Tim</vt:lpstr>
      <vt:lpstr>Times New Roman</vt:lpstr>
      <vt:lpstr>Get Started with 3D</vt:lpstr>
      <vt:lpstr>Development of multi-model E-commerce website using MERN Stack</vt:lpstr>
      <vt:lpstr>Synopsis</vt:lpstr>
      <vt:lpstr>Abstract</vt:lpstr>
      <vt:lpstr>Introduction </vt:lpstr>
      <vt:lpstr>System Architecture – Login &amp; Register </vt:lpstr>
      <vt:lpstr>System Architecture – Client </vt:lpstr>
      <vt:lpstr>System Architecture – Server </vt:lpstr>
      <vt:lpstr>Data Flow Diagram</vt:lpstr>
      <vt:lpstr> Module Design</vt:lpstr>
      <vt:lpstr>Problem Definition</vt:lpstr>
      <vt:lpstr>Existing System</vt:lpstr>
      <vt:lpstr>Disadvantages </vt:lpstr>
      <vt:lpstr>Proposed System</vt:lpstr>
      <vt:lpstr>Proposed System</vt:lpstr>
      <vt:lpstr>Proposed System</vt:lpstr>
      <vt:lpstr>Advantages</vt:lpstr>
      <vt:lpstr>Coding Implementation</vt:lpstr>
      <vt:lpstr> Output – Admin Login</vt:lpstr>
      <vt:lpstr> Output – Admin Dashboard</vt:lpstr>
      <vt:lpstr> Output – Admin Add data</vt:lpstr>
      <vt:lpstr> Output – Admin Panel List</vt:lpstr>
      <vt:lpstr> Output – Site Login</vt:lpstr>
      <vt:lpstr> Output – Site Register</vt:lpstr>
      <vt:lpstr>Conclusion</vt:lpstr>
      <vt:lpstr>Any queries about Our E-Commerce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multi-model E-commerce website for HYAS PVT LTD, Chennai using MERN Stack</dc:title>
  <dc:creator>Rajeshwaran Selvam</dc:creator>
  <cp:lastModifiedBy>Rajeshwaran Selvam</cp:lastModifiedBy>
  <cp:revision>34</cp:revision>
  <dcterms:created xsi:type="dcterms:W3CDTF">2021-12-20T17:54:59Z</dcterms:created>
  <dcterms:modified xsi:type="dcterms:W3CDTF">2022-04-29T06:16:19Z</dcterms:modified>
</cp:coreProperties>
</file>