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8" r:id="rId5"/>
    <p:sldId id="269" r:id="rId6"/>
    <p:sldId id="271" r:id="rId7"/>
    <p:sldId id="272" r:id="rId8"/>
    <p:sldId id="275" r:id="rId9"/>
    <p:sldId id="276" r:id="rId10"/>
    <p:sldId id="279" r:id="rId11"/>
    <p:sldId id="280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91" d="100"/>
          <a:sy n="91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8/9/2021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8/9/2021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8/9/2021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8/9/2021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8/9/2021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8/9/2021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8/9/2021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8/9/2021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8/9/2021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8/9/2021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8/9/2021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8/9/2021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8/9/2021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8/9/2021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Raja1807/LearnTechIndia18/tree/main/NPR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llar icon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877793" y="733778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499" y="2074333"/>
            <a:ext cx="8683625" cy="2421464"/>
          </a:xfrm>
        </p:spPr>
        <p:txBody>
          <a:bodyPr/>
          <a:lstStyle/>
          <a:p>
            <a:r>
              <a:rPr lang="en-US" dirty="0"/>
              <a:t>Car number plate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6499" y="4495796"/>
            <a:ext cx="8683625" cy="990604"/>
          </a:xfrm>
        </p:spPr>
        <p:txBody>
          <a:bodyPr>
            <a:normAutofit/>
          </a:bodyPr>
          <a:lstStyle/>
          <a:p>
            <a:r>
              <a:rPr lang="en-US" dirty="0"/>
              <a:t>Done by : Rajeshwaran  S</a:t>
            </a:r>
          </a:p>
          <a:p>
            <a:r>
              <a:rPr lang="en-US" dirty="0"/>
              <a:t>(</a:t>
            </a:r>
            <a:r>
              <a:rPr lang="en-US" dirty="0" err="1"/>
              <a:t>Cse</a:t>
            </a:r>
            <a:r>
              <a:rPr lang="en-US" dirty="0"/>
              <a:t>-c III  Year)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urled page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27" y="549804"/>
            <a:ext cx="1157288" cy="11572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4648200" cy="2487559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0" i="0" dirty="0">
                <a:solidFill>
                  <a:srgbClr val="FFFFE6"/>
                </a:solidFill>
                <a:effectLst/>
                <a:latin typeface="Segoe UI" panose="020B0502040204020203" pitchFamily="34" charset="0"/>
              </a:rPr>
              <a:t>LPR (License Plate Recognition) is an image-processing technology used to identify vehicles by their license plates. This technology is used in various security and traffic applications, such as the access-control system.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E6"/>
                </a:solidFill>
                <a:latin typeface="Segoe UI" panose="020B0502040204020203" pitchFamily="34" charset="0"/>
              </a:rPr>
              <a:t>It helps to finding the number plates by police and also helps for RTO.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1EEAD0-0FBA-44C3-AF62-17F30677A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85907" y="1623600"/>
            <a:ext cx="5853643" cy="3881731"/>
          </a:xfrm>
          <a:scene3d>
            <a:camera prst="orthographicFront"/>
            <a:lightRig rig="threePt" dir="t"/>
          </a:scene3d>
          <a:sp3d>
            <a:bevelB/>
          </a:sp3d>
        </p:spPr>
      </p:pic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872" y="1643260"/>
            <a:ext cx="3968318" cy="1260000"/>
          </a:xfrm>
        </p:spPr>
        <p:txBody>
          <a:bodyPr/>
          <a:lstStyle/>
          <a:p>
            <a:r>
              <a:rPr lang="en-US" dirty="0"/>
              <a:t>       methodology</a:t>
            </a:r>
          </a:p>
        </p:txBody>
      </p:sp>
      <p:pic>
        <p:nvPicPr>
          <p:cNvPr id="24" name="Picture 23" descr="calendar icon">
            <a:extLst>
              <a:ext uri="{FF2B5EF4-FFF2-40B4-BE49-F238E27FC236}">
                <a16:creationId xmlns:a16="http://schemas.microsoft.com/office/drawing/2014/main" id="{B83E2AB1-C03F-4257-9171-5FD5FA272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227" y="1154262"/>
            <a:ext cx="742950" cy="74295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8941C9-A5E2-4AE2-9E83-54DAEF9402B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379677" y="2980615"/>
            <a:ext cx="1310050" cy="309992"/>
          </a:xfrm>
        </p:spPr>
        <p:txBody>
          <a:bodyPr/>
          <a:lstStyle/>
          <a:p>
            <a:r>
              <a:rPr lang="en-US" dirty="0"/>
              <a:t>Rapid API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Get data in Html page</a:t>
            </a:r>
          </a:p>
        </p:txBody>
      </p:sp>
      <p:sp>
        <p:nvSpPr>
          <p:cNvPr id="11" name="Oval 9" descr="decorative element">
            <a:extLst>
              <a:ext uri="{FF2B5EF4-FFF2-40B4-BE49-F238E27FC236}">
                <a16:creationId xmlns:a16="http://schemas.microsoft.com/office/drawing/2014/main" id="{6A7147D9-5182-4F63-A1F6-2C7F380BC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580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9525"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Paste the Image URL of the image</a:t>
            </a:r>
          </a:p>
        </p:txBody>
      </p:sp>
      <p:sp>
        <p:nvSpPr>
          <p:cNvPr id="15" name="Oval 14" descr="decorative element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549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81BCB65-05D6-4968-A705-E5461BD4B7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Predict the data</a:t>
            </a:r>
          </a:p>
        </p:txBody>
      </p:sp>
      <p:sp>
        <p:nvSpPr>
          <p:cNvPr id="16" name="Oval 19" descr="decorative element">
            <a:extLst>
              <a:ext uri="{FF2B5EF4-FFF2-40B4-BE49-F238E27FC236}">
                <a16:creationId xmlns:a16="http://schemas.microsoft.com/office/drawing/2014/main" id="{E8029F86-BAEB-4FB6-9968-621202C1E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02" y="4788790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EF458CD-7F65-4446-8840-6E8C9C683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Test and Validate the data</a:t>
            </a:r>
          </a:p>
        </p:txBody>
      </p:sp>
      <p:sp>
        <p:nvSpPr>
          <p:cNvPr id="17" name="Oval 270" descr="decorative element">
            <a:extLst>
              <a:ext uri="{FF2B5EF4-FFF2-40B4-BE49-F238E27FC236}">
                <a16:creationId xmlns:a16="http://schemas.microsoft.com/office/drawing/2014/main" id="{A8F4EDB0-C386-4CCF-B742-D9788F7B7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741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14C2379-D648-4FA4-892B-A031C8CF38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Displays the statistics in Percentage</a:t>
            </a:r>
          </a:p>
        </p:txBody>
      </p:sp>
      <p:sp>
        <p:nvSpPr>
          <p:cNvPr id="13" name="Oval 11" descr="decorative element">
            <a:extLst>
              <a:ext uri="{FF2B5EF4-FFF2-40B4-BE49-F238E27FC236}">
                <a16:creationId xmlns:a16="http://schemas.microsoft.com/office/drawing/2014/main" id="{D62D13F9-C589-486F-8D76-6D51992A2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449" y="4782234"/>
            <a:ext cx="288000" cy="288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15875">
            <a:solidFill>
              <a:schemeClr val="bg2">
                <a:lumMod val="50000"/>
                <a:lumOff val="50000"/>
              </a:schemeClr>
            </a:solidFill>
          </a:ln>
          <a:effectLst>
            <a:glow rad="101600">
              <a:schemeClr val="bg2">
                <a:lumMod val="75000"/>
                <a:lumOff val="25000"/>
                <a:alpha val="6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0" name="Rectangle 7" descr="timeline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000" y="4913996"/>
            <a:ext cx="8424000" cy="20638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8" name="Oval 19" descr="decorative element">
            <a:extLst>
              <a:ext uri="{FF2B5EF4-FFF2-40B4-BE49-F238E27FC236}">
                <a16:creationId xmlns:a16="http://schemas.microsoft.com/office/drawing/2014/main" id="{D11A0571-0188-4A60-8B68-4BAECF075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02" y="3467947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36062E-5B13-4E17-843B-968B19BADAD0}"/>
              </a:ext>
            </a:extLst>
          </p:cNvPr>
          <p:cNvCxnSpPr>
            <a:stCxn id="34" idx="0"/>
          </p:cNvCxnSpPr>
          <p:nvPr/>
        </p:nvCxnSpPr>
        <p:spPr>
          <a:xfrm flipH="1">
            <a:off x="6034702" y="3837470"/>
            <a:ext cx="2631" cy="28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262" y="1163132"/>
            <a:ext cx="4848225" cy="1260000"/>
          </a:xfrm>
        </p:spPr>
        <p:txBody>
          <a:bodyPr/>
          <a:lstStyle/>
          <a:p>
            <a:r>
              <a:rPr lang="en-US" dirty="0"/>
              <a:t>Screenshot of our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3F3D3-E33B-4CC0-A31E-7554F6BA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77262" y="2558598"/>
            <a:ext cx="4848225" cy="347661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It helps to understand how the project is working upon the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It is actually working upon the image URL and image recognition of the given dataset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final output shows the data in the percentage of the match result in the bottom of the web page.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0435C9-1CDE-4C14-AE22-87C08F140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79" y="1332465"/>
            <a:ext cx="6448777" cy="362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045" y="952500"/>
            <a:ext cx="10840914" cy="1260000"/>
          </a:xfrm>
        </p:spPr>
        <p:txBody>
          <a:bodyPr/>
          <a:lstStyle/>
          <a:p>
            <a:r>
              <a:rPr lang="en-US" dirty="0"/>
              <a:t>Statistics followed </a:t>
            </a:r>
          </a:p>
        </p:txBody>
      </p:sp>
      <p:pic>
        <p:nvPicPr>
          <p:cNvPr id="7" name="Picture 6" descr="magnifying glass icon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328440"/>
            <a:ext cx="685800" cy="685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12" y="2501779"/>
            <a:ext cx="10840914" cy="3921600"/>
          </a:xfrm>
        </p:spPr>
        <p:txBody>
          <a:bodyPr/>
          <a:lstStyle/>
          <a:p>
            <a:r>
              <a:rPr lang="en-US" dirty="0"/>
              <a:t>It matches the nearest matches to the dataset to gain the knowledge about the vehicle number and owner of the vehicle.</a:t>
            </a:r>
          </a:p>
          <a:p>
            <a:r>
              <a:rPr lang="en-US" dirty="0"/>
              <a:t>It also used predicts the anonymous number were used to committing  crimes in our day to day life </a:t>
            </a:r>
          </a:p>
          <a:p>
            <a:r>
              <a:rPr lang="en-US" dirty="0"/>
              <a:t>In order to avoid the those thinks, we recognize all the details of the vehicle </a:t>
            </a:r>
          </a:p>
          <a:p>
            <a:r>
              <a:rPr lang="en-US" dirty="0"/>
              <a:t>Matches only the nearest and exactly equal to corresponding owner of the vehicle</a:t>
            </a:r>
          </a:p>
          <a:p>
            <a:r>
              <a:rPr lang="en-US" dirty="0"/>
              <a:t>It shows the percentage of the vehicle in the exact matches </a:t>
            </a:r>
          </a:p>
        </p:txBody>
      </p:sp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23" y="819594"/>
            <a:ext cx="10840914" cy="1260000"/>
          </a:xfrm>
        </p:spPr>
        <p:txBody>
          <a:bodyPr/>
          <a:lstStyle/>
          <a:p>
            <a:r>
              <a:rPr lang="en-US" dirty="0"/>
              <a:t>Merits: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23" y="2116806"/>
            <a:ext cx="10840914" cy="3921600"/>
          </a:xfrm>
        </p:spPr>
        <p:txBody>
          <a:bodyPr>
            <a:normAutofit/>
          </a:bodyPr>
          <a:lstStyle/>
          <a:p>
            <a:r>
              <a:rPr lang="en-US" sz="2000" dirty="0"/>
              <a:t> It reduces the crime rate of the day to day life</a:t>
            </a:r>
          </a:p>
          <a:p>
            <a:r>
              <a:rPr lang="en-US" sz="2000" dirty="0"/>
              <a:t>It reduces the vehicle theft </a:t>
            </a:r>
          </a:p>
          <a:p>
            <a:r>
              <a:rPr lang="en-US" sz="2000" dirty="0"/>
              <a:t>It can easily predict the number plates while the vehicle struck in the accident</a:t>
            </a:r>
          </a:p>
          <a:p>
            <a:r>
              <a:rPr lang="en-US" sz="2000" dirty="0"/>
              <a:t>It reduces the insurance and fc fraud in RTO offices, In case it happens, it is easily identified</a:t>
            </a:r>
          </a:p>
          <a:p>
            <a:r>
              <a:rPr lang="en-US" sz="2000" dirty="0"/>
              <a:t>It can provides the large datasets for the number plates and it returns the maximum accuracy ratio in the overall success match</a:t>
            </a:r>
          </a:p>
          <a:p>
            <a:r>
              <a:rPr lang="en-US" sz="2000" dirty="0"/>
              <a:t>It provides wide range of countries number plate and their number format of the number plate of the each region of the country.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597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23" y="935004"/>
            <a:ext cx="10840914" cy="1260000"/>
          </a:xfrm>
        </p:spPr>
        <p:txBody>
          <a:bodyPr/>
          <a:lstStyle/>
          <a:p>
            <a:r>
              <a:rPr lang="en-US" dirty="0"/>
              <a:t>Demerits: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23" y="2324445"/>
            <a:ext cx="10840914" cy="3921600"/>
          </a:xfrm>
        </p:spPr>
        <p:txBody>
          <a:bodyPr>
            <a:normAutofit/>
          </a:bodyPr>
          <a:lstStyle/>
          <a:p>
            <a:r>
              <a:rPr lang="en-US" sz="2000" dirty="0"/>
              <a:t> It induces anonymous person or hacker get the information about the vehicle may possible, it needs some deep encryption and decryption on the user data.</a:t>
            </a:r>
          </a:p>
          <a:p>
            <a:r>
              <a:rPr lang="en-US" sz="2000" dirty="0"/>
              <a:t>It should gives the guidelines and policy to use this system, keep always authenticated person can take this system</a:t>
            </a:r>
          </a:p>
          <a:p>
            <a:r>
              <a:rPr lang="en-US" sz="2000" dirty="0"/>
              <a:t>It may be possible in Dos effect on this system, each and every time fix the bugs in this application.</a:t>
            </a:r>
          </a:p>
          <a:p>
            <a:r>
              <a:rPr lang="en-US" sz="2000" dirty="0"/>
              <a:t>It should take more cost while maintaining this project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865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83" y="456927"/>
            <a:ext cx="10840914" cy="1260000"/>
          </a:xfrm>
        </p:spPr>
        <p:txBody>
          <a:bodyPr/>
          <a:lstStyle/>
          <a:p>
            <a:r>
              <a:rPr lang="en-US" dirty="0"/>
              <a:t>Future Implements: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83" y="1468200"/>
            <a:ext cx="10840914" cy="3921600"/>
          </a:xfrm>
        </p:spPr>
        <p:txBody>
          <a:bodyPr>
            <a:normAutofit/>
          </a:bodyPr>
          <a:lstStyle/>
          <a:p>
            <a:r>
              <a:rPr lang="en-US" sz="2000" dirty="0"/>
              <a:t>In the important ceremony, VIP guest of the car must identified and allowed only if found the exact means</a:t>
            </a:r>
          </a:p>
          <a:p>
            <a:r>
              <a:rPr lang="en-US" sz="2000" dirty="0"/>
              <a:t>It should be prohibited to use anonymous vehicle can be encountered and reduce daily life crime rates</a:t>
            </a:r>
          </a:p>
          <a:p>
            <a:r>
              <a:rPr lang="en-US" sz="2000" dirty="0"/>
              <a:t>It may be possible in Dos effect on this system, each and every time fix the bugs in this application.</a:t>
            </a:r>
          </a:p>
          <a:p>
            <a:r>
              <a:rPr lang="en-US" sz="2000" dirty="0"/>
              <a:t>Here is my project link: </a:t>
            </a:r>
            <a:r>
              <a:rPr lang="en-US" sz="2000" dirty="0">
                <a:hlinkClick r:id="rId2"/>
              </a:rPr>
              <a:t>https://github.com/Raja1807/LearnTechIndia18/tree/main/NPR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03A21-E42C-4B92-AA2E-AEA10D9B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081" y="4049121"/>
            <a:ext cx="4432917" cy="21839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4288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28130-FB32-4C2F-87F1-87A32D33D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404" y="2743856"/>
            <a:ext cx="10829596" cy="24278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!!the opportunity!!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BF81B-4E6E-4683-8455-AB822E42A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746" y="2395700"/>
            <a:ext cx="2933700" cy="156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CCBF09-6BED-4B1A-B54B-C29850E4D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373" y="2395700"/>
            <a:ext cx="2933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45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Famous event in history presentation_AAS_v4" id="{885A6F1E-651B-4F15-A7C5-F8866BEBEDBA}" vid="{A424914B-CB64-4CFE-A131-6ACB64D36A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8C25A74-1E0C-4362-AFA3-6197BD285F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6277B9-27DA-47CA-9593-62E4BB44A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C94942-C689-461B-8649-1FD863C6BA2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302</TotalTime>
  <Words>507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Corbel</vt:lpstr>
      <vt:lpstr>Segoe UI</vt:lpstr>
      <vt:lpstr>Times New Roman</vt:lpstr>
      <vt:lpstr>Wingdings</vt:lpstr>
      <vt:lpstr>Celestial</vt:lpstr>
      <vt:lpstr>Car number plate recognition</vt:lpstr>
      <vt:lpstr>abstract</vt:lpstr>
      <vt:lpstr>       methodology</vt:lpstr>
      <vt:lpstr>Screenshot of our project</vt:lpstr>
      <vt:lpstr>Statistics followed </vt:lpstr>
      <vt:lpstr>Merits:</vt:lpstr>
      <vt:lpstr>Demerits:</vt:lpstr>
      <vt:lpstr>Future Implements:</vt:lpstr>
      <vt:lpstr>Thank you  for   !!the opportunity!! Any Queries?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Rajeshwaran Selvam</dc:creator>
  <cp:lastModifiedBy>Rajeshwaran Selvam</cp:lastModifiedBy>
  <cp:revision>18</cp:revision>
  <dcterms:created xsi:type="dcterms:W3CDTF">2021-04-20T04:45:03Z</dcterms:created>
  <dcterms:modified xsi:type="dcterms:W3CDTF">2021-08-09T17:05:27Z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