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71" r:id="rId7"/>
    <p:sldId id="272" r:id="rId8"/>
    <p:sldId id="275" r:id="rId9"/>
    <p:sldId id="276" r:id="rId10"/>
    <p:sldId id="279" r:id="rId11"/>
    <p:sldId id="28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93" y="733778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499" y="2074333"/>
            <a:ext cx="8683625" cy="2421464"/>
          </a:xfrm>
        </p:spPr>
        <p:txBody>
          <a:bodyPr/>
          <a:lstStyle/>
          <a:p>
            <a:r>
              <a:rPr lang="en-US" dirty="0"/>
              <a:t>Car number plate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499" y="4495796"/>
            <a:ext cx="8683625" cy="990604"/>
          </a:xfrm>
        </p:spPr>
        <p:txBody>
          <a:bodyPr>
            <a:normAutofit/>
          </a:bodyPr>
          <a:lstStyle/>
          <a:p>
            <a:r>
              <a:rPr lang="en-US" dirty="0"/>
              <a:t>Done by : Rajeshwaran  S</a:t>
            </a:r>
          </a:p>
          <a:p>
            <a:r>
              <a:rPr lang="en-US" dirty="0"/>
              <a:t>(</a:t>
            </a:r>
            <a:r>
              <a:rPr lang="en-US" dirty="0" err="1"/>
              <a:t>Cse</a:t>
            </a:r>
            <a:r>
              <a:rPr lang="en-US" dirty="0"/>
              <a:t>-c III  Year)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4648200" cy="248755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0" i="0" dirty="0">
                <a:solidFill>
                  <a:srgbClr val="FFFFE6"/>
                </a:solidFill>
                <a:effectLst/>
                <a:latin typeface="Segoe UI" panose="020B0502040204020203" pitchFamily="34" charset="0"/>
              </a:rPr>
              <a:t>LPR (License Plate Recognition) is an image-processing technology used to identify vehicles by their license plates. This technology is used in various security and traffic applications, such as the access-control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E6"/>
                </a:solidFill>
                <a:latin typeface="Segoe UI" panose="020B0502040204020203" pitchFamily="34" charset="0"/>
              </a:rPr>
              <a:t>It helps to finding the number plates by police and also helps for RTO.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1EEAD0-0FBA-44C3-AF62-17F30677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5907" y="1623600"/>
            <a:ext cx="5853643" cy="3881731"/>
          </a:xfrm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72" y="1643260"/>
            <a:ext cx="3968318" cy="1260000"/>
          </a:xfrm>
        </p:spPr>
        <p:txBody>
          <a:bodyPr/>
          <a:lstStyle/>
          <a:p>
            <a:r>
              <a:rPr lang="en-US" dirty="0"/>
              <a:t>       methodology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27" y="1154262"/>
            <a:ext cx="742950" cy="7429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379677" y="2980615"/>
            <a:ext cx="1310050" cy="309992"/>
          </a:xfrm>
        </p:spPr>
        <p:txBody>
          <a:bodyPr/>
          <a:lstStyle/>
          <a:p>
            <a:r>
              <a:rPr lang="en-US" dirty="0"/>
              <a:t>Rapid API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Get data in Html page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Paste the Image URL of the image</a:t>
            </a: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Predict the data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Test and Validate the data</a:t>
            </a: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Displays the statistics in Percentage</a:t>
            </a: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19" descr="decorative element">
            <a:extLst>
              <a:ext uri="{FF2B5EF4-FFF2-40B4-BE49-F238E27FC236}">
                <a16:creationId xmlns:a16="http://schemas.microsoft.com/office/drawing/2014/main" id="{D11A0571-0188-4A60-8B68-4BAECF075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46794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36062E-5B13-4E17-843B-968B19BADAD0}"/>
              </a:ext>
            </a:extLst>
          </p:cNvPr>
          <p:cNvCxnSpPr>
            <a:stCxn id="34" idx="0"/>
          </p:cNvCxnSpPr>
          <p:nvPr/>
        </p:nvCxnSpPr>
        <p:spPr>
          <a:xfrm flipH="1">
            <a:off x="6034702" y="3837470"/>
            <a:ext cx="2631" cy="28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262" y="1163132"/>
            <a:ext cx="4848225" cy="1260000"/>
          </a:xfrm>
        </p:spPr>
        <p:txBody>
          <a:bodyPr/>
          <a:lstStyle/>
          <a:p>
            <a:r>
              <a:rPr lang="en-US" dirty="0"/>
              <a:t>Screenshot of our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7262" y="2558598"/>
            <a:ext cx="4848225" cy="34766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helps to understand how the project is working upon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actually working upon the image URL and image recognition of the given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final output shows the data in the percentage of the match result in the bottom of the web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435C9-1CDE-4C14-AE22-87C08F1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9" y="1332465"/>
            <a:ext cx="6448777" cy="36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45" y="952500"/>
            <a:ext cx="10840914" cy="1260000"/>
          </a:xfrm>
        </p:spPr>
        <p:txBody>
          <a:bodyPr/>
          <a:lstStyle/>
          <a:p>
            <a:r>
              <a:rPr lang="en-US" dirty="0"/>
              <a:t>Statistics followed 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28440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2501779"/>
            <a:ext cx="10840914" cy="3921600"/>
          </a:xfrm>
        </p:spPr>
        <p:txBody>
          <a:bodyPr/>
          <a:lstStyle/>
          <a:p>
            <a:r>
              <a:rPr lang="en-US" dirty="0"/>
              <a:t>It matches the nearest matches to the dataset to gain the knowledge about the vehicle number and owner of the vehicle.</a:t>
            </a:r>
          </a:p>
          <a:p>
            <a:r>
              <a:rPr lang="en-US" dirty="0"/>
              <a:t>It also used predicts the anonymous number were used to committing  crimes in our day to day life </a:t>
            </a:r>
          </a:p>
          <a:p>
            <a:r>
              <a:rPr lang="en-US" dirty="0"/>
              <a:t>In order to avoid the those thinks, we recognize all the details of the vehicle </a:t>
            </a:r>
          </a:p>
          <a:p>
            <a:r>
              <a:rPr lang="en-US" dirty="0"/>
              <a:t>Matches only the nearest and exactly equal to corresponding owner of the vehicle</a:t>
            </a:r>
          </a:p>
          <a:p>
            <a:r>
              <a:rPr lang="en-US" dirty="0"/>
              <a:t>It shows the percentage of the vehicle in the exact matches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3" y="819594"/>
            <a:ext cx="10840914" cy="1260000"/>
          </a:xfrm>
        </p:spPr>
        <p:txBody>
          <a:bodyPr/>
          <a:lstStyle/>
          <a:p>
            <a:r>
              <a:rPr lang="en-US" dirty="0"/>
              <a:t>Merits: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23" y="2116806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 It reduces the crime rate of the day to day life</a:t>
            </a:r>
          </a:p>
          <a:p>
            <a:r>
              <a:rPr lang="en-US" sz="2000" dirty="0"/>
              <a:t>It reduces the vehicle theft </a:t>
            </a:r>
          </a:p>
          <a:p>
            <a:r>
              <a:rPr lang="en-US" sz="2000" dirty="0"/>
              <a:t>It can easily predict the number plates while the vehicle struck in the accident</a:t>
            </a:r>
          </a:p>
          <a:p>
            <a:r>
              <a:rPr lang="en-US" sz="2000" dirty="0"/>
              <a:t>It reduces the insurance and fc fraud in RTO offices, In case it happens, it is easily identified</a:t>
            </a:r>
          </a:p>
          <a:p>
            <a:r>
              <a:rPr lang="en-US" sz="2000" dirty="0"/>
              <a:t>It can provides the large datasets for the number plates and it returns the maximum accuracy ratio in the overall success match</a:t>
            </a:r>
          </a:p>
          <a:p>
            <a:r>
              <a:rPr lang="en-US" sz="2000" dirty="0"/>
              <a:t>It provides wide range of countries number plate and their number format of the number plate of the each region of the country.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97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3" y="935004"/>
            <a:ext cx="10840914" cy="1260000"/>
          </a:xfrm>
        </p:spPr>
        <p:txBody>
          <a:bodyPr/>
          <a:lstStyle/>
          <a:p>
            <a:r>
              <a:rPr lang="en-US" dirty="0"/>
              <a:t>Demerits: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23" y="2324445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 It induces anonymous person or hacker get the information about the vehicle may possible, it needs some deep encryption and decryption on the user data.</a:t>
            </a:r>
          </a:p>
          <a:p>
            <a:r>
              <a:rPr lang="en-US" sz="2000" dirty="0"/>
              <a:t>It should gives the guidelines and policy to use this system, keep always authenticated person can take this system</a:t>
            </a:r>
          </a:p>
          <a:p>
            <a:r>
              <a:rPr lang="en-US" sz="2000" dirty="0"/>
              <a:t>It may be possible in Dos effect on this system, each and every time fix the bugs in this application.</a:t>
            </a:r>
          </a:p>
          <a:p>
            <a:r>
              <a:rPr lang="en-US" sz="2000" dirty="0"/>
              <a:t>It should take more cost while maintaining this project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5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3" y="935004"/>
            <a:ext cx="10840914" cy="1260000"/>
          </a:xfrm>
        </p:spPr>
        <p:txBody>
          <a:bodyPr/>
          <a:lstStyle/>
          <a:p>
            <a:r>
              <a:rPr lang="en-US" dirty="0"/>
              <a:t>Future Implements: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53" y="2066992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In the important ceremony, VIP guest of the car must identified and allowed only if found the exact means</a:t>
            </a:r>
          </a:p>
          <a:p>
            <a:r>
              <a:rPr lang="en-US" sz="2000" dirty="0"/>
              <a:t>It should be prohibited to use anonymous vehicle can be encountered and reduce daily life crime rates</a:t>
            </a:r>
          </a:p>
          <a:p>
            <a:r>
              <a:rPr lang="en-US" sz="2000" dirty="0"/>
              <a:t>It may be possible in Dos effect on this system, each and every time fix the bugs in this application.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03A21-E42C-4B92-AA2E-AEA10D9B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51" y="4154751"/>
            <a:ext cx="4432917" cy="2183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8130-FB32-4C2F-87F1-87A32D33D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404" y="2743856"/>
            <a:ext cx="10829596" cy="24278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!!the opportunity!!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BF81B-4E6E-4683-8455-AB822E42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6" y="2395700"/>
            <a:ext cx="29337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BF09-6BED-4B1A-B54B-C29850E4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73" y="2395700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302</TotalTime>
  <Words>486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Segoe UI</vt:lpstr>
      <vt:lpstr>Times New Roman</vt:lpstr>
      <vt:lpstr>Wingdings</vt:lpstr>
      <vt:lpstr>Celestial</vt:lpstr>
      <vt:lpstr>Car number plate recognition</vt:lpstr>
      <vt:lpstr>abstract</vt:lpstr>
      <vt:lpstr>       methodology</vt:lpstr>
      <vt:lpstr>Screenshot of our project</vt:lpstr>
      <vt:lpstr>Statistics followed </vt:lpstr>
      <vt:lpstr>Merits:</vt:lpstr>
      <vt:lpstr>Demerits:</vt:lpstr>
      <vt:lpstr>Future Implements:</vt:lpstr>
      <vt:lpstr>Thank you  for   !!the opportunity!!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Rajeshwaran Selvam</dc:creator>
  <cp:lastModifiedBy>Rajeshwaran Selvam</cp:lastModifiedBy>
  <cp:revision>17</cp:revision>
  <dcterms:created xsi:type="dcterms:W3CDTF">2021-04-20T04:45:03Z</dcterms:created>
  <dcterms:modified xsi:type="dcterms:W3CDTF">2021-08-09T16:57:53Z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