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58" r:id="rId9"/>
    <p:sldId id="265" r:id="rId10"/>
    <p:sldId id="269" r:id="rId11"/>
    <p:sldId id="280" r:id="rId12"/>
    <p:sldId id="285" r:id="rId13"/>
    <p:sldId id="266" r:id="rId14"/>
    <p:sldId id="267" r:id="rId15"/>
    <p:sldId id="262" r:id="rId16"/>
    <p:sldId id="263" r:id="rId17"/>
    <p:sldId id="268" r:id="rId18"/>
    <p:sldId id="264" r:id="rId19"/>
    <p:sldId id="278" r:id="rId20"/>
    <p:sldId id="270" r:id="rId21"/>
    <p:sldId id="274" r:id="rId22"/>
    <p:sldId id="271" r:id="rId23"/>
    <p:sldId id="273" r:id="rId24"/>
    <p:sldId id="272" r:id="rId25"/>
    <p:sldId id="281" r:id="rId26"/>
    <p:sldId id="275" r:id="rId27"/>
    <p:sldId id="282" r:id="rId28"/>
    <p:sldId id="286" r:id="rId29"/>
    <p:sldId id="287" r:id="rId30"/>
    <p:sldId id="288" r:id="rId31"/>
    <p:sldId id="294" r:id="rId32"/>
    <p:sldId id="295" r:id="rId33"/>
    <p:sldId id="293" r:id="rId34"/>
    <p:sldId id="290" r:id="rId35"/>
    <p:sldId id="289" r:id="rId36"/>
    <p:sldId id="296" r:id="rId37"/>
    <p:sldId id="291" r:id="rId38"/>
    <p:sldId id="292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674660-A2F0-4877-B6A2-6275FB10AD92}">
          <p14:sldIdLst>
            <p14:sldId id="256"/>
            <p14:sldId id="276"/>
            <p14:sldId id="277"/>
          </p14:sldIdLst>
        </p14:section>
        <p14:section name="Introduction" id="{ED21019F-296A-45B5-BFDE-090AE7614A7D}">
          <p14:sldIdLst>
            <p14:sldId id="257"/>
            <p14:sldId id="259"/>
            <p14:sldId id="260"/>
            <p14:sldId id="261"/>
            <p14:sldId id="258"/>
          </p14:sldIdLst>
        </p14:section>
        <p14:section name="Installing and Configuring Git" id="{A0FD4CC7-1FB3-4B03-BB37-4477C88D1F8E}">
          <p14:sldIdLst>
            <p14:sldId id="265"/>
            <p14:sldId id="269"/>
            <p14:sldId id="280"/>
            <p14:sldId id="285"/>
          </p14:sldIdLst>
        </p14:section>
        <p14:section name="Creating Repository" id="{BB3E835C-5EDA-4641-871A-6AEDD6C72EB3}">
          <p14:sldIdLst>
            <p14:sldId id="266"/>
            <p14:sldId id="267"/>
            <p14:sldId id="262"/>
            <p14:sldId id="263"/>
            <p14:sldId id="268"/>
            <p14:sldId id="264"/>
            <p14:sldId id="278"/>
            <p14:sldId id="270"/>
            <p14:sldId id="274"/>
            <p14:sldId id="271"/>
            <p14:sldId id="273"/>
            <p14:sldId id="272"/>
            <p14:sldId id="281"/>
            <p14:sldId id="275"/>
          </p14:sldIdLst>
        </p14:section>
        <p14:section name="Git Operation Fundementals" id="{E424D00D-6885-416F-A403-5C7945A73038}">
          <p14:sldIdLst>
            <p14:sldId id="282"/>
            <p14:sldId id="286"/>
            <p14:sldId id="287"/>
            <p14:sldId id="288"/>
          </p14:sldIdLst>
        </p14:section>
        <p14:section name="Working with Branches" id="{CA79D0E0-EC72-4CF9-B276-612E6FDFA396}">
          <p14:sldIdLst>
            <p14:sldId id="294"/>
            <p14:sldId id="295"/>
            <p14:sldId id="293"/>
            <p14:sldId id="290"/>
            <p14:sldId id="289"/>
          </p14:sldIdLst>
        </p14:section>
        <p14:section name="Pull Requests" id="{CA454DE7-1002-49C4-89BF-BD82FB977069}">
          <p14:sldIdLst>
            <p14:sldId id="296"/>
            <p14:sldId id="291"/>
            <p14:sldId id="292"/>
          </p14:sldIdLst>
        </p14:section>
        <p14:section name="Commit History" id="{07FD306D-A951-4142-A2FF-3E28D3A57783}">
          <p14:sldIdLst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EE0FD-EC79-4BC7-8374-BD3C58650FA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BE59A0-1FC5-4ADC-B081-1A3696D1027D}">
      <dgm:prSet/>
      <dgm:spPr/>
      <dgm:t>
        <a:bodyPr/>
        <a:lstStyle/>
        <a:p>
          <a:r>
            <a:rPr lang="en-GB"/>
            <a:t>Understand why you should learn git</a:t>
          </a:r>
          <a:endParaRPr lang="en-US"/>
        </a:p>
      </dgm:t>
    </dgm:pt>
    <dgm:pt modelId="{BCF64466-50EA-429F-B43B-2E4343A71016}" type="parTrans" cxnId="{583B01F9-D145-419E-81F9-245027316AAC}">
      <dgm:prSet/>
      <dgm:spPr/>
      <dgm:t>
        <a:bodyPr/>
        <a:lstStyle/>
        <a:p>
          <a:endParaRPr lang="en-US"/>
        </a:p>
      </dgm:t>
    </dgm:pt>
    <dgm:pt modelId="{C0E08A87-F6AD-4F4F-BF8D-C34DE24FC1FA}" type="sibTrans" cxnId="{583B01F9-D145-419E-81F9-245027316AA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48FE817-0882-4D6B-8587-5F381C5B0E6B}">
      <dgm:prSet/>
      <dgm:spPr/>
      <dgm:t>
        <a:bodyPr/>
        <a:lstStyle/>
        <a:p>
          <a:r>
            <a:rPr lang="en-GB" dirty="0"/>
            <a:t>Learn scenarios </a:t>
          </a:r>
          <a:endParaRPr lang="en-US" dirty="0"/>
        </a:p>
      </dgm:t>
    </dgm:pt>
    <dgm:pt modelId="{727CBD82-350E-4D67-B7A5-7CB9A83AD7B0}" type="parTrans" cxnId="{DC21B83C-AEB5-42BB-B618-59E32BF2586F}">
      <dgm:prSet/>
      <dgm:spPr/>
      <dgm:t>
        <a:bodyPr/>
        <a:lstStyle/>
        <a:p>
          <a:endParaRPr lang="en-US"/>
        </a:p>
      </dgm:t>
    </dgm:pt>
    <dgm:pt modelId="{F94AEAC7-B707-4F7F-99D2-EF40A682EE4E}" type="sibTrans" cxnId="{DC21B83C-AEB5-42BB-B618-59E32BF258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3AB6CD-BB26-42FC-AE9C-8C63F160E795}">
      <dgm:prSet/>
      <dgm:spPr/>
      <dgm:t>
        <a:bodyPr/>
        <a:lstStyle/>
        <a:p>
          <a:r>
            <a:rPr lang="en-GB" dirty="0"/>
            <a:t>Start using git in day-to-day work</a:t>
          </a:r>
          <a:endParaRPr lang="en-US" dirty="0"/>
        </a:p>
      </dgm:t>
    </dgm:pt>
    <dgm:pt modelId="{BFD0626F-05A6-4980-B8BD-E5E03840DB1A}" type="parTrans" cxnId="{1CE81BE5-86A0-49BA-B733-FC18E939896F}">
      <dgm:prSet/>
      <dgm:spPr/>
      <dgm:t>
        <a:bodyPr/>
        <a:lstStyle/>
        <a:p>
          <a:endParaRPr lang="en-US"/>
        </a:p>
      </dgm:t>
    </dgm:pt>
    <dgm:pt modelId="{0AAF3FF5-08D9-46D2-9A51-EEE2853737FC}" type="sibTrans" cxnId="{1CE81BE5-86A0-49BA-B733-FC18E939896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45E6368-E5B4-4E02-8AFA-E19016FA4755}" type="pres">
      <dgm:prSet presAssocID="{852EE0FD-EC79-4BC7-8374-BD3C58650FA6}" presName="Name0" presStyleCnt="0">
        <dgm:presLayoutVars>
          <dgm:animLvl val="lvl"/>
          <dgm:resizeHandles val="exact"/>
        </dgm:presLayoutVars>
      </dgm:prSet>
      <dgm:spPr/>
    </dgm:pt>
    <dgm:pt modelId="{B677F422-F360-4DCB-810B-FE554457860A}" type="pres">
      <dgm:prSet presAssocID="{B3BE59A0-1FC5-4ADC-B081-1A3696D1027D}" presName="compositeNode" presStyleCnt="0">
        <dgm:presLayoutVars>
          <dgm:bulletEnabled val="1"/>
        </dgm:presLayoutVars>
      </dgm:prSet>
      <dgm:spPr/>
    </dgm:pt>
    <dgm:pt modelId="{5A1C4A5F-0276-426B-A050-2066A682BB5A}" type="pres">
      <dgm:prSet presAssocID="{B3BE59A0-1FC5-4ADC-B081-1A3696D1027D}" presName="bgRect" presStyleLbl="alignNode1" presStyleIdx="0" presStyleCnt="3"/>
      <dgm:spPr/>
    </dgm:pt>
    <dgm:pt modelId="{5CA48C8D-E522-450C-B3F5-CAC3B4D62B26}" type="pres">
      <dgm:prSet presAssocID="{C0E08A87-F6AD-4F4F-BF8D-C34DE24FC1F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BFE28D0-ED15-4880-947E-4AE899E57D54}" type="pres">
      <dgm:prSet presAssocID="{B3BE59A0-1FC5-4ADC-B081-1A3696D1027D}" presName="nodeRect" presStyleLbl="alignNode1" presStyleIdx="0" presStyleCnt="3">
        <dgm:presLayoutVars>
          <dgm:bulletEnabled val="1"/>
        </dgm:presLayoutVars>
      </dgm:prSet>
      <dgm:spPr/>
    </dgm:pt>
    <dgm:pt modelId="{83E696EB-1796-44B9-A958-3B9E48D86154}" type="pres">
      <dgm:prSet presAssocID="{C0E08A87-F6AD-4F4F-BF8D-C34DE24FC1FA}" presName="sibTrans" presStyleCnt="0"/>
      <dgm:spPr/>
    </dgm:pt>
    <dgm:pt modelId="{31D05C7A-1796-4786-A87C-B3D7F63BD767}" type="pres">
      <dgm:prSet presAssocID="{348FE817-0882-4D6B-8587-5F381C5B0E6B}" presName="compositeNode" presStyleCnt="0">
        <dgm:presLayoutVars>
          <dgm:bulletEnabled val="1"/>
        </dgm:presLayoutVars>
      </dgm:prSet>
      <dgm:spPr/>
    </dgm:pt>
    <dgm:pt modelId="{D74787C3-3EE7-4CD7-890F-DAA137CC0A31}" type="pres">
      <dgm:prSet presAssocID="{348FE817-0882-4D6B-8587-5F381C5B0E6B}" presName="bgRect" presStyleLbl="alignNode1" presStyleIdx="1" presStyleCnt="3"/>
      <dgm:spPr/>
    </dgm:pt>
    <dgm:pt modelId="{1A3DD368-6D8B-401E-8D77-716ED0FEE969}" type="pres">
      <dgm:prSet presAssocID="{F94AEAC7-B707-4F7F-99D2-EF40A682EE4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CE5FCC-9E17-46BF-B833-EF48DD1FF4D6}" type="pres">
      <dgm:prSet presAssocID="{348FE817-0882-4D6B-8587-5F381C5B0E6B}" presName="nodeRect" presStyleLbl="alignNode1" presStyleIdx="1" presStyleCnt="3">
        <dgm:presLayoutVars>
          <dgm:bulletEnabled val="1"/>
        </dgm:presLayoutVars>
      </dgm:prSet>
      <dgm:spPr/>
    </dgm:pt>
    <dgm:pt modelId="{A326A02A-D80B-4F9E-85BD-3EA837581C16}" type="pres">
      <dgm:prSet presAssocID="{F94AEAC7-B707-4F7F-99D2-EF40A682EE4E}" presName="sibTrans" presStyleCnt="0"/>
      <dgm:spPr/>
    </dgm:pt>
    <dgm:pt modelId="{83674C04-4B0F-40A6-B0E6-FEBA8CD8E5DE}" type="pres">
      <dgm:prSet presAssocID="{CA3AB6CD-BB26-42FC-AE9C-8C63F160E795}" presName="compositeNode" presStyleCnt="0">
        <dgm:presLayoutVars>
          <dgm:bulletEnabled val="1"/>
        </dgm:presLayoutVars>
      </dgm:prSet>
      <dgm:spPr/>
    </dgm:pt>
    <dgm:pt modelId="{03452481-EB38-454C-900D-DD326E2ECBED}" type="pres">
      <dgm:prSet presAssocID="{CA3AB6CD-BB26-42FC-AE9C-8C63F160E795}" presName="bgRect" presStyleLbl="alignNode1" presStyleIdx="2" presStyleCnt="3"/>
      <dgm:spPr/>
    </dgm:pt>
    <dgm:pt modelId="{BF9B59A8-C329-4672-B963-8AEBB47FF256}" type="pres">
      <dgm:prSet presAssocID="{0AAF3FF5-08D9-46D2-9A51-EEE2853737F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ADFD6F-2862-48B8-96CC-F9E10BA20C12}" type="pres">
      <dgm:prSet presAssocID="{CA3AB6CD-BB26-42FC-AE9C-8C63F160E7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40430C-FFA9-4395-A1EE-A6527593A966}" type="presOf" srcId="{852EE0FD-EC79-4BC7-8374-BD3C58650FA6}" destId="{845E6368-E5B4-4E02-8AFA-E19016FA4755}" srcOrd="0" destOrd="0" presId="urn:microsoft.com/office/officeart/2016/7/layout/LinearBlockProcessNumbered"/>
    <dgm:cxn modelId="{DC21B83C-AEB5-42BB-B618-59E32BF2586F}" srcId="{852EE0FD-EC79-4BC7-8374-BD3C58650FA6}" destId="{348FE817-0882-4D6B-8587-5F381C5B0E6B}" srcOrd="1" destOrd="0" parTransId="{727CBD82-350E-4D67-B7A5-7CB9A83AD7B0}" sibTransId="{F94AEAC7-B707-4F7F-99D2-EF40A682EE4E}"/>
    <dgm:cxn modelId="{B518025F-BB98-4059-A7D4-CCDC4CFA7987}" type="presOf" srcId="{348FE817-0882-4D6B-8587-5F381C5B0E6B}" destId="{D74787C3-3EE7-4CD7-890F-DAA137CC0A31}" srcOrd="0" destOrd="0" presId="urn:microsoft.com/office/officeart/2016/7/layout/LinearBlockProcessNumbered"/>
    <dgm:cxn modelId="{2551E642-DDFE-4C64-B5E5-F906C34A0699}" type="presOf" srcId="{348FE817-0882-4D6B-8587-5F381C5B0E6B}" destId="{4ECE5FCC-9E17-46BF-B833-EF48DD1FF4D6}" srcOrd="1" destOrd="0" presId="urn:microsoft.com/office/officeart/2016/7/layout/LinearBlockProcessNumbered"/>
    <dgm:cxn modelId="{1E7E4A68-7756-4BCE-BFAC-A435A44F07FE}" type="presOf" srcId="{F94AEAC7-B707-4F7F-99D2-EF40A682EE4E}" destId="{1A3DD368-6D8B-401E-8D77-716ED0FEE969}" srcOrd="0" destOrd="0" presId="urn:microsoft.com/office/officeart/2016/7/layout/LinearBlockProcessNumbered"/>
    <dgm:cxn modelId="{75334E94-5B37-424B-B4CE-65B287B6AA26}" type="presOf" srcId="{0AAF3FF5-08D9-46D2-9A51-EEE2853737FC}" destId="{BF9B59A8-C329-4672-B963-8AEBB47FF256}" srcOrd="0" destOrd="0" presId="urn:microsoft.com/office/officeart/2016/7/layout/LinearBlockProcessNumbered"/>
    <dgm:cxn modelId="{97AAF794-F0C1-4E0E-9E65-B4A674DE3E55}" type="presOf" srcId="{B3BE59A0-1FC5-4ADC-B081-1A3696D1027D}" destId="{5A1C4A5F-0276-426B-A050-2066A682BB5A}" srcOrd="0" destOrd="0" presId="urn:microsoft.com/office/officeart/2016/7/layout/LinearBlockProcessNumbered"/>
    <dgm:cxn modelId="{F3E7EBA7-94E8-400B-8283-A5064627379E}" type="presOf" srcId="{CA3AB6CD-BB26-42FC-AE9C-8C63F160E795}" destId="{90ADFD6F-2862-48B8-96CC-F9E10BA20C12}" srcOrd="1" destOrd="0" presId="urn:microsoft.com/office/officeart/2016/7/layout/LinearBlockProcessNumbered"/>
    <dgm:cxn modelId="{70454AB7-7FA0-4A41-B547-986D7138F56F}" type="presOf" srcId="{B3BE59A0-1FC5-4ADC-B081-1A3696D1027D}" destId="{3BFE28D0-ED15-4880-947E-4AE899E57D54}" srcOrd="1" destOrd="0" presId="urn:microsoft.com/office/officeart/2016/7/layout/LinearBlockProcessNumbered"/>
    <dgm:cxn modelId="{C840F3D8-86DB-458D-B365-B98CC88E3C0F}" type="presOf" srcId="{C0E08A87-F6AD-4F4F-BF8D-C34DE24FC1FA}" destId="{5CA48C8D-E522-450C-B3F5-CAC3B4D62B26}" srcOrd="0" destOrd="0" presId="urn:microsoft.com/office/officeart/2016/7/layout/LinearBlockProcessNumbered"/>
    <dgm:cxn modelId="{1CE81BE5-86A0-49BA-B733-FC18E939896F}" srcId="{852EE0FD-EC79-4BC7-8374-BD3C58650FA6}" destId="{CA3AB6CD-BB26-42FC-AE9C-8C63F160E795}" srcOrd="2" destOrd="0" parTransId="{BFD0626F-05A6-4980-B8BD-E5E03840DB1A}" sibTransId="{0AAF3FF5-08D9-46D2-9A51-EEE2853737FC}"/>
    <dgm:cxn modelId="{B9A88FEF-82ED-415A-946A-CF31E1524BFB}" type="presOf" srcId="{CA3AB6CD-BB26-42FC-AE9C-8C63F160E795}" destId="{03452481-EB38-454C-900D-DD326E2ECBED}" srcOrd="0" destOrd="0" presId="urn:microsoft.com/office/officeart/2016/7/layout/LinearBlockProcessNumbered"/>
    <dgm:cxn modelId="{583B01F9-D145-419E-81F9-245027316AAC}" srcId="{852EE0FD-EC79-4BC7-8374-BD3C58650FA6}" destId="{B3BE59A0-1FC5-4ADC-B081-1A3696D1027D}" srcOrd="0" destOrd="0" parTransId="{BCF64466-50EA-429F-B43B-2E4343A71016}" sibTransId="{C0E08A87-F6AD-4F4F-BF8D-C34DE24FC1FA}"/>
    <dgm:cxn modelId="{88AC1ECC-972C-4FDE-AEF2-D1BD076DB85D}" type="presParOf" srcId="{845E6368-E5B4-4E02-8AFA-E19016FA4755}" destId="{B677F422-F360-4DCB-810B-FE554457860A}" srcOrd="0" destOrd="0" presId="urn:microsoft.com/office/officeart/2016/7/layout/LinearBlockProcessNumbered"/>
    <dgm:cxn modelId="{AF0DD2AF-E8F1-4576-9A37-BEE83689BE76}" type="presParOf" srcId="{B677F422-F360-4DCB-810B-FE554457860A}" destId="{5A1C4A5F-0276-426B-A050-2066A682BB5A}" srcOrd="0" destOrd="0" presId="urn:microsoft.com/office/officeart/2016/7/layout/LinearBlockProcessNumbered"/>
    <dgm:cxn modelId="{DA9CB9E2-4C5B-4F4E-82D1-C1E3ADD0262E}" type="presParOf" srcId="{B677F422-F360-4DCB-810B-FE554457860A}" destId="{5CA48C8D-E522-450C-B3F5-CAC3B4D62B26}" srcOrd="1" destOrd="0" presId="urn:microsoft.com/office/officeart/2016/7/layout/LinearBlockProcessNumbered"/>
    <dgm:cxn modelId="{ED245C7E-732B-4A7E-A099-26696B64D0A1}" type="presParOf" srcId="{B677F422-F360-4DCB-810B-FE554457860A}" destId="{3BFE28D0-ED15-4880-947E-4AE899E57D54}" srcOrd="2" destOrd="0" presId="urn:microsoft.com/office/officeart/2016/7/layout/LinearBlockProcessNumbered"/>
    <dgm:cxn modelId="{EB5FEDEC-7EA5-424D-9142-10BEFDC5D7F5}" type="presParOf" srcId="{845E6368-E5B4-4E02-8AFA-E19016FA4755}" destId="{83E696EB-1796-44B9-A958-3B9E48D86154}" srcOrd="1" destOrd="0" presId="urn:microsoft.com/office/officeart/2016/7/layout/LinearBlockProcessNumbered"/>
    <dgm:cxn modelId="{AA39E8A9-8179-4C09-B988-E913A9C88BD3}" type="presParOf" srcId="{845E6368-E5B4-4E02-8AFA-E19016FA4755}" destId="{31D05C7A-1796-4786-A87C-B3D7F63BD767}" srcOrd="2" destOrd="0" presId="urn:microsoft.com/office/officeart/2016/7/layout/LinearBlockProcessNumbered"/>
    <dgm:cxn modelId="{6A5D51F6-C3FB-4F3F-A65B-ED04939F0AA0}" type="presParOf" srcId="{31D05C7A-1796-4786-A87C-B3D7F63BD767}" destId="{D74787C3-3EE7-4CD7-890F-DAA137CC0A31}" srcOrd="0" destOrd="0" presId="urn:microsoft.com/office/officeart/2016/7/layout/LinearBlockProcessNumbered"/>
    <dgm:cxn modelId="{A5A6A19E-9778-4FA7-812D-D5374287AF71}" type="presParOf" srcId="{31D05C7A-1796-4786-A87C-B3D7F63BD767}" destId="{1A3DD368-6D8B-401E-8D77-716ED0FEE969}" srcOrd="1" destOrd="0" presId="urn:microsoft.com/office/officeart/2016/7/layout/LinearBlockProcessNumbered"/>
    <dgm:cxn modelId="{F8525508-2C3D-48A9-9CB7-0BFD835999C1}" type="presParOf" srcId="{31D05C7A-1796-4786-A87C-B3D7F63BD767}" destId="{4ECE5FCC-9E17-46BF-B833-EF48DD1FF4D6}" srcOrd="2" destOrd="0" presId="urn:microsoft.com/office/officeart/2016/7/layout/LinearBlockProcessNumbered"/>
    <dgm:cxn modelId="{3E2F6E49-D77F-4770-8783-4FB91A114EB7}" type="presParOf" srcId="{845E6368-E5B4-4E02-8AFA-E19016FA4755}" destId="{A326A02A-D80B-4F9E-85BD-3EA837581C16}" srcOrd="3" destOrd="0" presId="urn:microsoft.com/office/officeart/2016/7/layout/LinearBlockProcessNumbered"/>
    <dgm:cxn modelId="{37852506-B073-463B-AC0D-5E2578018900}" type="presParOf" srcId="{845E6368-E5B4-4E02-8AFA-E19016FA4755}" destId="{83674C04-4B0F-40A6-B0E6-FEBA8CD8E5DE}" srcOrd="4" destOrd="0" presId="urn:microsoft.com/office/officeart/2016/7/layout/LinearBlockProcessNumbered"/>
    <dgm:cxn modelId="{74CF457C-6914-4A7D-A65A-6CD4042D04C9}" type="presParOf" srcId="{83674C04-4B0F-40A6-B0E6-FEBA8CD8E5DE}" destId="{03452481-EB38-454C-900D-DD326E2ECBED}" srcOrd="0" destOrd="0" presId="urn:microsoft.com/office/officeart/2016/7/layout/LinearBlockProcessNumbered"/>
    <dgm:cxn modelId="{25FA81A7-F552-422A-BE10-D7783BE11702}" type="presParOf" srcId="{83674C04-4B0F-40A6-B0E6-FEBA8CD8E5DE}" destId="{BF9B59A8-C329-4672-B963-8AEBB47FF256}" srcOrd="1" destOrd="0" presId="urn:microsoft.com/office/officeart/2016/7/layout/LinearBlockProcessNumbered"/>
    <dgm:cxn modelId="{C73DA4F7-EC76-436E-8EE7-4DFD81FC85AE}" type="presParOf" srcId="{83674C04-4B0F-40A6-B0E6-FEBA8CD8E5DE}" destId="{90ADFD6F-2862-48B8-96CC-F9E10BA20C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9A8DCE-8BE3-4B11-BB33-5A45B85220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73246B-A433-412E-B9F3-986056A1036A}">
      <dgm:prSet/>
      <dgm:spPr/>
      <dgm:t>
        <a:bodyPr/>
        <a:lstStyle/>
        <a:p>
          <a:r>
            <a:rPr lang="en-GB"/>
            <a:t>There are two repos local and remote</a:t>
          </a:r>
          <a:endParaRPr lang="en-US"/>
        </a:p>
      </dgm:t>
    </dgm:pt>
    <dgm:pt modelId="{72C4DF48-7EFD-4BC4-93FA-977DB6CFCE56}" type="parTrans" cxnId="{F77A13F1-B3EF-44A4-BDA0-9305B10EF1FD}">
      <dgm:prSet/>
      <dgm:spPr/>
      <dgm:t>
        <a:bodyPr/>
        <a:lstStyle/>
        <a:p>
          <a:endParaRPr lang="en-US"/>
        </a:p>
      </dgm:t>
    </dgm:pt>
    <dgm:pt modelId="{ABA280E4-E70A-4970-A1E2-E279E64F72D4}" type="sibTrans" cxnId="{F77A13F1-B3EF-44A4-BDA0-9305B10EF1FD}">
      <dgm:prSet/>
      <dgm:spPr/>
      <dgm:t>
        <a:bodyPr/>
        <a:lstStyle/>
        <a:p>
          <a:endParaRPr lang="en-US"/>
        </a:p>
      </dgm:t>
    </dgm:pt>
    <dgm:pt modelId="{0056923E-BA28-4141-9A68-E147DFA2EA90}">
      <dgm:prSet/>
      <dgm:spPr/>
      <dgm:t>
        <a:bodyPr/>
        <a:lstStyle/>
        <a:p>
          <a:r>
            <a:rPr lang="en-GB" dirty="0"/>
            <a:t>They need to be linked</a:t>
          </a:r>
          <a:endParaRPr lang="en-US" dirty="0"/>
        </a:p>
      </dgm:t>
    </dgm:pt>
    <dgm:pt modelId="{AB3F967F-8874-4F84-B2B7-68888AFAB5EC}" type="parTrans" cxnId="{881F1051-4D8C-4489-A291-A4BF15DF5E9C}">
      <dgm:prSet/>
      <dgm:spPr/>
      <dgm:t>
        <a:bodyPr/>
        <a:lstStyle/>
        <a:p>
          <a:endParaRPr lang="en-US"/>
        </a:p>
      </dgm:t>
    </dgm:pt>
    <dgm:pt modelId="{8C402F6C-7830-4937-9F34-0CA2B4D06B88}" type="sibTrans" cxnId="{881F1051-4D8C-4489-A291-A4BF15DF5E9C}">
      <dgm:prSet/>
      <dgm:spPr/>
      <dgm:t>
        <a:bodyPr/>
        <a:lstStyle/>
        <a:p>
          <a:endParaRPr lang="en-US"/>
        </a:p>
      </dgm:t>
    </dgm:pt>
    <dgm:pt modelId="{7EBA7190-4C0B-4E59-9840-828566C2ECF5}">
      <dgm:prSet/>
      <dgm:spPr/>
      <dgm:t>
        <a:bodyPr/>
        <a:lstStyle/>
        <a:p>
          <a:r>
            <a:rPr lang="en-GB" dirty="0"/>
            <a:t>Clone makes it easy to kick start project with less steps</a:t>
          </a:r>
          <a:endParaRPr lang="en-US" dirty="0"/>
        </a:p>
      </dgm:t>
    </dgm:pt>
    <dgm:pt modelId="{730106EA-E712-4B80-A8FE-BC7DD2C43DA2}" type="parTrans" cxnId="{E306C1AB-3152-460D-9C73-1D42485A3508}">
      <dgm:prSet/>
      <dgm:spPr/>
      <dgm:t>
        <a:bodyPr/>
        <a:lstStyle/>
        <a:p>
          <a:endParaRPr lang="en-US"/>
        </a:p>
      </dgm:t>
    </dgm:pt>
    <dgm:pt modelId="{3BBF77A5-07B0-4212-A9AF-CB3C5623D4BB}" type="sibTrans" cxnId="{E306C1AB-3152-460D-9C73-1D42485A3508}">
      <dgm:prSet/>
      <dgm:spPr/>
      <dgm:t>
        <a:bodyPr/>
        <a:lstStyle/>
        <a:p>
          <a:endParaRPr lang="en-US"/>
        </a:p>
      </dgm:t>
    </dgm:pt>
    <dgm:pt modelId="{41832F7A-56A9-4214-9EB5-42A4304C0CA0}">
      <dgm:prSet/>
      <dgm:spPr/>
      <dgm:t>
        <a:bodyPr/>
        <a:lstStyle/>
        <a:p>
          <a:r>
            <a:rPr lang="en-GB" dirty="0"/>
            <a:t>All commands can be run either in console or </a:t>
          </a:r>
          <a:r>
            <a:rPr lang="en-GB" dirty="0" err="1"/>
            <a:t>vscode</a:t>
          </a:r>
          <a:r>
            <a:rPr lang="en-GB" dirty="0"/>
            <a:t> using the </a:t>
          </a:r>
          <a:r>
            <a:rPr lang="en-GB" dirty="0" err="1"/>
            <a:t>gui</a:t>
          </a:r>
          <a:r>
            <a:rPr lang="en-GB" dirty="0"/>
            <a:t> options</a:t>
          </a:r>
          <a:endParaRPr lang="en-US" dirty="0"/>
        </a:p>
      </dgm:t>
    </dgm:pt>
    <dgm:pt modelId="{ECAD177D-3F80-4574-8541-86051FD2D6CC}" type="parTrans" cxnId="{64DAE4D9-F972-4C94-8FF4-A3D0232A93EE}">
      <dgm:prSet/>
      <dgm:spPr/>
      <dgm:t>
        <a:bodyPr/>
        <a:lstStyle/>
        <a:p>
          <a:endParaRPr lang="en-US"/>
        </a:p>
      </dgm:t>
    </dgm:pt>
    <dgm:pt modelId="{6D589B12-556B-4668-BFE3-255C81DE0E04}" type="sibTrans" cxnId="{64DAE4D9-F972-4C94-8FF4-A3D0232A93EE}">
      <dgm:prSet/>
      <dgm:spPr/>
      <dgm:t>
        <a:bodyPr/>
        <a:lstStyle/>
        <a:p>
          <a:endParaRPr lang="en-US"/>
        </a:p>
      </dgm:t>
    </dgm:pt>
    <dgm:pt modelId="{1DDDAFAF-0514-43F3-8FA7-0111F4A328AD}" type="pres">
      <dgm:prSet presAssocID="{3A9A8DCE-8BE3-4B11-BB33-5A45B85220F5}" presName="diagram" presStyleCnt="0">
        <dgm:presLayoutVars>
          <dgm:dir/>
          <dgm:resizeHandles val="exact"/>
        </dgm:presLayoutVars>
      </dgm:prSet>
      <dgm:spPr/>
    </dgm:pt>
    <dgm:pt modelId="{95A49B97-5C77-468D-BF27-3B3693385AD5}" type="pres">
      <dgm:prSet presAssocID="{AC73246B-A433-412E-B9F3-986056A1036A}" presName="node" presStyleLbl="node1" presStyleIdx="0" presStyleCnt="4">
        <dgm:presLayoutVars>
          <dgm:bulletEnabled val="1"/>
        </dgm:presLayoutVars>
      </dgm:prSet>
      <dgm:spPr/>
    </dgm:pt>
    <dgm:pt modelId="{F90943B6-76B4-4DFA-8BE4-1D271965E716}" type="pres">
      <dgm:prSet presAssocID="{ABA280E4-E70A-4970-A1E2-E279E64F72D4}" presName="sibTrans" presStyleCnt="0"/>
      <dgm:spPr/>
    </dgm:pt>
    <dgm:pt modelId="{ED3B5752-9E99-4607-8066-2D51BBB82946}" type="pres">
      <dgm:prSet presAssocID="{0056923E-BA28-4141-9A68-E147DFA2EA90}" presName="node" presStyleLbl="node1" presStyleIdx="1" presStyleCnt="4">
        <dgm:presLayoutVars>
          <dgm:bulletEnabled val="1"/>
        </dgm:presLayoutVars>
      </dgm:prSet>
      <dgm:spPr/>
    </dgm:pt>
    <dgm:pt modelId="{48985BDC-1AB1-480F-89D5-B1A1B14A0B71}" type="pres">
      <dgm:prSet presAssocID="{8C402F6C-7830-4937-9F34-0CA2B4D06B88}" presName="sibTrans" presStyleCnt="0"/>
      <dgm:spPr/>
    </dgm:pt>
    <dgm:pt modelId="{8C14C0A0-449E-4CD3-BD36-66AFEE2FC2BF}" type="pres">
      <dgm:prSet presAssocID="{7EBA7190-4C0B-4E59-9840-828566C2ECF5}" presName="node" presStyleLbl="node1" presStyleIdx="2" presStyleCnt="4">
        <dgm:presLayoutVars>
          <dgm:bulletEnabled val="1"/>
        </dgm:presLayoutVars>
      </dgm:prSet>
      <dgm:spPr/>
    </dgm:pt>
    <dgm:pt modelId="{011DB6DF-F8E0-4B4C-BCBA-9BB01AB0636E}" type="pres">
      <dgm:prSet presAssocID="{3BBF77A5-07B0-4212-A9AF-CB3C5623D4BB}" presName="sibTrans" presStyleCnt="0"/>
      <dgm:spPr/>
    </dgm:pt>
    <dgm:pt modelId="{196985C9-0A92-4833-82DA-CFC5F23EC1E3}" type="pres">
      <dgm:prSet presAssocID="{41832F7A-56A9-4214-9EB5-42A4304C0CA0}" presName="node" presStyleLbl="node1" presStyleIdx="3" presStyleCnt="4">
        <dgm:presLayoutVars>
          <dgm:bulletEnabled val="1"/>
        </dgm:presLayoutVars>
      </dgm:prSet>
      <dgm:spPr/>
    </dgm:pt>
  </dgm:ptLst>
  <dgm:cxnLst>
    <dgm:cxn modelId="{881F1051-4D8C-4489-A291-A4BF15DF5E9C}" srcId="{3A9A8DCE-8BE3-4B11-BB33-5A45B85220F5}" destId="{0056923E-BA28-4141-9A68-E147DFA2EA90}" srcOrd="1" destOrd="0" parTransId="{AB3F967F-8874-4F84-B2B7-68888AFAB5EC}" sibTransId="{8C402F6C-7830-4937-9F34-0CA2B4D06B88}"/>
    <dgm:cxn modelId="{5515BC53-FA8F-477D-9D67-085A676F6CF7}" type="presOf" srcId="{AC73246B-A433-412E-B9F3-986056A1036A}" destId="{95A49B97-5C77-468D-BF27-3B3693385AD5}" srcOrd="0" destOrd="0" presId="urn:microsoft.com/office/officeart/2005/8/layout/default"/>
    <dgm:cxn modelId="{EA8A6A55-8C20-4DB7-A716-C5191499A1A7}" type="presOf" srcId="{41832F7A-56A9-4214-9EB5-42A4304C0CA0}" destId="{196985C9-0A92-4833-82DA-CFC5F23EC1E3}" srcOrd="0" destOrd="0" presId="urn:microsoft.com/office/officeart/2005/8/layout/default"/>
    <dgm:cxn modelId="{721027A7-2BF4-4A8D-85C1-6831122A7150}" type="presOf" srcId="{0056923E-BA28-4141-9A68-E147DFA2EA90}" destId="{ED3B5752-9E99-4607-8066-2D51BBB82946}" srcOrd="0" destOrd="0" presId="urn:microsoft.com/office/officeart/2005/8/layout/default"/>
    <dgm:cxn modelId="{E306C1AB-3152-460D-9C73-1D42485A3508}" srcId="{3A9A8DCE-8BE3-4B11-BB33-5A45B85220F5}" destId="{7EBA7190-4C0B-4E59-9840-828566C2ECF5}" srcOrd="2" destOrd="0" parTransId="{730106EA-E712-4B80-A8FE-BC7DD2C43DA2}" sibTransId="{3BBF77A5-07B0-4212-A9AF-CB3C5623D4BB}"/>
    <dgm:cxn modelId="{60A5BDBF-5438-4A63-BA61-C36DE7B20053}" type="presOf" srcId="{7EBA7190-4C0B-4E59-9840-828566C2ECF5}" destId="{8C14C0A0-449E-4CD3-BD36-66AFEE2FC2BF}" srcOrd="0" destOrd="0" presId="urn:microsoft.com/office/officeart/2005/8/layout/default"/>
    <dgm:cxn modelId="{64DAE4D9-F972-4C94-8FF4-A3D0232A93EE}" srcId="{3A9A8DCE-8BE3-4B11-BB33-5A45B85220F5}" destId="{41832F7A-56A9-4214-9EB5-42A4304C0CA0}" srcOrd="3" destOrd="0" parTransId="{ECAD177D-3F80-4574-8541-86051FD2D6CC}" sibTransId="{6D589B12-556B-4668-BFE3-255C81DE0E04}"/>
    <dgm:cxn modelId="{1F8A87E0-D3E5-4557-9B25-E4713E9B7054}" type="presOf" srcId="{3A9A8DCE-8BE3-4B11-BB33-5A45B85220F5}" destId="{1DDDAFAF-0514-43F3-8FA7-0111F4A328AD}" srcOrd="0" destOrd="0" presId="urn:microsoft.com/office/officeart/2005/8/layout/default"/>
    <dgm:cxn modelId="{F77A13F1-B3EF-44A4-BDA0-9305B10EF1FD}" srcId="{3A9A8DCE-8BE3-4B11-BB33-5A45B85220F5}" destId="{AC73246B-A433-412E-B9F3-986056A1036A}" srcOrd="0" destOrd="0" parTransId="{72C4DF48-7EFD-4BC4-93FA-977DB6CFCE56}" sibTransId="{ABA280E4-E70A-4970-A1E2-E279E64F72D4}"/>
    <dgm:cxn modelId="{ACC083B2-0103-4C29-A83C-4EE40118BA3A}" type="presParOf" srcId="{1DDDAFAF-0514-43F3-8FA7-0111F4A328AD}" destId="{95A49B97-5C77-468D-BF27-3B3693385AD5}" srcOrd="0" destOrd="0" presId="urn:microsoft.com/office/officeart/2005/8/layout/default"/>
    <dgm:cxn modelId="{AE8B5C59-CB73-4A79-8DB4-F4A5E414BB55}" type="presParOf" srcId="{1DDDAFAF-0514-43F3-8FA7-0111F4A328AD}" destId="{F90943B6-76B4-4DFA-8BE4-1D271965E716}" srcOrd="1" destOrd="0" presId="urn:microsoft.com/office/officeart/2005/8/layout/default"/>
    <dgm:cxn modelId="{773CCC54-3D4F-4D17-95A0-CEE0270C6DE3}" type="presParOf" srcId="{1DDDAFAF-0514-43F3-8FA7-0111F4A328AD}" destId="{ED3B5752-9E99-4607-8066-2D51BBB82946}" srcOrd="2" destOrd="0" presId="urn:microsoft.com/office/officeart/2005/8/layout/default"/>
    <dgm:cxn modelId="{E01AFD59-2173-4B37-AC83-099BF743777E}" type="presParOf" srcId="{1DDDAFAF-0514-43F3-8FA7-0111F4A328AD}" destId="{48985BDC-1AB1-480F-89D5-B1A1B14A0B71}" srcOrd="3" destOrd="0" presId="urn:microsoft.com/office/officeart/2005/8/layout/default"/>
    <dgm:cxn modelId="{8223A297-6FE7-4C11-B140-444A68E040F9}" type="presParOf" srcId="{1DDDAFAF-0514-43F3-8FA7-0111F4A328AD}" destId="{8C14C0A0-449E-4CD3-BD36-66AFEE2FC2BF}" srcOrd="4" destOrd="0" presId="urn:microsoft.com/office/officeart/2005/8/layout/default"/>
    <dgm:cxn modelId="{ADA7A6C5-9A85-4B86-8CF5-C500E9390531}" type="presParOf" srcId="{1DDDAFAF-0514-43F3-8FA7-0111F4A328AD}" destId="{011DB6DF-F8E0-4B4C-BCBA-9BB01AB0636E}" srcOrd="5" destOrd="0" presId="urn:microsoft.com/office/officeart/2005/8/layout/default"/>
    <dgm:cxn modelId="{D9E56F97-2D22-464C-8B6A-6A91A436A980}" type="presParOf" srcId="{1DDDAFAF-0514-43F3-8FA7-0111F4A328AD}" destId="{196985C9-0A92-4833-82DA-CFC5F23EC1E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083507-725F-4767-9F4F-7144167DFC0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6FD405-F5B4-4AB9-99F3-761ADA23B2B1}">
      <dgm:prSet/>
      <dgm:spPr/>
      <dgm:t>
        <a:bodyPr/>
        <a:lstStyle/>
        <a:p>
          <a:r>
            <a:rPr lang="en-GB"/>
            <a:t>Are used to Isolate Changes making easier to colloborate</a:t>
          </a:r>
          <a:endParaRPr lang="en-US"/>
        </a:p>
      </dgm:t>
    </dgm:pt>
    <dgm:pt modelId="{3531F622-882A-4173-81FD-7A591D2C67EE}" type="parTrans" cxnId="{64A31D0A-61BB-44D4-A6EA-CBDC5AB1C9E4}">
      <dgm:prSet/>
      <dgm:spPr/>
      <dgm:t>
        <a:bodyPr/>
        <a:lstStyle/>
        <a:p>
          <a:endParaRPr lang="en-US"/>
        </a:p>
      </dgm:t>
    </dgm:pt>
    <dgm:pt modelId="{A19E187B-07A5-47B7-9C59-F084A4765C38}" type="sibTrans" cxnId="{64A31D0A-61BB-44D4-A6EA-CBDC5AB1C9E4}">
      <dgm:prSet/>
      <dgm:spPr/>
      <dgm:t>
        <a:bodyPr/>
        <a:lstStyle/>
        <a:p>
          <a:endParaRPr lang="en-US"/>
        </a:p>
      </dgm:t>
    </dgm:pt>
    <dgm:pt modelId="{29920FD8-B84D-4001-A815-ADF2F70A013E}">
      <dgm:prSet/>
      <dgm:spPr/>
      <dgm:t>
        <a:bodyPr/>
        <a:lstStyle/>
        <a:p>
          <a:r>
            <a:rPr lang="en-GB"/>
            <a:t>Allows multiple features bugfixes to worked on without interfering each.</a:t>
          </a:r>
          <a:endParaRPr lang="en-US"/>
        </a:p>
      </dgm:t>
    </dgm:pt>
    <dgm:pt modelId="{337BB318-AEE9-49E1-952B-A0CFA774DB0B}" type="parTrans" cxnId="{ED64F8B6-B8F0-46ED-8FED-DE2E6896BC7A}">
      <dgm:prSet/>
      <dgm:spPr/>
      <dgm:t>
        <a:bodyPr/>
        <a:lstStyle/>
        <a:p>
          <a:endParaRPr lang="en-US"/>
        </a:p>
      </dgm:t>
    </dgm:pt>
    <dgm:pt modelId="{EB8BD110-993D-4217-B280-FE1BBE7A1958}" type="sibTrans" cxnId="{ED64F8B6-B8F0-46ED-8FED-DE2E6896BC7A}">
      <dgm:prSet/>
      <dgm:spPr/>
      <dgm:t>
        <a:bodyPr/>
        <a:lstStyle/>
        <a:p>
          <a:endParaRPr lang="en-US"/>
        </a:p>
      </dgm:t>
    </dgm:pt>
    <dgm:pt modelId="{0ED2554B-836C-4D64-86F6-DF4BDEA33F12}">
      <dgm:prSet/>
      <dgm:spPr/>
      <dgm:t>
        <a:bodyPr/>
        <a:lstStyle/>
        <a:p>
          <a:r>
            <a:rPr lang="en-GB"/>
            <a:t>Key Concepts:</a:t>
          </a:r>
          <a:endParaRPr lang="en-US"/>
        </a:p>
      </dgm:t>
    </dgm:pt>
    <dgm:pt modelId="{447D3B9C-3E8F-49B5-B76F-1D4AA6E5EFBB}" type="parTrans" cxnId="{2611853F-BBFE-4BB6-9EED-366AD9AE79CE}">
      <dgm:prSet/>
      <dgm:spPr/>
      <dgm:t>
        <a:bodyPr/>
        <a:lstStyle/>
        <a:p>
          <a:endParaRPr lang="en-US"/>
        </a:p>
      </dgm:t>
    </dgm:pt>
    <dgm:pt modelId="{FA532BDA-6F0F-4445-98D9-EBA2BEC4C085}" type="sibTrans" cxnId="{2611853F-BBFE-4BB6-9EED-366AD9AE79CE}">
      <dgm:prSet/>
      <dgm:spPr/>
      <dgm:t>
        <a:bodyPr/>
        <a:lstStyle/>
        <a:p>
          <a:endParaRPr lang="en-US"/>
        </a:p>
      </dgm:t>
    </dgm:pt>
    <dgm:pt modelId="{ADBB6126-8606-4B12-AC75-0E3CD1E7CC3B}">
      <dgm:prSet/>
      <dgm:spPr/>
      <dgm:t>
        <a:bodyPr/>
        <a:lstStyle/>
        <a:p>
          <a:r>
            <a:rPr lang="en-GB"/>
            <a:t>Central branch (master / main): Created by default</a:t>
          </a:r>
          <a:endParaRPr lang="en-US"/>
        </a:p>
      </dgm:t>
    </dgm:pt>
    <dgm:pt modelId="{9F3ED7A7-B11B-4D96-A415-7FC1501C6C86}" type="parTrans" cxnId="{9D307CF1-BAF8-4F15-AC15-793680A571B9}">
      <dgm:prSet/>
      <dgm:spPr/>
      <dgm:t>
        <a:bodyPr/>
        <a:lstStyle/>
        <a:p>
          <a:endParaRPr lang="en-US"/>
        </a:p>
      </dgm:t>
    </dgm:pt>
    <dgm:pt modelId="{E2CCA4A7-8DBE-420E-823C-8E9CC5A93B1B}" type="sibTrans" cxnId="{9D307CF1-BAF8-4F15-AC15-793680A571B9}">
      <dgm:prSet/>
      <dgm:spPr/>
      <dgm:t>
        <a:bodyPr/>
        <a:lstStyle/>
        <a:p>
          <a:endParaRPr lang="en-US"/>
        </a:p>
      </dgm:t>
    </dgm:pt>
    <dgm:pt modelId="{23D69734-5E2F-423A-AA59-CA381D70F311}">
      <dgm:prSet/>
      <dgm:spPr/>
      <dgm:t>
        <a:bodyPr/>
        <a:lstStyle/>
        <a:p>
          <a:r>
            <a:rPr lang="en-GB" dirty="0"/>
            <a:t>Feature/</a:t>
          </a:r>
          <a:r>
            <a:rPr lang="en-GB" dirty="0" err="1"/>
            <a:t>BugFix</a:t>
          </a:r>
          <a:r>
            <a:rPr lang="en-GB" dirty="0"/>
            <a:t> Branch: Specific branch that represents tasks or features. Created as necessary.</a:t>
          </a:r>
        </a:p>
        <a:p>
          <a:r>
            <a:rPr lang="en-GB" dirty="0"/>
            <a:t>Merging is the process of integrating changes from one branch into another </a:t>
          </a:r>
          <a:endParaRPr lang="en-US" dirty="0"/>
        </a:p>
      </dgm:t>
    </dgm:pt>
    <dgm:pt modelId="{4679E63E-6AAB-4398-BAF0-60AE18199FB1}" type="parTrans" cxnId="{9F4B47D7-F67B-464B-A432-7EE1F270FBCE}">
      <dgm:prSet/>
      <dgm:spPr/>
      <dgm:t>
        <a:bodyPr/>
        <a:lstStyle/>
        <a:p>
          <a:endParaRPr lang="en-US"/>
        </a:p>
      </dgm:t>
    </dgm:pt>
    <dgm:pt modelId="{952265F1-D118-470A-A346-6810C3CB80DD}" type="sibTrans" cxnId="{9F4B47D7-F67B-464B-A432-7EE1F270FBCE}">
      <dgm:prSet/>
      <dgm:spPr/>
      <dgm:t>
        <a:bodyPr/>
        <a:lstStyle/>
        <a:p>
          <a:endParaRPr lang="en-US"/>
        </a:p>
      </dgm:t>
    </dgm:pt>
    <dgm:pt modelId="{D81E5303-7A98-4687-BC30-32B4D61FFEFF}">
      <dgm:prSet/>
      <dgm:spPr/>
      <dgm:t>
        <a:bodyPr/>
        <a:lstStyle/>
        <a:p>
          <a:r>
            <a:rPr lang="en-US" dirty="0"/>
            <a:t>Checkout: Switching between branches</a:t>
          </a:r>
        </a:p>
      </dgm:t>
    </dgm:pt>
    <dgm:pt modelId="{C49A49B4-F7F5-4D8F-8790-64DEF7C8E7BC}" type="parTrans" cxnId="{736D095E-391C-4125-8CEF-FC2C17AC2DE4}">
      <dgm:prSet/>
      <dgm:spPr/>
    </dgm:pt>
    <dgm:pt modelId="{DDE59F45-16CE-4274-A385-5B109CDCAC21}" type="sibTrans" cxnId="{736D095E-391C-4125-8CEF-FC2C17AC2DE4}">
      <dgm:prSet/>
      <dgm:spPr/>
    </dgm:pt>
    <dgm:pt modelId="{297B79F4-0848-4CA0-9FEE-EEB1C28C3699}" type="pres">
      <dgm:prSet presAssocID="{C9083507-725F-4767-9F4F-7144167DFC05}" presName="linear" presStyleCnt="0">
        <dgm:presLayoutVars>
          <dgm:animLvl val="lvl"/>
          <dgm:resizeHandles val="exact"/>
        </dgm:presLayoutVars>
      </dgm:prSet>
      <dgm:spPr/>
    </dgm:pt>
    <dgm:pt modelId="{BE2D5522-CF2A-439F-9C9E-A56717DB2D82}" type="pres">
      <dgm:prSet presAssocID="{F86FD405-F5B4-4AB9-99F3-761ADA23B2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873A35-B60B-4231-822D-42427AF0C691}" type="pres">
      <dgm:prSet presAssocID="{A19E187B-07A5-47B7-9C59-F084A4765C38}" presName="spacer" presStyleCnt="0"/>
      <dgm:spPr/>
    </dgm:pt>
    <dgm:pt modelId="{25D7B75A-D9A4-4A9B-B81D-7697FE2A8FF6}" type="pres">
      <dgm:prSet presAssocID="{29920FD8-B84D-4001-A815-ADF2F70A01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A23E2C-AD0C-411C-A9F1-4DF832B94908}" type="pres">
      <dgm:prSet presAssocID="{EB8BD110-993D-4217-B280-FE1BBE7A1958}" presName="spacer" presStyleCnt="0"/>
      <dgm:spPr/>
    </dgm:pt>
    <dgm:pt modelId="{53A2DBCD-0C0B-46BF-A4CE-AE36D01C2895}" type="pres">
      <dgm:prSet presAssocID="{0ED2554B-836C-4D64-86F6-DF4BDEA33F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5C5EE5-E167-4A87-97F5-5805227AE40F}" type="pres">
      <dgm:prSet presAssocID="{0ED2554B-836C-4D64-86F6-DF4BDEA33F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4A31D0A-61BB-44D4-A6EA-CBDC5AB1C9E4}" srcId="{C9083507-725F-4767-9F4F-7144167DFC05}" destId="{F86FD405-F5B4-4AB9-99F3-761ADA23B2B1}" srcOrd="0" destOrd="0" parTransId="{3531F622-882A-4173-81FD-7A591D2C67EE}" sibTransId="{A19E187B-07A5-47B7-9C59-F084A4765C38}"/>
    <dgm:cxn modelId="{2611853F-BBFE-4BB6-9EED-366AD9AE79CE}" srcId="{C9083507-725F-4767-9F4F-7144167DFC05}" destId="{0ED2554B-836C-4D64-86F6-DF4BDEA33F12}" srcOrd="2" destOrd="0" parTransId="{447D3B9C-3E8F-49B5-B76F-1D4AA6E5EFBB}" sibTransId="{FA532BDA-6F0F-4445-98D9-EBA2BEC4C085}"/>
    <dgm:cxn modelId="{736D095E-391C-4125-8CEF-FC2C17AC2DE4}" srcId="{0ED2554B-836C-4D64-86F6-DF4BDEA33F12}" destId="{D81E5303-7A98-4687-BC30-32B4D61FFEFF}" srcOrd="2" destOrd="0" parTransId="{C49A49B4-F7F5-4D8F-8790-64DEF7C8E7BC}" sibTransId="{DDE59F45-16CE-4274-A385-5B109CDCAC21}"/>
    <dgm:cxn modelId="{64423E72-D949-4262-91F1-5D13C239759A}" type="presOf" srcId="{D81E5303-7A98-4687-BC30-32B4D61FFEFF}" destId="{CC5C5EE5-E167-4A87-97F5-5805227AE40F}" srcOrd="0" destOrd="2" presId="urn:microsoft.com/office/officeart/2005/8/layout/vList2"/>
    <dgm:cxn modelId="{FEAF7193-D63B-4239-B249-F9F3613AAA3F}" type="presOf" srcId="{F86FD405-F5B4-4AB9-99F3-761ADA23B2B1}" destId="{BE2D5522-CF2A-439F-9C9E-A56717DB2D82}" srcOrd="0" destOrd="0" presId="urn:microsoft.com/office/officeart/2005/8/layout/vList2"/>
    <dgm:cxn modelId="{6389F998-EC1F-4B31-91FA-123B9610EA5C}" type="presOf" srcId="{29920FD8-B84D-4001-A815-ADF2F70A013E}" destId="{25D7B75A-D9A4-4A9B-B81D-7697FE2A8FF6}" srcOrd="0" destOrd="0" presId="urn:microsoft.com/office/officeart/2005/8/layout/vList2"/>
    <dgm:cxn modelId="{FA4D80B3-64F6-4C95-AB20-9687BE1FC8C0}" type="presOf" srcId="{C9083507-725F-4767-9F4F-7144167DFC05}" destId="{297B79F4-0848-4CA0-9FEE-EEB1C28C3699}" srcOrd="0" destOrd="0" presId="urn:microsoft.com/office/officeart/2005/8/layout/vList2"/>
    <dgm:cxn modelId="{ED64F8B6-B8F0-46ED-8FED-DE2E6896BC7A}" srcId="{C9083507-725F-4767-9F4F-7144167DFC05}" destId="{29920FD8-B84D-4001-A815-ADF2F70A013E}" srcOrd="1" destOrd="0" parTransId="{337BB318-AEE9-49E1-952B-A0CFA774DB0B}" sibTransId="{EB8BD110-993D-4217-B280-FE1BBE7A1958}"/>
    <dgm:cxn modelId="{527D37B9-6133-4F6C-894D-5D20580E12F3}" type="presOf" srcId="{23D69734-5E2F-423A-AA59-CA381D70F311}" destId="{CC5C5EE5-E167-4A87-97F5-5805227AE40F}" srcOrd="0" destOrd="1" presId="urn:microsoft.com/office/officeart/2005/8/layout/vList2"/>
    <dgm:cxn modelId="{9F4B47D7-F67B-464B-A432-7EE1F270FBCE}" srcId="{0ED2554B-836C-4D64-86F6-DF4BDEA33F12}" destId="{23D69734-5E2F-423A-AA59-CA381D70F311}" srcOrd="1" destOrd="0" parTransId="{4679E63E-6AAB-4398-BAF0-60AE18199FB1}" sibTransId="{952265F1-D118-470A-A346-6810C3CB80DD}"/>
    <dgm:cxn modelId="{98A3E3E1-9A1C-4EB5-9BA3-5C3AA241859D}" type="presOf" srcId="{ADBB6126-8606-4B12-AC75-0E3CD1E7CC3B}" destId="{CC5C5EE5-E167-4A87-97F5-5805227AE40F}" srcOrd="0" destOrd="0" presId="urn:microsoft.com/office/officeart/2005/8/layout/vList2"/>
    <dgm:cxn modelId="{9D307CF1-BAF8-4F15-AC15-793680A571B9}" srcId="{0ED2554B-836C-4D64-86F6-DF4BDEA33F12}" destId="{ADBB6126-8606-4B12-AC75-0E3CD1E7CC3B}" srcOrd="0" destOrd="0" parTransId="{9F3ED7A7-B11B-4D96-A415-7FC1501C6C86}" sibTransId="{E2CCA4A7-8DBE-420E-823C-8E9CC5A93B1B}"/>
    <dgm:cxn modelId="{67B6EEF7-0B09-4357-A07A-662609B38ACA}" type="presOf" srcId="{0ED2554B-836C-4D64-86F6-DF4BDEA33F12}" destId="{53A2DBCD-0C0B-46BF-A4CE-AE36D01C2895}" srcOrd="0" destOrd="0" presId="urn:microsoft.com/office/officeart/2005/8/layout/vList2"/>
    <dgm:cxn modelId="{86000114-B98D-4C4D-ADEC-0CE23CA017F4}" type="presParOf" srcId="{297B79F4-0848-4CA0-9FEE-EEB1C28C3699}" destId="{BE2D5522-CF2A-439F-9C9E-A56717DB2D82}" srcOrd="0" destOrd="0" presId="urn:microsoft.com/office/officeart/2005/8/layout/vList2"/>
    <dgm:cxn modelId="{5A64B5C7-1280-4438-98F1-0EC16E919FD1}" type="presParOf" srcId="{297B79F4-0848-4CA0-9FEE-EEB1C28C3699}" destId="{79873A35-B60B-4231-822D-42427AF0C691}" srcOrd="1" destOrd="0" presId="urn:microsoft.com/office/officeart/2005/8/layout/vList2"/>
    <dgm:cxn modelId="{C4C6542C-C967-4560-BEEA-A21082C0BAD7}" type="presParOf" srcId="{297B79F4-0848-4CA0-9FEE-EEB1C28C3699}" destId="{25D7B75A-D9A4-4A9B-B81D-7697FE2A8FF6}" srcOrd="2" destOrd="0" presId="urn:microsoft.com/office/officeart/2005/8/layout/vList2"/>
    <dgm:cxn modelId="{0178C9A4-4EAE-46A1-ADFC-58A09679B889}" type="presParOf" srcId="{297B79F4-0848-4CA0-9FEE-EEB1C28C3699}" destId="{8CA23E2C-AD0C-411C-A9F1-4DF832B94908}" srcOrd="3" destOrd="0" presId="urn:microsoft.com/office/officeart/2005/8/layout/vList2"/>
    <dgm:cxn modelId="{0121CBCF-A098-45CE-B3E3-DDD8CA7D71BA}" type="presParOf" srcId="{297B79F4-0848-4CA0-9FEE-EEB1C28C3699}" destId="{53A2DBCD-0C0B-46BF-A4CE-AE36D01C2895}" srcOrd="4" destOrd="0" presId="urn:microsoft.com/office/officeart/2005/8/layout/vList2"/>
    <dgm:cxn modelId="{B4AB78CE-9ED6-4804-9E92-0E675EE00DD8}" type="presParOf" srcId="{297B79F4-0848-4CA0-9FEE-EEB1C28C3699}" destId="{CC5C5EE5-E167-4A87-97F5-5805227AE40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F58EB7-F448-479C-95E9-C5162D08C97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1AE6AA-5092-426A-AEBA-A19CC0F76543}">
      <dgm:prSet/>
      <dgm:spPr/>
      <dgm:t>
        <a:bodyPr/>
        <a:lstStyle/>
        <a:p>
          <a:r>
            <a:rPr lang="en-US"/>
            <a:t>Initialize</a:t>
          </a:r>
        </a:p>
      </dgm:t>
    </dgm:pt>
    <dgm:pt modelId="{15B341F3-D659-4003-874E-D6003249E7F6}" type="parTrans" cxnId="{FB9DCEDB-E0BD-472B-8BBC-1B894C17CD80}">
      <dgm:prSet/>
      <dgm:spPr/>
      <dgm:t>
        <a:bodyPr/>
        <a:lstStyle/>
        <a:p>
          <a:endParaRPr lang="en-US"/>
        </a:p>
      </dgm:t>
    </dgm:pt>
    <dgm:pt modelId="{AE0A40DA-C6FF-4B2A-9DA2-21CB34E4DF76}" type="sibTrans" cxnId="{FB9DCEDB-E0BD-472B-8BBC-1B894C17CD80}">
      <dgm:prSet/>
      <dgm:spPr/>
      <dgm:t>
        <a:bodyPr/>
        <a:lstStyle/>
        <a:p>
          <a:endParaRPr lang="en-US"/>
        </a:p>
      </dgm:t>
    </dgm:pt>
    <dgm:pt modelId="{C9EBFAB4-1C94-46C6-AB5F-021E144387E6}">
      <dgm:prSet/>
      <dgm:spPr/>
      <dgm:t>
        <a:bodyPr/>
        <a:lstStyle/>
        <a:p>
          <a:r>
            <a:rPr lang="en-US"/>
            <a:t>Initialize the Repository: init or  Pull</a:t>
          </a:r>
        </a:p>
      </dgm:t>
    </dgm:pt>
    <dgm:pt modelId="{014EF349-0FEA-4CFD-91A3-85C8597A0E12}" type="parTrans" cxnId="{D97B9076-1889-4A5D-8720-00D411625604}">
      <dgm:prSet/>
      <dgm:spPr/>
      <dgm:t>
        <a:bodyPr/>
        <a:lstStyle/>
        <a:p>
          <a:endParaRPr lang="en-US"/>
        </a:p>
      </dgm:t>
    </dgm:pt>
    <dgm:pt modelId="{85C99C6C-DD59-4CA8-8EC1-FB653BF77A52}" type="sibTrans" cxnId="{D97B9076-1889-4A5D-8720-00D411625604}">
      <dgm:prSet/>
      <dgm:spPr/>
      <dgm:t>
        <a:bodyPr/>
        <a:lstStyle/>
        <a:p>
          <a:endParaRPr lang="en-US"/>
        </a:p>
      </dgm:t>
    </dgm:pt>
    <dgm:pt modelId="{21F1EC0C-D4DE-4459-AFCA-BDC33C5AFD7D}">
      <dgm:prSet/>
      <dgm:spPr/>
      <dgm:t>
        <a:bodyPr/>
        <a:lstStyle/>
        <a:p>
          <a:r>
            <a:rPr lang="en-US"/>
            <a:t>Create</a:t>
          </a:r>
        </a:p>
      </dgm:t>
    </dgm:pt>
    <dgm:pt modelId="{FE888ECA-7AC2-4613-8359-F3B11BC22404}" type="parTrans" cxnId="{3A9774A5-64AF-4BAE-828B-7E5F02DCB4A0}">
      <dgm:prSet/>
      <dgm:spPr/>
      <dgm:t>
        <a:bodyPr/>
        <a:lstStyle/>
        <a:p>
          <a:endParaRPr lang="en-US"/>
        </a:p>
      </dgm:t>
    </dgm:pt>
    <dgm:pt modelId="{DB4EB6C0-BB40-489F-802C-120D8377B7E6}" type="sibTrans" cxnId="{3A9774A5-64AF-4BAE-828B-7E5F02DCB4A0}">
      <dgm:prSet/>
      <dgm:spPr/>
      <dgm:t>
        <a:bodyPr/>
        <a:lstStyle/>
        <a:p>
          <a:endParaRPr lang="en-US"/>
        </a:p>
      </dgm:t>
    </dgm:pt>
    <dgm:pt modelId="{2A74C54D-2F4E-4373-A768-AC5331883647}">
      <dgm:prSet/>
      <dgm:spPr/>
      <dgm:t>
        <a:bodyPr/>
        <a:lstStyle/>
        <a:p>
          <a:r>
            <a:rPr lang="en-US"/>
            <a:t>Create a local your branch and Checkout</a:t>
          </a:r>
        </a:p>
      </dgm:t>
    </dgm:pt>
    <dgm:pt modelId="{0FC3CA32-897E-4529-8789-B835F7D92480}" type="parTrans" cxnId="{6ECEA9C8-E5BD-46E3-B445-676DE571D968}">
      <dgm:prSet/>
      <dgm:spPr/>
      <dgm:t>
        <a:bodyPr/>
        <a:lstStyle/>
        <a:p>
          <a:endParaRPr lang="en-US"/>
        </a:p>
      </dgm:t>
    </dgm:pt>
    <dgm:pt modelId="{9EEDC4DA-A911-4CC5-85C7-2ABC80816338}" type="sibTrans" cxnId="{6ECEA9C8-E5BD-46E3-B445-676DE571D968}">
      <dgm:prSet/>
      <dgm:spPr/>
      <dgm:t>
        <a:bodyPr/>
        <a:lstStyle/>
        <a:p>
          <a:endParaRPr lang="en-US"/>
        </a:p>
      </dgm:t>
    </dgm:pt>
    <dgm:pt modelId="{AFF2BC6F-AF6E-4DD7-82C8-72E8AB143DF0}">
      <dgm:prSet/>
      <dgm:spPr/>
      <dgm:t>
        <a:bodyPr/>
        <a:lstStyle/>
        <a:p>
          <a:r>
            <a:rPr lang="en-US" dirty="0"/>
            <a:t>Make changes</a:t>
          </a:r>
        </a:p>
      </dgm:t>
    </dgm:pt>
    <dgm:pt modelId="{55B81D53-7838-41ED-B57E-2CD48E0A67E9}" type="parTrans" cxnId="{3A33D886-D203-491F-915D-E50FC3694E7C}">
      <dgm:prSet/>
      <dgm:spPr/>
      <dgm:t>
        <a:bodyPr/>
        <a:lstStyle/>
        <a:p>
          <a:endParaRPr lang="en-US"/>
        </a:p>
      </dgm:t>
    </dgm:pt>
    <dgm:pt modelId="{CA7DD0DD-D7BE-4E52-BED8-BE3E7062F13C}" type="sibTrans" cxnId="{3A33D886-D203-491F-915D-E50FC3694E7C}">
      <dgm:prSet/>
      <dgm:spPr/>
      <dgm:t>
        <a:bodyPr/>
        <a:lstStyle/>
        <a:p>
          <a:endParaRPr lang="en-US"/>
        </a:p>
      </dgm:t>
    </dgm:pt>
    <dgm:pt modelId="{72A50B03-7BC5-4623-A576-67E77526F4D7}">
      <dgm:prSet/>
      <dgm:spPr/>
      <dgm:t>
        <a:bodyPr/>
        <a:lstStyle/>
        <a:p>
          <a:r>
            <a:rPr lang="en-US"/>
            <a:t>Do your changes and commit them to the current branch</a:t>
          </a:r>
        </a:p>
      </dgm:t>
    </dgm:pt>
    <dgm:pt modelId="{70506D4B-6E81-42B6-8CBE-4928C257E2A1}" type="parTrans" cxnId="{33209242-B765-4FF7-9BB4-A31DA22F500C}">
      <dgm:prSet/>
      <dgm:spPr/>
      <dgm:t>
        <a:bodyPr/>
        <a:lstStyle/>
        <a:p>
          <a:endParaRPr lang="en-US"/>
        </a:p>
      </dgm:t>
    </dgm:pt>
    <dgm:pt modelId="{3BF7582F-313F-4A7F-BE20-71B09C143888}" type="sibTrans" cxnId="{33209242-B765-4FF7-9BB4-A31DA22F500C}">
      <dgm:prSet/>
      <dgm:spPr/>
      <dgm:t>
        <a:bodyPr/>
        <a:lstStyle/>
        <a:p>
          <a:endParaRPr lang="en-US"/>
        </a:p>
      </dgm:t>
    </dgm:pt>
    <dgm:pt modelId="{9030ADBB-F45F-4E9C-8310-3580303E2A6C}">
      <dgm:prSet/>
      <dgm:spPr/>
      <dgm:t>
        <a:bodyPr/>
        <a:lstStyle/>
        <a:p>
          <a:r>
            <a:rPr lang="en-US"/>
            <a:t>Link and push</a:t>
          </a:r>
        </a:p>
      </dgm:t>
    </dgm:pt>
    <dgm:pt modelId="{F2725C11-13A5-4659-AED7-AFD92E598FB9}" type="parTrans" cxnId="{3CB660C1-4C63-47E3-83B9-82DBDAFEE2C3}">
      <dgm:prSet/>
      <dgm:spPr/>
      <dgm:t>
        <a:bodyPr/>
        <a:lstStyle/>
        <a:p>
          <a:endParaRPr lang="en-US"/>
        </a:p>
      </dgm:t>
    </dgm:pt>
    <dgm:pt modelId="{135F322B-8FF5-49FD-B9B0-0C45D71425B0}" type="sibTrans" cxnId="{3CB660C1-4C63-47E3-83B9-82DBDAFEE2C3}">
      <dgm:prSet/>
      <dgm:spPr/>
      <dgm:t>
        <a:bodyPr/>
        <a:lstStyle/>
        <a:p>
          <a:endParaRPr lang="en-US"/>
        </a:p>
      </dgm:t>
    </dgm:pt>
    <dgm:pt modelId="{2C4F02B3-67DC-43B1-B864-F6AB04E447A9}">
      <dgm:prSet/>
      <dgm:spPr/>
      <dgm:t>
        <a:bodyPr/>
        <a:lstStyle/>
        <a:p>
          <a:r>
            <a:rPr lang="en-US" dirty="0"/>
            <a:t>Link and push changes  to remote.  </a:t>
          </a:r>
        </a:p>
      </dgm:t>
    </dgm:pt>
    <dgm:pt modelId="{7D7ADD54-F020-4FCD-9CA4-1FEAE84A9B81}" type="parTrans" cxnId="{C0171DAE-E624-4713-93F4-188C5640D737}">
      <dgm:prSet/>
      <dgm:spPr/>
      <dgm:t>
        <a:bodyPr/>
        <a:lstStyle/>
        <a:p>
          <a:endParaRPr lang="en-US"/>
        </a:p>
      </dgm:t>
    </dgm:pt>
    <dgm:pt modelId="{9B4D0D01-A2B2-441C-AF6F-F4112723C8FB}" type="sibTrans" cxnId="{C0171DAE-E624-4713-93F4-188C5640D737}">
      <dgm:prSet/>
      <dgm:spPr/>
      <dgm:t>
        <a:bodyPr/>
        <a:lstStyle/>
        <a:p>
          <a:endParaRPr lang="en-US"/>
        </a:p>
      </dgm:t>
    </dgm:pt>
    <dgm:pt modelId="{82AA7DED-6AD9-49CE-B5BB-CB599ADB4451}">
      <dgm:prSet/>
      <dgm:spPr/>
      <dgm:t>
        <a:bodyPr/>
        <a:lstStyle/>
        <a:p>
          <a:r>
            <a:rPr lang="en-US"/>
            <a:t>Merge</a:t>
          </a:r>
        </a:p>
      </dgm:t>
    </dgm:pt>
    <dgm:pt modelId="{BF42372A-10FC-4E0A-AA99-BA8081BB28F1}" type="parTrans" cxnId="{BF0255AB-6F8F-4BF5-B434-F7195C829051}">
      <dgm:prSet/>
      <dgm:spPr/>
      <dgm:t>
        <a:bodyPr/>
        <a:lstStyle/>
        <a:p>
          <a:endParaRPr lang="en-US"/>
        </a:p>
      </dgm:t>
    </dgm:pt>
    <dgm:pt modelId="{B769C572-AA79-498A-8B1B-B1B8837D0E05}" type="sibTrans" cxnId="{BF0255AB-6F8F-4BF5-B434-F7195C829051}">
      <dgm:prSet/>
      <dgm:spPr/>
      <dgm:t>
        <a:bodyPr/>
        <a:lstStyle/>
        <a:p>
          <a:endParaRPr lang="en-US"/>
        </a:p>
      </dgm:t>
    </dgm:pt>
    <dgm:pt modelId="{5097AEF0-7DCA-406A-AAD7-91B915228813}">
      <dgm:prSet/>
      <dgm:spPr/>
      <dgm:t>
        <a:bodyPr/>
        <a:lstStyle/>
        <a:p>
          <a:r>
            <a:rPr lang="en-US" dirty="0"/>
            <a:t>Merge your working branch into main </a:t>
          </a:r>
        </a:p>
      </dgm:t>
    </dgm:pt>
    <dgm:pt modelId="{D4C79633-B6F7-4A3B-867E-C5D6F3C3C4CD}" type="parTrans" cxnId="{B7913264-732E-425A-A83A-1F440FBE922A}">
      <dgm:prSet/>
      <dgm:spPr/>
      <dgm:t>
        <a:bodyPr/>
        <a:lstStyle/>
        <a:p>
          <a:endParaRPr lang="en-US"/>
        </a:p>
      </dgm:t>
    </dgm:pt>
    <dgm:pt modelId="{5F58E422-750D-457F-B099-CF9233DEDB58}" type="sibTrans" cxnId="{B7913264-732E-425A-A83A-1F440FBE922A}">
      <dgm:prSet/>
      <dgm:spPr/>
      <dgm:t>
        <a:bodyPr/>
        <a:lstStyle/>
        <a:p>
          <a:endParaRPr lang="en-US"/>
        </a:p>
      </dgm:t>
    </dgm:pt>
    <dgm:pt modelId="{09D31902-BDFA-41DA-B810-26053B3B0C6A}" type="pres">
      <dgm:prSet presAssocID="{26F58EB7-F448-479C-95E9-C5162D08C979}" presName="Name0" presStyleCnt="0">
        <dgm:presLayoutVars>
          <dgm:dir/>
          <dgm:animLvl val="lvl"/>
          <dgm:resizeHandles val="exact"/>
        </dgm:presLayoutVars>
      </dgm:prSet>
      <dgm:spPr/>
    </dgm:pt>
    <dgm:pt modelId="{70335F28-01A9-448E-BAED-3AB178CA2D3B}" type="pres">
      <dgm:prSet presAssocID="{82AA7DED-6AD9-49CE-B5BB-CB599ADB4451}" presName="boxAndChildren" presStyleCnt="0"/>
      <dgm:spPr/>
    </dgm:pt>
    <dgm:pt modelId="{B1E2AE7A-3B12-4EA2-8977-22E7E224A557}" type="pres">
      <dgm:prSet presAssocID="{82AA7DED-6AD9-49CE-B5BB-CB599ADB4451}" presName="parentTextBox" presStyleLbl="alignNode1" presStyleIdx="0" presStyleCnt="5"/>
      <dgm:spPr/>
    </dgm:pt>
    <dgm:pt modelId="{937F694B-C36F-418C-98DB-3E40C31E35F4}" type="pres">
      <dgm:prSet presAssocID="{82AA7DED-6AD9-49CE-B5BB-CB599ADB4451}" presName="descendantBox" presStyleLbl="bgAccFollowNode1" presStyleIdx="0" presStyleCnt="5"/>
      <dgm:spPr/>
    </dgm:pt>
    <dgm:pt modelId="{5EA80BF7-7DD6-4CA2-AF85-B2E1C9922C0A}" type="pres">
      <dgm:prSet presAssocID="{135F322B-8FF5-49FD-B9B0-0C45D71425B0}" presName="sp" presStyleCnt="0"/>
      <dgm:spPr/>
    </dgm:pt>
    <dgm:pt modelId="{D1A7DB81-755C-4FF6-9DC7-0F35C15E5E68}" type="pres">
      <dgm:prSet presAssocID="{9030ADBB-F45F-4E9C-8310-3580303E2A6C}" presName="arrowAndChildren" presStyleCnt="0"/>
      <dgm:spPr/>
    </dgm:pt>
    <dgm:pt modelId="{BED38280-6B10-46E4-8F03-0A30D327A941}" type="pres">
      <dgm:prSet presAssocID="{9030ADBB-F45F-4E9C-8310-3580303E2A6C}" presName="parentTextArrow" presStyleLbl="node1" presStyleIdx="0" presStyleCnt="0"/>
      <dgm:spPr/>
    </dgm:pt>
    <dgm:pt modelId="{2BBC3B05-6FB2-4375-B060-C5B7F5312F78}" type="pres">
      <dgm:prSet presAssocID="{9030ADBB-F45F-4E9C-8310-3580303E2A6C}" presName="arrow" presStyleLbl="alignNode1" presStyleIdx="1" presStyleCnt="5"/>
      <dgm:spPr/>
    </dgm:pt>
    <dgm:pt modelId="{39807946-8494-4DE9-AB40-7197E9C912FC}" type="pres">
      <dgm:prSet presAssocID="{9030ADBB-F45F-4E9C-8310-3580303E2A6C}" presName="descendantArrow" presStyleLbl="bgAccFollowNode1" presStyleIdx="1" presStyleCnt="5"/>
      <dgm:spPr/>
    </dgm:pt>
    <dgm:pt modelId="{71A3BED9-50FD-47E6-A31C-56B60032E961}" type="pres">
      <dgm:prSet presAssocID="{CA7DD0DD-D7BE-4E52-BED8-BE3E7062F13C}" presName="sp" presStyleCnt="0"/>
      <dgm:spPr/>
    </dgm:pt>
    <dgm:pt modelId="{E26A8C4E-5F69-4197-8D8A-A287B380C632}" type="pres">
      <dgm:prSet presAssocID="{AFF2BC6F-AF6E-4DD7-82C8-72E8AB143DF0}" presName="arrowAndChildren" presStyleCnt="0"/>
      <dgm:spPr/>
    </dgm:pt>
    <dgm:pt modelId="{EE8553BF-41EB-4FE9-9BE0-E898261F093E}" type="pres">
      <dgm:prSet presAssocID="{AFF2BC6F-AF6E-4DD7-82C8-72E8AB143DF0}" presName="parentTextArrow" presStyleLbl="node1" presStyleIdx="0" presStyleCnt="0"/>
      <dgm:spPr/>
    </dgm:pt>
    <dgm:pt modelId="{4E193904-31C4-471F-A16C-47CA4FF554D1}" type="pres">
      <dgm:prSet presAssocID="{AFF2BC6F-AF6E-4DD7-82C8-72E8AB143DF0}" presName="arrow" presStyleLbl="alignNode1" presStyleIdx="2" presStyleCnt="5"/>
      <dgm:spPr/>
    </dgm:pt>
    <dgm:pt modelId="{36FAC143-B9F1-484F-B981-2143AF25624E}" type="pres">
      <dgm:prSet presAssocID="{AFF2BC6F-AF6E-4DD7-82C8-72E8AB143DF0}" presName="descendantArrow" presStyleLbl="bgAccFollowNode1" presStyleIdx="2" presStyleCnt="5"/>
      <dgm:spPr/>
    </dgm:pt>
    <dgm:pt modelId="{13E7BD2F-7B5C-4F78-B9C6-25A33F91A9A4}" type="pres">
      <dgm:prSet presAssocID="{DB4EB6C0-BB40-489F-802C-120D8377B7E6}" presName="sp" presStyleCnt="0"/>
      <dgm:spPr/>
    </dgm:pt>
    <dgm:pt modelId="{F0AEB673-89EB-475C-9947-07A51F747697}" type="pres">
      <dgm:prSet presAssocID="{21F1EC0C-D4DE-4459-AFCA-BDC33C5AFD7D}" presName="arrowAndChildren" presStyleCnt="0"/>
      <dgm:spPr/>
    </dgm:pt>
    <dgm:pt modelId="{0C593DE0-3D62-45F9-A363-D21C5C1A959E}" type="pres">
      <dgm:prSet presAssocID="{21F1EC0C-D4DE-4459-AFCA-BDC33C5AFD7D}" presName="parentTextArrow" presStyleLbl="node1" presStyleIdx="0" presStyleCnt="0"/>
      <dgm:spPr/>
    </dgm:pt>
    <dgm:pt modelId="{0BEF66EC-EC04-4F9E-A9CA-9C6AC22DBC1F}" type="pres">
      <dgm:prSet presAssocID="{21F1EC0C-D4DE-4459-AFCA-BDC33C5AFD7D}" presName="arrow" presStyleLbl="alignNode1" presStyleIdx="3" presStyleCnt="5"/>
      <dgm:spPr/>
    </dgm:pt>
    <dgm:pt modelId="{455B7C52-944A-4C17-8636-0DB98A62ED85}" type="pres">
      <dgm:prSet presAssocID="{21F1EC0C-D4DE-4459-AFCA-BDC33C5AFD7D}" presName="descendantArrow" presStyleLbl="bgAccFollowNode1" presStyleIdx="3" presStyleCnt="5"/>
      <dgm:spPr/>
    </dgm:pt>
    <dgm:pt modelId="{29E76192-C01B-4DC7-8006-B1CE910C3A18}" type="pres">
      <dgm:prSet presAssocID="{AE0A40DA-C6FF-4B2A-9DA2-21CB34E4DF76}" presName="sp" presStyleCnt="0"/>
      <dgm:spPr/>
    </dgm:pt>
    <dgm:pt modelId="{75B51059-4EAE-4A9E-83DE-81B9E433FA90}" type="pres">
      <dgm:prSet presAssocID="{8E1AE6AA-5092-426A-AEBA-A19CC0F76543}" presName="arrowAndChildren" presStyleCnt="0"/>
      <dgm:spPr/>
    </dgm:pt>
    <dgm:pt modelId="{8D1CB769-7A45-4F32-8E82-44B6D77C3718}" type="pres">
      <dgm:prSet presAssocID="{8E1AE6AA-5092-426A-AEBA-A19CC0F76543}" presName="parentTextArrow" presStyleLbl="node1" presStyleIdx="0" presStyleCnt="0"/>
      <dgm:spPr/>
    </dgm:pt>
    <dgm:pt modelId="{C1AF9645-83D8-43BF-92C7-5DBA28900205}" type="pres">
      <dgm:prSet presAssocID="{8E1AE6AA-5092-426A-AEBA-A19CC0F76543}" presName="arrow" presStyleLbl="alignNode1" presStyleIdx="4" presStyleCnt="5"/>
      <dgm:spPr/>
    </dgm:pt>
    <dgm:pt modelId="{49722E0B-E66E-4B80-A38B-42BCA4B1EFD1}" type="pres">
      <dgm:prSet presAssocID="{8E1AE6AA-5092-426A-AEBA-A19CC0F76543}" presName="descendantArrow" presStyleLbl="bgAccFollowNode1" presStyleIdx="4" presStyleCnt="5"/>
      <dgm:spPr/>
    </dgm:pt>
  </dgm:ptLst>
  <dgm:cxnLst>
    <dgm:cxn modelId="{528F2D0C-A77F-44E6-9E7D-5340B5C9AE08}" type="presOf" srcId="{26F58EB7-F448-479C-95E9-C5162D08C979}" destId="{09D31902-BDFA-41DA-B810-26053B3B0C6A}" srcOrd="0" destOrd="0" presId="urn:microsoft.com/office/officeart/2016/7/layout/VerticalDownArrowProcess"/>
    <dgm:cxn modelId="{7977D925-2127-4A8C-8C7E-77AE33B4460E}" type="presOf" srcId="{2C4F02B3-67DC-43B1-B864-F6AB04E447A9}" destId="{39807946-8494-4DE9-AB40-7197E9C912FC}" srcOrd="0" destOrd="0" presId="urn:microsoft.com/office/officeart/2016/7/layout/VerticalDownArrowProcess"/>
    <dgm:cxn modelId="{6C33CB3D-56BF-4D20-AB27-F83103396D7C}" type="presOf" srcId="{9030ADBB-F45F-4E9C-8310-3580303E2A6C}" destId="{2BBC3B05-6FB2-4375-B060-C5B7F5312F78}" srcOrd="1" destOrd="0" presId="urn:microsoft.com/office/officeart/2016/7/layout/VerticalDownArrowProcess"/>
    <dgm:cxn modelId="{33209242-B765-4FF7-9BB4-A31DA22F500C}" srcId="{AFF2BC6F-AF6E-4DD7-82C8-72E8AB143DF0}" destId="{72A50B03-7BC5-4623-A576-67E77526F4D7}" srcOrd="0" destOrd="0" parTransId="{70506D4B-6E81-42B6-8CBE-4928C257E2A1}" sibTransId="{3BF7582F-313F-4A7F-BE20-71B09C143888}"/>
    <dgm:cxn modelId="{9E0B0964-2F28-4109-A53C-85CEB7A453C4}" type="presOf" srcId="{72A50B03-7BC5-4623-A576-67E77526F4D7}" destId="{36FAC143-B9F1-484F-B981-2143AF25624E}" srcOrd="0" destOrd="0" presId="urn:microsoft.com/office/officeart/2016/7/layout/VerticalDownArrowProcess"/>
    <dgm:cxn modelId="{B7913264-732E-425A-A83A-1F440FBE922A}" srcId="{82AA7DED-6AD9-49CE-B5BB-CB599ADB4451}" destId="{5097AEF0-7DCA-406A-AAD7-91B915228813}" srcOrd="0" destOrd="0" parTransId="{D4C79633-B6F7-4A3B-867E-C5D6F3C3C4CD}" sibTransId="{5F58E422-750D-457F-B099-CF9233DEDB58}"/>
    <dgm:cxn modelId="{EB96C964-878E-488F-A8BC-7D5998E52E6B}" type="presOf" srcId="{AFF2BC6F-AF6E-4DD7-82C8-72E8AB143DF0}" destId="{EE8553BF-41EB-4FE9-9BE0-E898261F093E}" srcOrd="0" destOrd="0" presId="urn:microsoft.com/office/officeart/2016/7/layout/VerticalDownArrowProcess"/>
    <dgm:cxn modelId="{997F0947-5A95-4F7C-B591-407D65B3C553}" type="presOf" srcId="{82AA7DED-6AD9-49CE-B5BB-CB599ADB4451}" destId="{B1E2AE7A-3B12-4EA2-8977-22E7E224A557}" srcOrd="0" destOrd="0" presId="urn:microsoft.com/office/officeart/2016/7/layout/VerticalDownArrowProcess"/>
    <dgm:cxn modelId="{95938F68-60C7-4524-B29A-6CE37212B3E5}" type="presOf" srcId="{C9EBFAB4-1C94-46C6-AB5F-021E144387E6}" destId="{49722E0B-E66E-4B80-A38B-42BCA4B1EFD1}" srcOrd="0" destOrd="0" presId="urn:microsoft.com/office/officeart/2016/7/layout/VerticalDownArrowProcess"/>
    <dgm:cxn modelId="{D97B9076-1889-4A5D-8720-00D411625604}" srcId="{8E1AE6AA-5092-426A-AEBA-A19CC0F76543}" destId="{C9EBFAB4-1C94-46C6-AB5F-021E144387E6}" srcOrd="0" destOrd="0" parTransId="{014EF349-0FEA-4CFD-91A3-85C8597A0E12}" sibTransId="{85C99C6C-DD59-4CA8-8EC1-FB653BF77A52}"/>
    <dgm:cxn modelId="{5A645F77-72A3-45D7-A6BB-08B0AA4166C1}" type="presOf" srcId="{8E1AE6AA-5092-426A-AEBA-A19CC0F76543}" destId="{C1AF9645-83D8-43BF-92C7-5DBA28900205}" srcOrd="1" destOrd="0" presId="urn:microsoft.com/office/officeart/2016/7/layout/VerticalDownArrowProcess"/>
    <dgm:cxn modelId="{3A33D886-D203-491F-915D-E50FC3694E7C}" srcId="{26F58EB7-F448-479C-95E9-C5162D08C979}" destId="{AFF2BC6F-AF6E-4DD7-82C8-72E8AB143DF0}" srcOrd="2" destOrd="0" parTransId="{55B81D53-7838-41ED-B57E-2CD48E0A67E9}" sibTransId="{CA7DD0DD-D7BE-4E52-BED8-BE3E7062F13C}"/>
    <dgm:cxn modelId="{3A9774A5-64AF-4BAE-828B-7E5F02DCB4A0}" srcId="{26F58EB7-F448-479C-95E9-C5162D08C979}" destId="{21F1EC0C-D4DE-4459-AFCA-BDC33C5AFD7D}" srcOrd="1" destOrd="0" parTransId="{FE888ECA-7AC2-4613-8359-F3B11BC22404}" sibTransId="{DB4EB6C0-BB40-489F-802C-120D8377B7E6}"/>
    <dgm:cxn modelId="{BF0255AB-6F8F-4BF5-B434-F7195C829051}" srcId="{26F58EB7-F448-479C-95E9-C5162D08C979}" destId="{82AA7DED-6AD9-49CE-B5BB-CB599ADB4451}" srcOrd="4" destOrd="0" parTransId="{BF42372A-10FC-4E0A-AA99-BA8081BB28F1}" sibTransId="{B769C572-AA79-498A-8B1B-B1B8837D0E05}"/>
    <dgm:cxn modelId="{C0171DAE-E624-4713-93F4-188C5640D737}" srcId="{9030ADBB-F45F-4E9C-8310-3580303E2A6C}" destId="{2C4F02B3-67DC-43B1-B864-F6AB04E447A9}" srcOrd="0" destOrd="0" parTransId="{7D7ADD54-F020-4FCD-9CA4-1FEAE84A9B81}" sibTransId="{9B4D0D01-A2B2-441C-AF6F-F4112723C8FB}"/>
    <dgm:cxn modelId="{8AC6F7B1-65B3-4CFC-B39C-FB828D49834B}" type="presOf" srcId="{AFF2BC6F-AF6E-4DD7-82C8-72E8AB143DF0}" destId="{4E193904-31C4-471F-A16C-47CA4FF554D1}" srcOrd="1" destOrd="0" presId="urn:microsoft.com/office/officeart/2016/7/layout/VerticalDownArrowProcess"/>
    <dgm:cxn modelId="{DC6E9EB3-9058-4863-BD1A-B5EFA86CC5B6}" type="presOf" srcId="{8E1AE6AA-5092-426A-AEBA-A19CC0F76543}" destId="{8D1CB769-7A45-4F32-8E82-44B6D77C3718}" srcOrd="0" destOrd="0" presId="urn:microsoft.com/office/officeart/2016/7/layout/VerticalDownArrowProcess"/>
    <dgm:cxn modelId="{3CB660C1-4C63-47E3-83B9-82DBDAFEE2C3}" srcId="{26F58EB7-F448-479C-95E9-C5162D08C979}" destId="{9030ADBB-F45F-4E9C-8310-3580303E2A6C}" srcOrd="3" destOrd="0" parTransId="{F2725C11-13A5-4659-AED7-AFD92E598FB9}" sibTransId="{135F322B-8FF5-49FD-B9B0-0C45D71425B0}"/>
    <dgm:cxn modelId="{6ECEA9C8-E5BD-46E3-B445-676DE571D968}" srcId="{21F1EC0C-D4DE-4459-AFCA-BDC33C5AFD7D}" destId="{2A74C54D-2F4E-4373-A768-AC5331883647}" srcOrd="0" destOrd="0" parTransId="{0FC3CA32-897E-4529-8789-B835F7D92480}" sibTransId="{9EEDC4DA-A911-4CC5-85C7-2ABC80816338}"/>
    <dgm:cxn modelId="{4318C2C9-ACCB-498B-ADB1-53F393742AA8}" type="presOf" srcId="{21F1EC0C-D4DE-4459-AFCA-BDC33C5AFD7D}" destId="{0BEF66EC-EC04-4F9E-A9CA-9C6AC22DBC1F}" srcOrd="1" destOrd="0" presId="urn:microsoft.com/office/officeart/2016/7/layout/VerticalDownArrowProcess"/>
    <dgm:cxn modelId="{D696C6CD-F6C8-4A70-A35C-BF433B2FD8BD}" type="presOf" srcId="{5097AEF0-7DCA-406A-AAD7-91B915228813}" destId="{937F694B-C36F-418C-98DB-3E40C31E35F4}" srcOrd="0" destOrd="0" presId="urn:microsoft.com/office/officeart/2016/7/layout/VerticalDownArrowProcess"/>
    <dgm:cxn modelId="{7F70C2D4-751E-4B95-B117-7DA18588A784}" type="presOf" srcId="{2A74C54D-2F4E-4373-A768-AC5331883647}" destId="{455B7C52-944A-4C17-8636-0DB98A62ED85}" srcOrd="0" destOrd="0" presId="urn:microsoft.com/office/officeart/2016/7/layout/VerticalDownArrowProcess"/>
    <dgm:cxn modelId="{3E4C0FD8-3FC7-4858-86B5-9B363F938928}" type="presOf" srcId="{21F1EC0C-D4DE-4459-AFCA-BDC33C5AFD7D}" destId="{0C593DE0-3D62-45F9-A363-D21C5C1A959E}" srcOrd="0" destOrd="0" presId="urn:microsoft.com/office/officeart/2016/7/layout/VerticalDownArrowProcess"/>
    <dgm:cxn modelId="{FB9DCEDB-E0BD-472B-8BBC-1B894C17CD80}" srcId="{26F58EB7-F448-479C-95E9-C5162D08C979}" destId="{8E1AE6AA-5092-426A-AEBA-A19CC0F76543}" srcOrd="0" destOrd="0" parTransId="{15B341F3-D659-4003-874E-D6003249E7F6}" sibTransId="{AE0A40DA-C6FF-4B2A-9DA2-21CB34E4DF76}"/>
    <dgm:cxn modelId="{387596E1-9354-41B2-9270-26AF81E0F00C}" type="presOf" srcId="{9030ADBB-F45F-4E9C-8310-3580303E2A6C}" destId="{BED38280-6B10-46E4-8F03-0A30D327A941}" srcOrd="0" destOrd="0" presId="urn:microsoft.com/office/officeart/2016/7/layout/VerticalDownArrowProcess"/>
    <dgm:cxn modelId="{A23EB3C4-E872-4FB6-AF83-1A46C77EBE5A}" type="presParOf" srcId="{09D31902-BDFA-41DA-B810-26053B3B0C6A}" destId="{70335F28-01A9-448E-BAED-3AB178CA2D3B}" srcOrd="0" destOrd="0" presId="urn:microsoft.com/office/officeart/2016/7/layout/VerticalDownArrowProcess"/>
    <dgm:cxn modelId="{ED4BE464-EF67-4DC3-9C1F-06F0ABB368CD}" type="presParOf" srcId="{70335F28-01A9-448E-BAED-3AB178CA2D3B}" destId="{B1E2AE7A-3B12-4EA2-8977-22E7E224A557}" srcOrd="0" destOrd="0" presId="urn:microsoft.com/office/officeart/2016/7/layout/VerticalDownArrowProcess"/>
    <dgm:cxn modelId="{0F6EC13D-32B3-42A3-8817-33710DB9FAF8}" type="presParOf" srcId="{70335F28-01A9-448E-BAED-3AB178CA2D3B}" destId="{937F694B-C36F-418C-98DB-3E40C31E35F4}" srcOrd="1" destOrd="0" presId="urn:microsoft.com/office/officeart/2016/7/layout/VerticalDownArrowProcess"/>
    <dgm:cxn modelId="{405C4DA0-6F50-48C5-A584-7A7F80675451}" type="presParOf" srcId="{09D31902-BDFA-41DA-B810-26053B3B0C6A}" destId="{5EA80BF7-7DD6-4CA2-AF85-B2E1C9922C0A}" srcOrd="1" destOrd="0" presId="urn:microsoft.com/office/officeart/2016/7/layout/VerticalDownArrowProcess"/>
    <dgm:cxn modelId="{390A425E-F11A-4667-ABC3-6D4984772B96}" type="presParOf" srcId="{09D31902-BDFA-41DA-B810-26053B3B0C6A}" destId="{D1A7DB81-755C-4FF6-9DC7-0F35C15E5E68}" srcOrd="2" destOrd="0" presId="urn:microsoft.com/office/officeart/2016/7/layout/VerticalDownArrowProcess"/>
    <dgm:cxn modelId="{533FB487-21BF-4A3C-8947-9077E2FC18E3}" type="presParOf" srcId="{D1A7DB81-755C-4FF6-9DC7-0F35C15E5E68}" destId="{BED38280-6B10-46E4-8F03-0A30D327A941}" srcOrd="0" destOrd="0" presId="urn:microsoft.com/office/officeart/2016/7/layout/VerticalDownArrowProcess"/>
    <dgm:cxn modelId="{E1F11734-B604-4C18-A9C5-DAFA6F485C53}" type="presParOf" srcId="{D1A7DB81-755C-4FF6-9DC7-0F35C15E5E68}" destId="{2BBC3B05-6FB2-4375-B060-C5B7F5312F78}" srcOrd="1" destOrd="0" presId="urn:microsoft.com/office/officeart/2016/7/layout/VerticalDownArrowProcess"/>
    <dgm:cxn modelId="{ED42951C-DF47-4C3F-B670-DB47538D618E}" type="presParOf" srcId="{D1A7DB81-755C-4FF6-9DC7-0F35C15E5E68}" destId="{39807946-8494-4DE9-AB40-7197E9C912FC}" srcOrd="2" destOrd="0" presId="urn:microsoft.com/office/officeart/2016/7/layout/VerticalDownArrowProcess"/>
    <dgm:cxn modelId="{6B8CF3AF-127B-49E1-90DF-FA16938C93A8}" type="presParOf" srcId="{09D31902-BDFA-41DA-B810-26053B3B0C6A}" destId="{71A3BED9-50FD-47E6-A31C-56B60032E961}" srcOrd="3" destOrd="0" presId="urn:microsoft.com/office/officeart/2016/7/layout/VerticalDownArrowProcess"/>
    <dgm:cxn modelId="{A07FD832-B4FB-486C-92A7-91F4FDF5DB1B}" type="presParOf" srcId="{09D31902-BDFA-41DA-B810-26053B3B0C6A}" destId="{E26A8C4E-5F69-4197-8D8A-A287B380C632}" srcOrd="4" destOrd="0" presId="urn:microsoft.com/office/officeart/2016/7/layout/VerticalDownArrowProcess"/>
    <dgm:cxn modelId="{59FB04FC-5F6F-402E-B18A-015811204CDD}" type="presParOf" srcId="{E26A8C4E-5F69-4197-8D8A-A287B380C632}" destId="{EE8553BF-41EB-4FE9-9BE0-E898261F093E}" srcOrd="0" destOrd="0" presId="urn:microsoft.com/office/officeart/2016/7/layout/VerticalDownArrowProcess"/>
    <dgm:cxn modelId="{6C7C74CD-C24D-4467-B5A6-897F173705EC}" type="presParOf" srcId="{E26A8C4E-5F69-4197-8D8A-A287B380C632}" destId="{4E193904-31C4-471F-A16C-47CA4FF554D1}" srcOrd="1" destOrd="0" presId="urn:microsoft.com/office/officeart/2016/7/layout/VerticalDownArrowProcess"/>
    <dgm:cxn modelId="{0FA94B64-9D79-4305-86DC-209F61635FEC}" type="presParOf" srcId="{E26A8C4E-5F69-4197-8D8A-A287B380C632}" destId="{36FAC143-B9F1-484F-B981-2143AF25624E}" srcOrd="2" destOrd="0" presId="urn:microsoft.com/office/officeart/2016/7/layout/VerticalDownArrowProcess"/>
    <dgm:cxn modelId="{9DA0DF27-86AD-4D71-AB22-388DC6AE81D8}" type="presParOf" srcId="{09D31902-BDFA-41DA-B810-26053B3B0C6A}" destId="{13E7BD2F-7B5C-4F78-B9C6-25A33F91A9A4}" srcOrd="5" destOrd="0" presId="urn:microsoft.com/office/officeart/2016/7/layout/VerticalDownArrowProcess"/>
    <dgm:cxn modelId="{E17D3667-7A3B-495F-85F5-401C9FD0802E}" type="presParOf" srcId="{09D31902-BDFA-41DA-B810-26053B3B0C6A}" destId="{F0AEB673-89EB-475C-9947-07A51F747697}" srcOrd="6" destOrd="0" presId="urn:microsoft.com/office/officeart/2016/7/layout/VerticalDownArrowProcess"/>
    <dgm:cxn modelId="{621E3255-F18F-4D12-A31B-8985E6D040EF}" type="presParOf" srcId="{F0AEB673-89EB-475C-9947-07A51F747697}" destId="{0C593DE0-3D62-45F9-A363-D21C5C1A959E}" srcOrd="0" destOrd="0" presId="urn:microsoft.com/office/officeart/2016/7/layout/VerticalDownArrowProcess"/>
    <dgm:cxn modelId="{4E159BB8-462A-46FB-92B2-E92F81E289F1}" type="presParOf" srcId="{F0AEB673-89EB-475C-9947-07A51F747697}" destId="{0BEF66EC-EC04-4F9E-A9CA-9C6AC22DBC1F}" srcOrd="1" destOrd="0" presId="urn:microsoft.com/office/officeart/2016/7/layout/VerticalDownArrowProcess"/>
    <dgm:cxn modelId="{D776F7B3-ACAF-4DA0-B4DE-DD7643C44EE8}" type="presParOf" srcId="{F0AEB673-89EB-475C-9947-07A51F747697}" destId="{455B7C52-944A-4C17-8636-0DB98A62ED85}" srcOrd="2" destOrd="0" presId="urn:microsoft.com/office/officeart/2016/7/layout/VerticalDownArrowProcess"/>
    <dgm:cxn modelId="{616AF356-AF90-437A-81BF-E1B3A82B5AD7}" type="presParOf" srcId="{09D31902-BDFA-41DA-B810-26053B3B0C6A}" destId="{29E76192-C01B-4DC7-8006-B1CE910C3A18}" srcOrd="7" destOrd="0" presId="urn:microsoft.com/office/officeart/2016/7/layout/VerticalDownArrowProcess"/>
    <dgm:cxn modelId="{7B29D0C9-ADCF-4676-B5D3-91BF5484DBA9}" type="presParOf" srcId="{09D31902-BDFA-41DA-B810-26053B3B0C6A}" destId="{75B51059-4EAE-4A9E-83DE-81B9E433FA90}" srcOrd="8" destOrd="0" presId="urn:microsoft.com/office/officeart/2016/7/layout/VerticalDownArrowProcess"/>
    <dgm:cxn modelId="{0559E964-9E86-43A4-B6A1-B647821E5CA6}" type="presParOf" srcId="{75B51059-4EAE-4A9E-83DE-81B9E433FA90}" destId="{8D1CB769-7A45-4F32-8E82-44B6D77C3718}" srcOrd="0" destOrd="0" presId="urn:microsoft.com/office/officeart/2016/7/layout/VerticalDownArrowProcess"/>
    <dgm:cxn modelId="{3F744EF1-AE5C-4B8F-87A3-31BDAB969A6C}" type="presParOf" srcId="{75B51059-4EAE-4A9E-83DE-81B9E433FA90}" destId="{C1AF9645-83D8-43BF-92C7-5DBA28900205}" srcOrd="1" destOrd="0" presId="urn:microsoft.com/office/officeart/2016/7/layout/VerticalDownArrowProcess"/>
    <dgm:cxn modelId="{BF084954-A199-40CE-935F-85EBD71DE534}" type="presParOf" srcId="{75B51059-4EAE-4A9E-83DE-81B9E433FA90}" destId="{49722E0B-E66E-4B80-A38B-42BCA4B1EFD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1F4CE6-BEC6-4651-9088-CDCCA7A1324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2DC0ED-65CF-49C6-A795-8072ECB1A2C1}">
      <dgm:prSet/>
      <dgm:spPr/>
      <dgm:t>
        <a:bodyPr/>
        <a:lstStyle/>
        <a:p>
          <a:r>
            <a:rPr lang="en-US"/>
            <a:t>Fetch</a:t>
          </a:r>
        </a:p>
      </dgm:t>
    </dgm:pt>
    <dgm:pt modelId="{15B42D2E-A199-424A-BF61-971B6DFADA0C}" type="parTrans" cxnId="{6A693951-A720-4B07-A7FE-F99379B838F7}">
      <dgm:prSet/>
      <dgm:spPr/>
      <dgm:t>
        <a:bodyPr/>
        <a:lstStyle/>
        <a:p>
          <a:endParaRPr lang="en-US"/>
        </a:p>
      </dgm:t>
    </dgm:pt>
    <dgm:pt modelId="{157F4E84-CF65-450B-843F-4CFD0C6D6C40}" type="sibTrans" cxnId="{6A693951-A720-4B07-A7FE-F99379B838F7}">
      <dgm:prSet/>
      <dgm:spPr/>
      <dgm:t>
        <a:bodyPr/>
        <a:lstStyle/>
        <a:p>
          <a:endParaRPr lang="en-US"/>
        </a:p>
      </dgm:t>
    </dgm:pt>
    <dgm:pt modelId="{EB8D2C39-5E8D-43BA-8203-2B5DC4AABCD3}">
      <dgm:prSet/>
      <dgm:spPr/>
      <dgm:t>
        <a:bodyPr/>
        <a:lstStyle/>
        <a:p>
          <a:r>
            <a:rPr lang="en-US"/>
            <a:t>Fetch the latest changes from remote</a:t>
          </a:r>
        </a:p>
      </dgm:t>
    </dgm:pt>
    <dgm:pt modelId="{AE8E121F-DF53-4C3C-A6C2-528DED5B66D1}" type="parTrans" cxnId="{420778A3-3D23-4670-BCD8-FD8B476EEBA0}">
      <dgm:prSet/>
      <dgm:spPr/>
      <dgm:t>
        <a:bodyPr/>
        <a:lstStyle/>
        <a:p>
          <a:endParaRPr lang="en-US"/>
        </a:p>
      </dgm:t>
    </dgm:pt>
    <dgm:pt modelId="{7DADDA20-FCA3-42D1-90CC-BFCDD4C2E775}" type="sibTrans" cxnId="{420778A3-3D23-4670-BCD8-FD8B476EEBA0}">
      <dgm:prSet/>
      <dgm:spPr/>
      <dgm:t>
        <a:bodyPr/>
        <a:lstStyle/>
        <a:p>
          <a:endParaRPr lang="en-US"/>
        </a:p>
      </dgm:t>
    </dgm:pt>
    <dgm:pt modelId="{638E9127-0A20-4A12-8975-511DE129E97F}">
      <dgm:prSet/>
      <dgm:spPr/>
      <dgm:t>
        <a:bodyPr/>
        <a:lstStyle/>
        <a:p>
          <a:r>
            <a:rPr lang="en-US"/>
            <a:t>Switch</a:t>
          </a:r>
        </a:p>
      </dgm:t>
    </dgm:pt>
    <dgm:pt modelId="{EC44748B-F7FA-4F51-BEFB-4E1BE00D78CF}" type="parTrans" cxnId="{856E678F-9A16-4E40-B067-5966D46CA405}">
      <dgm:prSet/>
      <dgm:spPr/>
      <dgm:t>
        <a:bodyPr/>
        <a:lstStyle/>
        <a:p>
          <a:endParaRPr lang="en-US"/>
        </a:p>
      </dgm:t>
    </dgm:pt>
    <dgm:pt modelId="{CF1B7803-1B50-4609-A7B9-4C80278B06A0}" type="sibTrans" cxnId="{856E678F-9A16-4E40-B067-5966D46CA405}">
      <dgm:prSet/>
      <dgm:spPr/>
      <dgm:t>
        <a:bodyPr/>
        <a:lstStyle/>
        <a:p>
          <a:endParaRPr lang="en-US"/>
        </a:p>
      </dgm:t>
    </dgm:pt>
    <dgm:pt modelId="{F50F3C44-C105-4BEC-BDC9-8B9AED530A5E}">
      <dgm:prSet/>
      <dgm:spPr/>
      <dgm:t>
        <a:bodyPr/>
        <a:lstStyle/>
        <a:p>
          <a:r>
            <a:rPr lang="en-US"/>
            <a:t>Switch to main branch (merge will happen on the target branch)</a:t>
          </a:r>
        </a:p>
      </dgm:t>
    </dgm:pt>
    <dgm:pt modelId="{8A3A5C5F-23F4-477B-9CEC-C261C1EE10AA}" type="parTrans" cxnId="{0FA15764-81C7-4339-A7FC-96D023B5D637}">
      <dgm:prSet/>
      <dgm:spPr/>
      <dgm:t>
        <a:bodyPr/>
        <a:lstStyle/>
        <a:p>
          <a:endParaRPr lang="en-US"/>
        </a:p>
      </dgm:t>
    </dgm:pt>
    <dgm:pt modelId="{7CFA005E-BB05-4950-AC2B-07DB60249062}" type="sibTrans" cxnId="{0FA15764-81C7-4339-A7FC-96D023B5D637}">
      <dgm:prSet/>
      <dgm:spPr/>
      <dgm:t>
        <a:bodyPr/>
        <a:lstStyle/>
        <a:p>
          <a:endParaRPr lang="en-US"/>
        </a:p>
      </dgm:t>
    </dgm:pt>
    <dgm:pt modelId="{22090C0D-2E06-425A-B3A5-EDED6A06F3F9}">
      <dgm:prSet/>
      <dgm:spPr/>
      <dgm:t>
        <a:bodyPr/>
        <a:lstStyle/>
        <a:p>
          <a:r>
            <a:rPr lang="en-US"/>
            <a:t>Merge</a:t>
          </a:r>
        </a:p>
      </dgm:t>
    </dgm:pt>
    <dgm:pt modelId="{44E2F36D-927F-4E0D-B924-D86626345AA4}" type="parTrans" cxnId="{9ADC2A1D-0052-442F-B79B-CB29B8710A3F}">
      <dgm:prSet/>
      <dgm:spPr/>
      <dgm:t>
        <a:bodyPr/>
        <a:lstStyle/>
        <a:p>
          <a:endParaRPr lang="en-US"/>
        </a:p>
      </dgm:t>
    </dgm:pt>
    <dgm:pt modelId="{905EF43D-963E-4639-B056-AA99C452F2DF}" type="sibTrans" cxnId="{9ADC2A1D-0052-442F-B79B-CB29B8710A3F}">
      <dgm:prSet/>
      <dgm:spPr/>
      <dgm:t>
        <a:bodyPr/>
        <a:lstStyle/>
        <a:p>
          <a:endParaRPr lang="en-US"/>
        </a:p>
      </dgm:t>
    </dgm:pt>
    <dgm:pt modelId="{7DD89C41-35A1-4433-948F-3D1FE393E5DD}">
      <dgm:prSet/>
      <dgm:spPr/>
      <dgm:t>
        <a:bodyPr/>
        <a:lstStyle/>
        <a:p>
          <a:r>
            <a:rPr lang="en-US" dirty="0"/>
            <a:t>Merge your changes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merge &lt;</a:t>
          </a:r>
          <a:r>
            <a:rPr lang="en-US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gm:t>
    </dgm:pt>
    <dgm:pt modelId="{9D6F61CA-7EBF-44C6-BC1C-D665C48ACA62}" type="parTrans" cxnId="{865850CB-5836-4F50-8205-81D10CC1876B}">
      <dgm:prSet/>
      <dgm:spPr/>
      <dgm:t>
        <a:bodyPr/>
        <a:lstStyle/>
        <a:p>
          <a:endParaRPr lang="en-US"/>
        </a:p>
      </dgm:t>
    </dgm:pt>
    <dgm:pt modelId="{C744C9C5-CDAE-478D-9D02-A7F8A92DAE26}" type="sibTrans" cxnId="{865850CB-5836-4F50-8205-81D10CC1876B}">
      <dgm:prSet/>
      <dgm:spPr/>
      <dgm:t>
        <a:bodyPr/>
        <a:lstStyle/>
        <a:p>
          <a:endParaRPr lang="en-US"/>
        </a:p>
      </dgm:t>
    </dgm:pt>
    <dgm:pt modelId="{D827AB45-1D4A-4233-918F-748344F779E8}">
      <dgm:prSet/>
      <dgm:spPr/>
      <dgm:t>
        <a:bodyPr/>
        <a:lstStyle/>
        <a:p>
          <a:r>
            <a:rPr lang="en-US" dirty="0"/>
            <a:t>Handle</a:t>
          </a:r>
        </a:p>
      </dgm:t>
    </dgm:pt>
    <dgm:pt modelId="{25AC5342-959C-49A9-8B91-9767D7F3DCC4}" type="parTrans" cxnId="{ECF1BEE2-E133-4D00-9566-CB1A05742CDE}">
      <dgm:prSet/>
      <dgm:spPr/>
      <dgm:t>
        <a:bodyPr/>
        <a:lstStyle/>
        <a:p>
          <a:endParaRPr lang="en-US"/>
        </a:p>
      </dgm:t>
    </dgm:pt>
    <dgm:pt modelId="{E8FB73CC-9181-4AFD-B2EC-4C83F8B6060D}" type="sibTrans" cxnId="{ECF1BEE2-E133-4D00-9566-CB1A05742CDE}">
      <dgm:prSet/>
      <dgm:spPr/>
      <dgm:t>
        <a:bodyPr/>
        <a:lstStyle/>
        <a:p>
          <a:endParaRPr lang="en-US"/>
        </a:p>
      </dgm:t>
    </dgm:pt>
    <dgm:pt modelId="{44208CF4-F23B-49D9-82D0-1DB7AA385D5D}">
      <dgm:prSet/>
      <dgm:spPr/>
      <dgm:t>
        <a:bodyPr/>
        <a:lstStyle/>
        <a:p>
          <a:r>
            <a:rPr lang="en-US" dirty="0"/>
            <a:t>Handle merge conflicts if any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status`</a:t>
          </a:r>
        </a:p>
      </dgm:t>
    </dgm:pt>
    <dgm:pt modelId="{AE2D4957-65AA-48AA-AEE0-0544B1C8DE5A}" type="parTrans" cxnId="{3D5733F6-A07B-43CA-9484-773B54C0041B}">
      <dgm:prSet/>
      <dgm:spPr/>
      <dgm:t>
        <a:bodyPr/>
        <a:lstStyle/>
        <a:p>
          <a:endParaRPr lang="en-US"/>
        </a:p>
      </dgm:t>
    </dgm:pt>
    <dgm:pt modelId="{51C1BE22-5AF3-4AC2-84B9-BD7A9C4F1A71}" type="sibTrans" cxnId="{3D5733F6-A07B-43CA-9484-773B54C0041B}">
      <dgm:prSet/>
      <dgm:spPr/>
      <dgm:t>
        <a:bodyPr/>
        <a:lstStyle/>
        <a:p>
          <a:endParaRPr lang="en-US"/>
        </a:p>
      </dgm:t>
    </dgm:pt>
    <dgm:pt modelId="{4F20B150-F2D1-4BC7-8215-7F7E7B997CC5}">
      <dgm:prSet/>
      <dgm:spPr/>
      <dgm:t>
        <a:bodyPr/>
        <a:lstStyle/>
        <a:p>
          <a:r>
            <a:rPr lang="en-US"/>
            <a:t>Fix</a:t>
          </a:r>
        </a:p>
      </dgm:t>
    </dgm:pt>
    <dgm:pt modelId="{E9CD174C-5740-4504-8954-50A2F63A9370}" type="parTrans" cxnId="{5FAEF3C3-4AD1-4792-A796-B8C988A54005}">
      <dgm:prSet/>
      <dgm:spPr/>
      <dgm:t>
        <a:bodyPr/>
        <a:lstStyle/>
        <a:p>
          <a:endParaRPr lang="en-US"/>
        </a:p>
      </dgm:t>
    </dgm:pt>
    <dgm:pt modelId="{4ADAE346-1813-4A59-BA2A-93BBE6C1798D}" type="sibTrans" cxnId="{5FAEF3C3-4AD1-4792-A796-B8C988A54005}">
      <dgm:prSet/>
      <dgm:spPr/>
      <dgm:t>
        <a:bodyPr/>
        <a:lstStyle/>
        <a:p>
          <a:endParaRPr lang="en-US"/>
        </a:p>
      </dgm:t>
    </dgm:pt>
    <dgm:pt modelId="{5D60E9A3-BD10-405C-8437-76C398D6564F}">
      <dgm:prSet/>
      <dgm:spPr/>
      <dgm:t>
        <a:bodyPr/>
        <a:lstStyle/>
        <a:p>
          <a:r>
            <a:rPr lang="en-US" dirty="0"/>
            <a:t>Fix the conflicts in editor and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add &lt;</a:t>
          </a:r>
          <a:r>
            <a:rPr lang="en-US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file_name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gm:t>
    </dgm:pt>
    <dgm:pt modelId="{67C81BAB-5810-46B6-B201-BDD62CD857E3}" type="parTrans" cxnId="{C90B7C3A-DE46-4DBB-AC0E-B467F2DEAD89}">
      <dgm:prSet/>
      <dgm:spPr/>
      <dgm:t>
        <a:bodyPr/>
        <a:lstStyle/>
        <a:p>
          <a:endParaRPr lang="en-US"/>
        </a:p>
      </dgm:t>
    </dgm:pt>
    <dgm:pt modelId="{F26C1066-0B68-40A0-B3BD-1CE84933D4F3}" type="sibTrans" cxnId="{C90B7C3A-DE46-4DBB-AC0E-B467F2DEAD89}">
      <dgm:prSet/>
      <dgm:spPr/>
      <dgm:t>
        <a:bodyPr/>
        <a:lstStyle/>
        <a:p>
          <a:endParaRPr lang="en-US"/>
        </a:p>
      </dgm:t>
    </dgm:pt>
    <dgm:pt modelId="{0F802AEA-27E5-400B-BA3C-755D8E4C3F2F}">
      <dgm:prSet/>
      <dgm:spPr/>
      <dgm:t>
        <a:bodyPr/>
        <a:lstStyle/>
        <a:p>
          <a:r>
            <a:rPr lang="en-US"/>
            <a:t>Commit</a:t>
          </a:r>
        </a:p>
      </dgm:t>
    </dgm:pt>
    <dgm:pt modelId="{6B1D6D68-CD49-46CE-986D-928C7E95911B}" type="parTrans" cxnId="{B5122BB8-0160-48B4-9F38-2FCC78F77D98}">
      <dgm:prSet/>
      <dgm:spPr/>
      <dgm:t>
        <a:bodyPr/>
        <a:lstStyle/>
        <a:p>
          <a:endParaRPr lang="en-US"/>
        </a:p>
      </dgm:t>
    </dgm:pt>
    <dgm:pt modelId="{5B3100B3-4E71-4C0A-BC84-65A1549D71E6}" type="sibTrans" cxnId="{B5122BB8-0160-48B4-9F38-2FCC78F77D98}">
      <dgm:prSet/>
      <dgm:spPr/>
      <dgm:t>
        <a:bodyPr/>
        <a:lstStyle/>
        <a:p>
          <a:endParaRPr lang="en-US"/>
        </a:p>
      </dgm:t>
    </dgm:pt>
    <dgm:pt modelId="{A50308E1-0370-4343-A550-5B3A9BB79A38}">
      <dgm:prSet/>
      <dgm:spPr/>
      <dgm:t>
        <a:bodyPr/>
        <a:lstStyle/>
        <a:p>
          <a:r>
            <a:rPr lang="en-US" dirty="0"/>
            <a:t>Commit merged changes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commit –m ‘merge &lt;</a:t>
          </a:r>
          <a:r>
            <a:rPr lang="en-US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 into main&gt;’</a:t>
          </a:r>
        </a:p>
      </dgm:t>
    </dgm:pt>
    <dgm:pt modelId="{C7EAF0DC-11D2-403A-92F3-A90DCBB500DA}" type="parTrans" cxnId="{271F738D-9F61-48B9-9379-A63B7690AC30}">
      <dgm:prSet/>
      <dgm:spPr/>
      <dgm:t>
        <a:bodyPr/>
        <a:lstStyle/>
        <a:p>
          <a:endParaRPr lang="en-US"/>
        </a:p>
      </dgm:t>
    </dgm:pt>
    <dgm:pt modelId="{9F25D916-A32B-4114-BF91-7AC72E829704}" type="sibTrans" cxnId="{271F738D-9F61-48B9-9379-A63B7690AC30}">
      <dgm:prSet/>
      <dgm:spPr/>
      <dgm:t>
        <a:bodyPr/>
        <a:lstStyle/>
        <a:p>
          <a:endParaRPr lang="en-US"/>
        </a:p>
      </dgm:t>
    </dgm:pt>
    <dgm:pt modelId="{2284C2B8-542D-4734-B42E-2EA2965F3782}">
      <dgm:prSet/>
      <dgm:spPr/>
      <dgm:t>
        <a:bodyPr/>
        <a:lstStyle/>
        <a:p>
          <a:r>
            <a:rPr lang="en-US" dirty="0"/>
            <a:t>Push</a:t>
          </a:r>
        </a:p>
      </dgm:t>
    </dgm:pt>
    <dgm:pt modelId="{55EE3098-0F87-471F-ADB7-3C6ACF958FFD}" type="parTrans" cxnId="{5A8B8C7E-2021-4FD2-BF72-EAA1F8B288EB}">
      <dgm:prSet/>
      <dgm:spPr/>
      <dgm:t>
        <a:bodyPr/>
        <a:lstStyle/>
        <a:p>
          <a:endParaRPr lang="en-US"/>
        </a:p>
      </dgm:t>
    </dgm:pt>
    <dgm:pt modelId="{B3D29C89-7597-43B6-8C08-ACF424C75FF5}" type="sibTrans" cxnId="{5A8B8C7E-2021-4FD2-BF72-EAA1F8B288EB}">
      <dgm:prSet/>
      <dgm:spPr/>
      <dgm:t>
        <a:bodyPr/>
        <a:lstStyle/>
        <a:p>
          <a:endParaRPr lang="en-US"/>
        </a:p>
      </dgm:t>
    </dgm:pt>
    <dgm:pt modelId="{379D0FD8-32CC-4351-B314-3041D0BA6B1D}">
      <dgm:prSet/>
      <dgm:spPr/>
      <dgm:t>
        <a:bodyPr/>
        <a:lstStyle/>
        <a:p>
          <a:r>
            <a:rPr lang="en-US" dirty="0"/>
            <a:t>Push changes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push origin main`</a:t>
          </a:r>
        </a:p>
      </dgm:t>
    </dgm:pt>
    <dgm:pt modelId="{1AEE499F-6BA1-4920-BA2F-4F10DB661508}" type="parTrans" cxnId="{A685839B-A0E5-4606-8ADC-09E0F66D5CB8}">
      <dgm:prSet/>
      <dgm:spPr/>
      <dgm:t>
        <a:bodyPr/>
        <a:lstStyle/>
        <a:p>
          <a:endParaRPr lang="en-US"/>
        </a:p>
      </dgm:t>
    </dgm:pt>
    <dgm:pt modelId="{E72EFCE6-A533-4556-A8EE-DC2AD3144BE5}" type="sibTrans" cxnId="{A685839B-A0E5-4606-8ADC-09E0F66D5CB8}">
      <dgm:prSet/>
      <dgm:spPr/>
      <dgm:t>
        <a:bodyPr/>
        <a:lstStyle/>
        <a:p>
          <a:endParaRPr lang="en-US"/>
        </a:p>
      </dgm:t>
    </dgm:pt>
    <dgm:pt modelId="{8355E8DC-8304-4621-898C-4BBCFF2F7B1C}">
      <dgm:prSet/>
      <dgm:spPr/>
      <dgm:t>
        <a:bodyPr/>
        <a:lstStyle/>
        <a:p>
          <a:r>
            <a:rPr lang="en-US" dirty="0"/>
            <a:t>Merge Fixes</a:t>
          </a:r>
        </a:p>
      </dgm:t>
    </dgm:pt>
    <dgm:pt modelId="{94762994-BDC9-48B1-97A5-D401619CA38F}" type="parTrans" cxnId="{B966CD60-4AC6-47C2-A1F7-900080227BD7}">
      <dgm:prSet/>
      <dgm:spPr/>
      <dgm:t>
        <a:bodyPr/>
        <a:lstStyle/>
        <a:p>
          <a:endParaRPr lang="en-GB"/>
        </a:p>
      </dgm:t>
    </dgm:pt>
    <dgm:pt modelId="{CDA78B11-DA59-4B1B-97FA-1878650939EE}" type="sibTrans" cxnId="{B966CD60-4AC6-47C2-A1F7-900080227BD7}">
      <dgm:prSet/>
      <dgm:spPr/>
      <dgm:t>
        <a:bodyPr/>
        <a:lstStyle/>
        <a:p>
          <a:endParaRPr lang="en-GB"/>
        </a:p>
      </dgm:t>
    </dgm:pt>
    <dgm:pt modelId="{4CF088BF-0A0E-484C-8827-6633413E1358}">
      <dgm:prSet/>
      <dgm:spPr/>
      <dgm:t>
        <a:bodyPr/>
        <a:lstStyle/>
        <a:p>
          <a:r>
            <a:rPr lang="en-US" dirty="0"/>
            <a:t>Merge the commit with fixes 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merge &lt;</a:t>
          </a:r>
          <a:r>
            <a:rPr lang="en-US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gm:t>
    </dgm:pt>
    <dgm:pt modelId="{4F1BBB55-BD43-4477-9D59-DE65FB202049}" type="parTrans" cxnId="{E0004F13-34BB-4251-8F6B-346ADD53CA12}">
      <dgm:prSet/>
      <dgm:spPr/>
      <dgm:t>
        <a:bodyPr/>
        <a:lstStyle/>
        <a:p>
          <a:endParaRPr lang="en-GB"/>
        </a:p>
      </dgm:t>
    </dgm:pt>
    <dgm:pt modelId="{8E84A58D-8BC8-4E6D-9F19-9ECAE1EDFE2F}" type="sibTrans" cxnId="{E0004F13-34BB-4251-8F6B-346ADD53CA12}">
      <dgm:prSet/>
      <dgm:spPr/>
      <dgm:t>
        <a:bodyPr/>
        <a:lstStyle/>
        <a:p>
          <a:endParaRPr lang="en-GB"/>
        </a:p>
      </dgm:t>
    </dgm:pt>
    <dgm:pt modelId="{533C763D-5A94-4C2F-B94E-AFD954A5513A}" type="pres">
      <dgm:prSet presAssocID="{661F4CE6-BEC6-4651-9088-CDCCA7A1324D}" presName="Name0" presStyleCnt="0">
        <dgm:presLayoutVars>
          <dgm:dir/>
          <dgm:animLvl val="lvl"/>
          <dgm:resizeHandles val="exact"/>
        </dgm:presLayoutVars>
      </dgm:prSet>
      <dgm:spPr/>
    </dgm:pt>
    <dgm:pt modelId="{D41FDCD1-7C81-45CA-BFFC-07893DF566BE}" type="pres">
      <dgm:prSet presAssocID="{2284C2B8-542D-4734-B42E-2EA2965F3782}" presName="boxAndChildren" presStyleCnt="0"/>
      <dgm:spPr/>
    </dgm:pt>
    <dgm:pt modelId="{7F5DE827-81B3-464B-9C5B-B89EB0B646C3}" type="pres">
      <dgm:prSet presAssocID="{2284C2B8-542D-4734-B42E-2EA2965F3782}" presName="parentTextBox" presStyleLbl="alignNode1" presStyleIdx="0" presStyleCnt="8"/>
      <dgm:spPr/>
    </dgm:pt>
    <dgm:pt modelId="{94E18FB1-E354-4457-B1E1-5A7F337BC6F4}" type="pres">
      <dgm:prSet presAssocID="{2284C2B8-542D-4734-B42E-2EA2965F3782}" presName="descendantBox" presStyleLbl="bgAccFollowNode1" presStyleIdx="0" presStyleCnt="8"/>
      <dgm:spPr/>
    </dgm:pt>
    <dgm:pt modelId="{F30B7EBF-C7B5-4692-98FD-08D712E9C4DB}" type="pres">
      <dgm:prSet presAssocID="{CDA78B11-DA59-4B1B-97FA-1878650939EE}" presName="sp" presStyleCnt="0"/>
      <dgm:spPr/>
    </dgm:pt>
    <dgm:pt modelId="{705644D9-18C4-4F9F-B487-C89B44C7ADB6}" type="pres">
      <dgm:prSet presAssocID="{8355E8DC-8304-4621-898C-4BBCFF2F7B1C}" presName="arrowAndChildren" presStyleCnt="0"/>
      <dgm:spPr/>
    </dgm:pt>
    <dgm:pt modelId="{56D323D3-B8F7-4E89-9116-9FD08788093F}" type="pres">
      <dgm:prSet presAssocID="{8355E8DC-8304-4621-898C-4BBCFF2F7B1C}" presName="parentTextArrow" presStyleLbl="node1" presStyleIdx="0" presStyleCnt="0"/>
      <dgm:spPr/>
    </dgm:pt>
    <dgm:pt modelId="{652DD7AC-86F6-4A31-9FA3-DE7E44ACB1DC}" type="pres">
      <dgm:prSet presAssocID="{8355E8DC-8304-4621-898C-4BBCFF2F7B1C}" presName="arrow" presStyleLbl="alignNode1" presStyleIdx="1" presStyleCnt="8"/>
      <dgm:spPr/>
    </dgm:pt>
    <dgm:pt modelId="{5429572E-F54D-486E-B9A0-882EA4E72741}" type="pres">
      <dgm:prSet presAssocID="{8355E8DC-8304-4621-898C-4BBCFF2F7B1C}" presName="descendantArrow" presStyleLbl="bgAccFollowNode1" presStyleIdx="1" presStyleCnt="8"/>
      <dgm:spPr/>
    </dgm:pt>
    <dgm:pt modelId="{9AA04E4C-1D6B-48AE-9E4E-5807A4FCE4A2}" type="pres">
      <dgm:prSet presAssocID="{5B3100B3-4E71-4C0A-BC84-65A1549D71E6}" presName="sp" presStyleCnt="0"/>
      <dgm:spPr/>
    </dgm:pt>
    <dgm:pt modelId="{D6E46E28-1C80-42F2-A1B7-EF91255D7E42}" type="pres">
      <dgm:prSet presAssocID="{0F802AEA-27E5-400B-BA3C-755D8E4C3F2F}" presName="arrowAndChildren" presStyleCnt="0"/>
      <dgm:spPr/>
    </dgm:pt>
    <dgm:pt modelId="{2B60C3D9-400E-47E3-83C7-94D86C4E7ED9}" type="pres">
      <dgm:prSet presAssocID="{0F802AEA-27E5-400B-BA3C-755D8E4C3F2F}" presName="parentTextArrow" presStyleLbl="node1" presStyleIdx="0" presStyleCnt="0"/>
      <dgm:spPr/>
    </dgm:pt>
    <dgm:pt modelId="{DEFCF25B-338D-4778-A480-A8D4A7BAE7BB}" type="pres">
      <dgm:prSet presAssocID="{0F802AEA-27E5-400B-BA3C-755D8E4C3F2F}" presName="arrow" presStyleLbl="alignNode1" presStyleIdx="2" presStyleCnt="8"/>
      <dgm:spPr/>
    </dgm:pt>
    <dgm:pt modelId="{8417B22D-B8FD-4616-BA14-6010A6459EE7}" type="pres">
      <dgm:prSet presAssocID="{0F802AEA-27E5-400B-BA3C-755D8E4C3F2F}" presName="descendantArrow" presStyleLbl="bgAccFollowNode1" presStyleIdx="2" presStyleCnt="8"/>
      <dgm:spPr/>
    </dgm:pt>
    <dgm:pt modelId="{9B7B2ED9-CA3B-4159-8C99-1E9AD194F292}" type="pres">
      <dgm:prSet presAssocID="{4ADAE346-1813-4A59-BA2A-93BBE6C1798D}" presName="sp" presStyleCnt="0"/>
      <dgm:spPr/>
    </dgm:pt>
    <dgm:pt modelId="{23B94E2C-3B71-4B13-8E78-E8FCAE3AED24}" type="pres">
      <dgm:prSet presAssocID="{4F20B150-F2D1-4BC7-8215-7F7E7B997CC5}" presName="arrowAndChildren" presStyleCnt="0"/>
      <dgm:spPr/>
    </dgm:pt>
    <dgm:pt modelId="{A0D541C3-4873-4A59-82FB-BA58B92F7B6E}" type="pres">
      <dgm:prSet presAssocID="{4F20B150-F2D1-4BC7-8215-7F7E7B997CC5}" presName="parentTextArrow" presStyleLbl="node1" presStyleIdx="0" presStyleCnt="0"/>
      <dgm:spPr/>
    </dgm:pt>
    <dgm:pt modelId="{10DB1AAA-C901-403C-86E2-BF81B24F847B}" type="pres">
      <dgm:prSet presAssocID="{4F20B150-F2D1-4BC7-8215-7F7E7B997CC5}" presName="arrow" presStyleLbl="alignNode1" presStyleIdx="3" presStyleCnt="8"/>
      <dgm:spPr/>
    </dgm:pt>
    <dgm:pt modelId="{287F2C19-97B9-47C2-BF0B-B0FF4C8F5A45}" type="pres">
      <dgm:prSet presAssocID="{4F20B150-F2D1-4BC7-8215-7F7E7B997CC5}" presName="descendantArrow" presStyleLbl="bgAccFollowNode1" presStyleIdx="3" presStyleCnt="8"/>
      <dgm:spPr/>
    </dgm:pt>
    <dgm:pt modelId="{07CF5724-ECBD-4C30-8D57-F327FDB5433B}" type="pres">
      <dgm:prSet presAssocID="{E8FB73CC-9181-4AFD-B2EC-4C83F8B6060D}" presName="sp" presStyleCnt="0"/>
      <dgm:spPr/>
    </dgm:pt>
    <dgm:pt modelId="{FA9D7AFE-96CA-49F9-8A28-C6E5666FA616}" type="pres">
      <dgm:prSet presAssocID="{D827AB45-1D4A-4233-918F-748344F779E8}" presName="arrowAndChildren" presStyleCnt="0"/>
      <dgm:spPr/>
    </dgm:pt>
    <dgm:pt modelId="{AD406C0F-FBC3-4899-BE54-53B850D676C8}" type="pres">
      <dgm:prSet presAssocID="{D827AB45-1D4A-4233-918F-748344F779E8}" presName="parentTextArrow" presStyleLbl="node1" presStyleIdx="0" presStyleCnt="0"/>
      <dgm:spPr/>
    </dgm:pt>
    <dgm:pt modelId="{AFFEC96A-954E-45BA-831B-02DDCC1F7C80}" type="pres">
      <dgm:prSet presAssocID="{D827AB45-1D4A-4233-918F-748344F779E8}" presName="arrow" presStyleLbl="alignNode1" presStyleIdx="4" presStyleCnt="8"/>
      <dgm:spPr/>
    </dgm:pt>
    <dgm:pt modelId="{BD5A9496-9F7E-4CB7-9670-70BEF789747C}" type="pres">
      <dgm:prSet presAssocID="{D827AB45-1D4A-4233-918F-748344F779E8}" presName="descendantArrow" presStyleLbl="bgAccFollowNode1" presStyleIdx="4" presStyleCnt="8"/>
      <dgm:spPr/>
    </dgm:pt>
    <dgm:pt modelId="{0134FBEB-7276-4F7A-915A-18F164F07F27}" type="pres">
      <dgm:prSet presAssocID="{905EF43D-963E-4639-B056-AA99C452F2DF}" presName="sp" presStyleCnt="0"/>
      <dgm:spPr/>
    </dgm:pt>
    <dgm:pt modelId="{2F044FD8-CEE9-4DED-A867-13933ACD853F}" type="pres">
      <dgm:prSet presAssocID="{22090C0D-2E06-425A-B3A5-EDED6A06F3F9}" presName="arrowAndChildren" presStyleCnt="0"/>
      <dgm:spPr/>
    </dgm:pt>
    <dgm:pt modelId="{868CF665-584E-46F4-B9F5-C5600EF91E22}" type="pres">
      <dgm:prSet presAssocID="{22090C0D-2E06-425A-B3A5-EDED6A06F3F9}" presName="parentTextArrow" presStyleLbl="node1" presStyleIdx="0" presStyleCnt="0"/>
      <dgm:spPr/>
    </dgm:pt>
    <dgm:pt modelId="{03157ADE-9403-46FB-8B9B-C48DD986157E}" type="pres">
      <dgm:prSet presAssocID="{22090C0D-2E06-425A-B3A5-EDED6A06F3F9}" presName="arrow" presStyleLbl="alignNode1" presStyleIdx="5" presStyleCnt="8"/>
      <dgm:spPr/>
    </dgm:pt>
    <dgm:pt modelId="{6F24239D-EEA0-410D-B482-E030074CA574}" type="pres">
      <dgm:prSet presAssocID="{22090C0D-2E06-425A-B3A5-EDED6A06F3F9}" presName="descendantArrow" presStyleLbl="bgAccFollowNode1" presStyleIdx="5" presStyleCnt="8"/>
      <dgm:spPr/>
    </dgm:pt>
    <dgm:pt modelId="{67C7162D-C7A6-4E34-9184-F8670370C1F0}" type="pres">
      <dgm:prSet presAssocID="{CF1B7803-1B50-4609-A7B9-4C80278B06A0}" presName="sp" presStyleCnt="0"/>
      <dgm:spPr/>
    </dgm:pt>
    <dgm:pt modelId="{63197A6B-FADC-4531-9E61-8430234C4E2B}" type="pres">
      <dgm:prSet presAssocID="{638E9127-0A20-4A12-8975-511DE129E97F}" presName="arrowAndChildren" presStyleCnt="0"/>
      <dgm:spPr/>
    </dgm:pt>
    <dgm:pt modelId="{D7E44EB6-CE55-4418-B597-FF4F5D0D53AA}" type="pres">
      <dgm:prSet presAssocID="{638E9127-0A20-4A12-8975-511DE129E97F}" presName="parentTextArrow" presStyleLbl="node1" presStyleIdx="0" presStyleCnt="0"/>
      <dgm:spPr/>
    </dgm:pt>
    <dgm:pt modelId="{3F202C91-54EB-4E6B-91CA-0C5A64F3779A}" type="pres">
      <dgm:prSet presAssocID="{638E9127-0A20-4A12-8975-511DE129E97F}" presName="arrow" presStyleLbl="alignNode1" presStyleIdx="6" presStyleCnt="8"/>
      <dgm:spPr/>
    </dgm:pt>
    <dgm:pt modelId="{2628CAE0-6D98-4B08-BED8-07AB60C87C54}" type="pres">
      <dgm:prSet presAssocID="{638E9127-0A20-4A12-8975-511DE129E97F}" presName="descendantArrow" presStyleLbl="bgAccFollowNode1" presStyleIdx="6" presStyleCnt="8"/>
      <dgm:spPr/>
    </dgm:pt>
    <dgm:pt modelId="{11B460E6-A6A9-49C2-A179-354B23609423}" type="pres">
      <dgm:prSet presAssocID="{157F4E84-CF65-450B-843F-4CFD0C6D6C40}" presName="sp" presStyleCnt="0"/>
      <dgm:spPr/>
    </dgm:pt>
    <dgm:pt modelId="{3AFCB4A3-291D-4EE4-8B80-F7DADFC671D6}" type="pres">
      <dgm:prSet presAssocID="{432DC0ED-65CF-49C6-A795-8072ECB1A2C1}" presName="arrowAndChildren" presStyleCnt="0"/>
      <dgm:spPr/>
    </dgm:pt>
    <dgm:pt modelId="{4A95C827-D8E4-4DB6-961E-E7C0704A6002}" type="pres">
      <dgm:prSet presAssocID="{432DC0ED-65CF-49C6-A795-8072ECB1A2C1}" presName="parentTextArrow" presStyleLbl="node1" presStyleIdx="0" presStyleCnt="0"/>
      <dgm:spPr/>
    </dgm:pt>
    <dgm:pt modelId="{B57D6094-F296-4E07-8AC2-A6AAF45113EB}" type="pres">
      <dgm:prSet presAssocID="{432DC0ED-65CF-49C6-A795-8072ECB1A2C1}" presName="arrow" presStyleLbl="alignNode1" presStyleIdx="7" presStyleCnt="8"/>
      <dgm:spPr/>
    </dgm:pt>
    <dgm:pt modelId="{370F177C-8CDF-4F59-80EC-AC92E8016766}" type="pres">
      <dgm:prSet presAssocID="{432DC0ED-65CF-49C6-A795-8072ECB1A2C1}" presName="descendantArrow" presStyleLbl="bgAccFollowNode1" presStyleIdx="7" presStyleCnt="8"/>
      <dgm:spPr/>
    </dgm:pt>
  </dgm:ptLst>
  <dgm:cxnLst>
    <dgm:cxn modelId="{0092D50B-BAB7-402F-8819-F288677AE02A}" type="presOf" srcId="{44208CF4-F23B-49D9-82D0-1DB7AA385D5D}" destId="{BD5A9496-9F7E-4CB7-9670-70BEF789747C}" srcOrd="0" destOrd="0" presId="urn:microsoft.com/office/officeart/2016/7/layout/VerticalDownArrowProcess"/>
    <dgm:cxn modelId="{B3EE3C0D-3529-441D-A3DD-C75B161C159D}" type="presOf" srcId="{638E9127-0A20-4A12-8975-511DE129E97F}" destId="{D7E44EB6-CE55-4418-B597-FF4F5D0D53AA}" srcOrd="0" destOrd="0" presId="urn:microsoft.com/office/officeart/2016/7/layout/VerticalDownArrowProcess"/>
    <dgm:cxn modelId="{8C11360E-C7E1-4293-9DD6-58F546C66154}" type="presOf" srcId="{638E9127-0A20-4A12-8975-511DE129E97F}" destId="{3F202C91-54EB-4E6B-91CA-0C5A64F3779A}" srcOrd="1" destOrd="0" presId="urn:microsoft.com/office/officeart/2016/7/layout/VerticalDownArrowProcess"/>
    <dgm:cxn modelId="{E0004F13-34BB-4251-8F6B-346ADD53CA12}" srcId="{8355E8DC-8304-4621-898C-4BBCFF2F7B1C}" destId="{4CF088BF-0A0E-484C-8827-6633413E1358}" srcOrd="0" destOrd="0" parTransId="{4F1BBB55-BD43-4477-9D59-DE65FB202049}" sibTransId="{8E84A58D-8BC8-4E6D-9F19-9ECAE1EDFE2F}"/>
    <dgm:cxn modelId="{9ADC2A1D-0052-442F-B79B-CB29B8710A3F}" srcId="{661F4CE6-BEC6-4651-9088-CDCCA7A1324D}" destId="{22090C0D-2E06-425A-B3A5-EDED6A06F3F9}" srcOrd="2" destOrd="0" parTransId="{44E2F36D-927F-4E0D-B924-D86626345AA4}" sibTransId="{905EF43D-963E-4639-B056-AA99C452F2DF}"/>
    <dgm:cxn modelId="{E087D826-3AC7-4187-B195-05D5D290472A}" type="presOf" srcId="{8355E8DC-8304-4621-898C-4BBCFF2F7B1C}" destId="{56D323D3-B8F7-4E89-9116-9FD08788093F}" srcOrd="0" destOrd="0" presId="urn:microsoft.com/office/officeart/2016/7/layout/VerticalDownArrowProcess"/>
    <dgm:cxn modelId="{24E26D37-3DDF-451C-BD47-6269BD28C49F}" type="presOf" srcId="{0F802AEA-27E5-400B-BA3C-755D8E4C3F2F}" destId="{DEFCF25B-338D-4778-A480-A8D4A7BAE7BB}" srcOrd="1" destOrd="0" presId="urn:microsoft.com/office/officeart/2016/7/layout/VerticalDownArrowProcess"/>
    <dgm:cxn modelId="{C90B7C3A-DE46-4DBB-AC0E-B467F2DEAD89}" srcId="{4F20B150-F2D1-4BC7-8215-7F7E7B997CC5}" destId="{5D60E9A3-BD10-405C-8437-76C398D6564F}" srcOrd="0" destOrd="0" parTransId="{67C81BAB-5810-46B6-B201-BDD62CD857E3}" sibTransId="{F26C1066-0B68-40A0-B3BD-1CE84933D4F3}"/>
    <dgm:cxn modelId="{2B17763F-792A-46E7-9F4E-DD514A00FE08}" type="presOf" srcId="{D827AB45-1D4A-4233-918F-748344F779E8}" destId="{AFFEC96A-954E-45BA-831B-02DDCC1F7C80}" srcOrd="1" destOrd="0" presId="urn:microsoft.com/office/officeart/2016/7/layout/VerticalDownArrowProcess"/>
    <dgm:cxn modelId="{B966CD60-4AC6-47C2-A1F7-900080227BD7}" srcId="{661F4CE6-BEC6-4651-9088-CDCCA7A1324D}" destId="{8355E8DC-8304-4621-898C-4BBCFF2F7B1C}" srcOrd="6" destOrd="0" parTransId="{94762994-BDC9-48B1-97A5-D401619CA38F}" sibTransId="{CDA78B11-DA59-4B1B-97FA-1878650939EE}"/>
    <dgm:cxn modelId="{0FA15764-81C7-4339-A7FC-96D023B5D637}" srcId="{638E9127-0A20-4A12-8975-511DE129E97F}" destId="{F50F3C44-C105-4BEC-BDC9-8B9AED530A5E}" srcOrd="0" destOrd="0" parTransId="{8A3A5C5F-23F4-477B-9CEC-C261C1EE10AA}" sibTransId="{7CFA005E-BB05-4950-AC2B-07DB60249062}"/>
    <dgm:cxn modelId="{61FDB645-412B-4702-A636-543C0B8B131F}" type="presOf" srcId="{A50308E1-0370-4343-A550-5B3A9BB79A38}" destId="{8417B22D-B8FD-4616-BA14-6010A6459EE7}" srcOrd="0" destOrd="0" presId="urn:microsoft.com/office/officeart/2016/7/layout/VerticalDownArrowProcess"/>
    <dgm:cxn modelId="{6A693951-A720-4B07-A7FE-F99379B838F7}" srcId="{661F4CE6-BEC6-4651-9088-CDCCA7A1324D}" destId="{432DC0ED-65CF-49C6-A795-8072ECB1A2C1}" srcOrd="0" destOrd="0" parTransId="{15B42D2E-A199-424A-BF61-971B6DFADA0C}" sibTransId="{157F4E84-CF65-450B-843F-4CFD0C6D6C40}"/>
    <dgm:cxn modelId="{FE88CF73-2820-470F-9F3D-3E399DCB24CC}" type="presOf" srcId="{4F20B150-F2D1-4BC7-8215-7F7E7B997CC5}" destId="{10DB1AAA-C901-403C-86E2-BF81B24F847B}" srcOrd="1" destOrd="0" presId="urn:microsoft.com/office/officeart/2016/7/layout/VerticalDownArrowProcess"/>
    <dgm:cxn modelId="{375EAC78-FA1E-420B-B791-EBD2443176DA}" type="presOf" srcId="{F50F3C44-C105-4BEC-BDC9-8B9AED530A5E}" destId="{2628CAE0-6D98-4B08-BED8-07AB60C87C54}" srcOrd="0" destOrd="0" presId="urn:microsoft.com/office/officeart/2016/7/layout/VerticalDownArrowProcess"/>
    <dgm:cxn modelId="{5A8B8C7E-2021-4FD2-BF72-EAA1F8B288EB}" srcId="{661F4CE6-BEC6-4651-9088-CDCCA7A1324D}" destId="{2284C2B8-542D-4734-B42E-2EA2965F3782}" srcOrd="7" destOrd="0" parTransId="{55EE3098-0F87-471F-ADB7-3C6ACF958FFD}" sibTransId="{B3D29C89-7597-43B6-8C08-ACF424C75FF5}"/>
    <dgm:cxn modelId="{C88EBC81-EC66-4EB8-9992-E394B2FE0B53}" type="presOf" srcId="{7DD89C41-35A1-4433-948F-3D1FE393E5DD}" destId="{6F24239D-EEA0-410D-B482-E030074CA574}" srcOrd="0" destOrd="0" presId="urn:microsoft.com/office/officeart/2016/7/layout/VerticalDownArrowProcess"/>
    <dgm:cxn modelId="{271F738D-9F61-48B9-9379-A63B7690AC30}" srcId="{0F802AEA-27E5-400B-BA3C-755D8E4C3F2F}" destId="{A50308E1-0370-4343-A550-5B3A9BB79A38}" srcOrd="0" destOrd="0" parTransId="{C7EAF0DC-11D2-403A-92F3-A90DCBB500DA}" sibTransId="{9F25D916-A32B-4114-BF91-7AC72E829704}"/>
    <dgm:cxn modelId="{856E678F-9A16-4E40-B067-5966D46CA405}" srcId="{661F4CE6-BEC6-4651-9088-CDCCA7A1324D}" destId="{638E9127-0A20-4A12-8975-511DE129E97F}" srcOrd="1" destOrd="0" parTransId="{EC44748B-F7FA-4F51-BEFB-4E1BE00D78CF}" sibTransId="{CF1B7803-1B50-4609-A7B9-4C80278B06A0}"/>
    <dgm:cxn modelId="{0B691493-3239-43EA-B7AD-DFABEFF9A8C4}" type="presOf" srcId="{8355E8DC-8304-4621-898C-4BBCFF2F7B1C}" destId="{652DD7AC-86F6-4A31-9FA3-DE7E44ACB1DC}" srcOrd="1" destOrd="0" presId="urn:microsoft.com/office/officeart/2016/7/layout/VerticalDownArrowProcess"/>
    <dgm:cxn modelId="{A685839B-A0E5-4606-8ADC-09E0F66D5CB8}" srcId="{2284C2B8-542D-4734-B42E-2EA2965F3782}" destId="{379D0FD8-32CC-4351-B314-3041D0BA6B1D}" srcOrd="0" destOrd="0" parTransId="{1AEE499F-6BA1-4920-BA2F-4F10DB661508}" sibTransId="{E72EFCE6-A533-4556-A8EE-DC2AD3144BE5}"/>
    <dgm:cxn modelId="{C4DB499E-D7C5-45E6-9C3A-FDFFA755C32F}" type="presOf" srcId="{0F802AEA-27E5-400B-BA3C-755D8E4C3F2F}" destId="{2B60C3D9-400E-47E3-83C7-94D86C4E7ED9}" srcOrd="0" destOrd="0" presId="urn:microsoft.com/office/officeart/2016/7/layout/VerticalDownArrowProcess"/>
    <dgm:cxn modelId="{89A4DFA2-F450-43F7-A5E9-10CF4A7B3F74}" type="presOf" srcId="{2284C2B8-542D-4734-B42E-2EA2965F3782}" destId="{7F5DE827-81B3-464B-9C5B-B89EB0B646C3}" srcOrd="0" destOrd="0" presId="urn:microsoft.com/office/officeart/2016/7/layout/VerticalDownArrowProcess"/>
    <dgm:cxn modelId="{A621E0A2-A2E2-41DB-8128-69016C8EAC55}" type="presOf" srcId="{EB8D2C39-5E8D-43BA-8203-2B5DC4AABCD3}" destId="{370F177C-8CDF-4F59-80EC-AC92E8016766}" srcOrd="0" destOrd="0" presId="urn:microsoft.com/office/officeart/2016/7/layout/VerticalDownArrowProcess"/>
    <dgm:cxn modelId="{420778A3-3D23-4670-BCD8-FD8B476EEBA0}" srcId="{432DC0ED-65CF-49C6-A795-8072ECB1A2C1}" destId="{EB8D2C39-5E8D-43BA-8203-2B5DC4AABCD3}" srcOrd="0" destOrd="0" parTransId="{AE8E121F-DF53-4C3C-A6C2-528DED5B66D1}" sibTransId="{7DADDA20-FCA3-42D1-90CC-BFCDD4C2E775}"/>
    <dgm:cxn modelId="{A4A1E9A4-BF4D-41A7-8836-8BA448837447}" type="presOf" srcId="{22090C0D-2E06-425A-B3A5-EDED6A06F3F9}" destId="{868CF665-584E-46F4-B9F5-C5600EF91E22}" srcOrd="0" destOrd="0" presId="urn:microsoft.com/office/officeart/2016/7/layout/VerticalDownArrowProcess"/>
    <dgm:cxn modelId="{FDF4C7AE-D183-4640-B77D-653874AB9CC6}" type="presOf" srcId="{4F20B150-F2D1-4BC7-8215-7F7E7B997CC5}" destId="{A0D541C3-4873-4A59-82FB-BA58B92F7B6E}" srcOrd="0" destOrd="0" presId="urn:microsoft.com/office/officeart/2016/7/layout/VerticalDownArrowProcess"/>
    <dgm:cxn modelId="{81136DB1-CC9A-4D93-B4A2-7C2A797904D8}" type="presOf" srcId="{379D0FD8-32CC-4351-B314-3041D0BA6B1D}" destId="{94E18FB1-E354-4457-B1E1-5A7F337BC6F4}" srcOrd="0" destOrd="0" presId="urn:microsoft.com/office/officeart/2016/7/layout/VerticalDownArrowProcess"/>
    <dgm:cxn modelId="{B5122BB8-0160-48B4-9F38-2FCC78F77D98}" srcId="{661F4CE6-BEC6-4651-9088-CDCCA7A1324D}" destId="{0F802AEA-27E5-400B-BA3C-755D8E4C3F2F}" srcOrd="5" destOrd="0" parTransId="{6B1D6D68-CD49-46CE-986D-928C7E95911B}" sibTransId="{5B3100B3-4E71-4C0A-BC84-65A1549D71E6}"/>
    <dgm:cxn modelId="{5A3008BB-1B3D-46F2-9E1D-BC90266EA2DD}" type="presOf" srcId="{661F4CE6-BEC6-4651-9088-CDCCA7A1324D}" destId="{533C763D-5A94-4C2F-B94E-AFD954A5513A}" srcOrd="0" destOrd="0" presId="urn:microsoft.com/office/officeart/2016/7/layout/VerticalDownArrowProcess"/>
    <dgm:cxn modelId="{521796C2-DE30-4D14-85CB-3758FE4AE9C8}" type="presOf" srcId="{432DC0ED-65CF-49C6-A795-8072ECB1A2C1}" destId="{4A95C827-D8E4-4DB6-961E-E7C0704A6002}" srcOrd="0" destOrd="0" presId="urn:microsoft.com/office/officeart/2016/7/layout/VerticalDownArrowProcess"/>
    <dgm:cxn modelId="{5FAEF3C3-4AD1-4792-A796-B8C988A54005}" srcId="{661F4CE6-BEC6-4651-9088-CDCCA7A1324D}" destId="{4F20B150-F2D1-4BC7-8215-7F7E7B997CC5}" srcOrd="4" destOrd="0" parTransId="{E9CD174C-5740-4504-8954-50A2F63A9370}" sibTransId="{4ADAE346-1813-4A59-BA2A-93BBE6C1798D}"/>
    <dgm:cxn modelId="{865850CB-5836-4F50-8205-81D10CC1876B}" srcId="{22090C0D-2E06-425A-B3A5-EDED6A06F3F9}" destId="{7DD89C41-35A1-4433-948F-3D1FE393E5DD}" srcOrd="0" destOrd="0" parTransId="{9D6F61CA-7EBF-44C6-BC1C-D665C48ACA62}" sibTransId="{C744C9C5-CDAE-478D-9D02-A7F8A92DAE26}"/>
    <dgm:cxn modelId="{8F321DD6-C642-47F9-A122-07BC06F39068}" type="presOf" srcId="{22090C0D-2E06-425A-B3A5-EDED6A06F3F9}" destId="{03157ADE-9403-46FB-8B9B-C48DD986157E}" srcOrd="1" destOrd="0" presId="urn:microsoft.com/office/officeart/2016/7/layout/VerticalDownArrowProcess"/>
    <dgm:cxn modelId="{ECF1BEE2-E133-4D00-9566-CB1A05742CDE}" srcId="{661F4CE6-BEC6-4651-9088-CDCCA7A1324D}" destId="{D827AB45-1D4A-4233-918F-748344F779E8}" srcOrd="3" destOrd="0" parTransId="{25AC5342-959C-49A9-8B91-9767D7F3DCC4}" sibTransId="{E8FB73CC-9181-4AFD-B2EC-4C83F8B6060D}"/>
    <dgm:cxn modelId="{38EA3AE5-6BB7-4399-9959-1405E615D783}" type="presOf" srcId="{5D60E9A3-BD10-405C-8437-76C398D6564F}" destId="{287F2C19-97B9-47C2-BF0B-B0FF4C8F5A45}" srcOrd="0" destOrd="0" presId="urn:microsoft.com/office/officeart/2016/7/layout/VerticalDownArrowProcess"/>
    <dgm:cxn modelId="{ABE125EA-062B-43AB-BEBC-4F4900F2B157}" type="presOf" srcId="{432DC0ED-65CF-49C6-A795-8072ECB1A2C1}" destId="{B57D6094-F296-4E07-8AC2-A6AAF45113EB}" srcOrd="1" destOrd="0" presId="urn:microsoft.com/office/officeart/2016/7/layout/VerticalDownArrowProcess"/>
    <dgm:cxn modelId="{488248EE-7C8A-42E4-9132-DFB5EB74348F}" type="presOf" srcId="{4CF088BF-0A0E-484C-8827-6633413E1358}" destId="{5429572E-F54D-486E-B9A0-882EA4E72741}" srcOrd="0" destOrd="0" presId="urn:microsoft.com/office/officeart/2016/7/layout/VerticalDownArrowProcess"/>
    <dgm:cxn modelId="{866FF2F0-0A92-468A-B641-4642F85F5B72}" type="presOf" srcId="{D827AB45-1D4A-4233-918F-748344F779E8}" destId="{AD406C0F-FBC3-4899-BE54-53B850D676C8}" srcOrd="0" destOrd="0" presId="urn:microsoft.com/office/officeart/2016/7/layout/VerticalDownArrowProcess"/>
    <dgm:cxn modelId="{3D5733F6-A07B-43CA-9484-773B54C0041B}" srcId="{D827AB45-1D4A-4233-918F-748344F779E8}" destId="{44208CF4-F23B-49D9-82D0-1DB7AA385D5D}" srcOrd="0" destOrd="0" parTransId="{AE2D4957-65AA-48AA-AEE0-0544B1C8DE5A}" sibTransId="{51C1BE22-5AF3-4AC2-84B9-BD7A9C4F1A71}"/>
    <dgm:cxn modelId="{928463C1-614C-4A76-AD12-FC8159BC1CFD}" type="presParOf" srcId="{533C763D-5A94-4C2F-B94E-AFD954A5513A}" destId="{D41FDCD1-7C81-45CA-BFFC-07893DF566BE}" srcOrd="0" destOrd="0" presId="urn:microsoft.com/office/officeart/2016/7/layout/VerticalDownArrowProcess"/>
    <dgm:cxn modelId="{42E5F977-424A-40A4-985D-1157D22A0329}" type="presParOf" srcId="{D41FDCD1-7C81-45CA-BFFC-07893DF566BE}" destId="{7F5DE827-81B3-464B-9C5B-B89EB0B646C3}" srcOrd="0" destOrd="0" presId="urn:microsoft.com/office/officeart/2016/7/layout/VerticalDownArrowProcess"/>
    <dgm:cxn modelId="{36122D2C-F390-4B79-89DA-4106577B64D9}" type="presParOf" srcId="{D41FDCD1-7C81-45CA-BFFC-07893DF566BE}" destId="{94E18FB1-E354-4457-B1E1-5A7F337BC6F4}" srcOrd="1" destOrd="0" presId="urn:microsoft.com/office/officeart/2016/7/layout/VerticalDownArrowProcess"/>
    <dgm:cxn modelId="{CC2DF0EC-ED47-4C44-8974-B28548C2CB43}" type="presParOf" srcId="{533C763D-5A94-4C2F-B94E-AFD954A5513A}" destId="{F30B7EBF-C7B5-4692-98FD-08D712E9C4DB}" srcOrd="1" destOrd="0" presId="urn:microsoft.com/office/officeart/2016/7/layout/VerticalDownArrowProcess"/>
    <dgm:cxn modelId="{611480D4-F8F7-49AF-A2AB-AD45D6E653A7}" type="presParOf" srcId="{533C763D-5A94-4C2F-B94E-AFD954A5513A}" destId="{705644D9-18C4-4F9F-B487-C89B44C7ADB6}" srcOrd="2" destOrd="0" presId="urn:microsoft.com/office/officeart/2016/7/layout/VerticalDownArrowProcess"/>
    <dgm:cxn modelId="{ECA6EE84-CB0E-4115-A175-A452456A708D}" type="presParOf" srcId="{705644D9-18C4-4F9F-B487-C89B44C7ADB6}" destId="{56D323D3-B8F7-4E89-9116-9FD08788093F}" srcOrd="0" destOrd="0" presId="urn:microsoft.com/office/officeart/2016/7/layout/VerticalDownArrowProcess"/>
    <dgm:cxn modelId="{F8998F75-D5F9-47CD-8F89-686B90503524}" type="presParOf" srcId="{705644D9-18C4-4F9F-B487-C89B44C7ADB6}" destId="{652DD7AC-86F6-4A31-9FA3-DE7E44ACB1DC}" srcOrd="1" destOrd="0" presId="urn:microsoft.com/office/officeart/2016/7/layout/VerticalDownArrowProcess"/>
    <dgm:cxn modelId="{D9371DA0-0855-4D7B-BB5E-3ABA3AE79EAE}" type="presParOf" srcId="{705644D9-18C4-4F9F-B487-C89B44C7ADB6}" destId="{5429572E-F54D-486E-B9A0-882EA4E72741}" srcOrd="2" destOrd="0" presId="urn:microsoft.com/office/officeart/2016/7/layout/VerticalDownArrowProcess"/>
    <dgm:cxn modelId="{7B7260EA-F7C5-4837-9740-8A840CA57A6C}" type="presParOf" srcId="{533C763D-5A94-4C2F-B94E-AFD954A5513A}" destId="{9AA04E4C-1D6B-48AE-9E4E-5807A4FCE4A2}" srcOrd="3" destOrd="0" presId="urn:microsoft.com/office/officeart/2016/7/layout/VerticalDownArrowProcess"/>
    <dgm:cxn modelId="{7AE76008-9E3D-4F36-A16D-C70D24C0C990}" type="presParOf" srcId="{533C763D-5A94-4C2F-B94E-AFD954A5513A}" destId="{D6E46E28-1C80-42F2-A1B7-EF91255D7E42}" srcOrd="4" destOrd="0" presId="urn:microsoft.com/office/officeart/2016/7/layout/VerticalDownArrowProcess"/>
    <dgm:cxn modelId="{33681B2E-761B-41F1-A5AB-97C36EA0B309}" type="presParOf" srcId="{D6E46E28-1C80-42F2-A1B7-EF91255D7E42}" destId="{2B60C3D9-400E-47E3-83C7-94D86C4E7ED9}" srcOrd="0" destOrd="0" presId="urn:microsoft.com/office/officeart/2016/7/layout/VerticalDownArrowProcess"/>
    <dgm:cxn modelId="{F5BE9A6A-3D55-408E-9A4A-B464E072B2C5}" type="presParOf" srcId="{D6E46E28-1C80-42F2-A1B7-EF91255D7E42}" destId="{DEFCF25B-338D-4778-A480-A8D4A7BAE7BB}" srcOrd="1" destOrd="0" presId="urn:microsoft.com/office/officeart/2016/7/layout/VerticalDownArrowProcess"/>
    <dgm:cxn modelId="{E0F026CA-391D-4C53-9F26-BCC5BBA28C16}" type="presParOf" srcId="{D6E46E28-1C80-42F2-A1B7-EF91255D7E42}" destId="{8417B22D-B8FD-4616-BA14-6010A6459EE7}" srcOrd="2" destOrd="0" presId="urn:microsoft.com/office/officeart/2016/7/layout/VerticalDownArrowProcess"/>
    <dgm:cxn modelId="{A9782A09-9A86-4CEF-8BCC-854901BF5164}" type="presParOf" srcId="{533C763D-5A94-4C2F-B94E-AFD954A5513A}" destId="{9B7B2ED9-CA3B-4159-8C99-1E9AD194F292}" srcOrd="5" destOrd="0" presId="urn:microsoft.com/office/officeart/2016/7/layout/VerticalDownArrowProcess"/>
    <dgm:cxn modelId="{E54E14B8-B711-414D-8E30-15F439814DB3}" type="presParOf" srcId="{533C763D-5A94-4C2F-B94E-AFD954A5513A}" destId="{23B94E2C-3B71-4B13-8E78-E8FCAE3AED24}" srcOrd="6" destOrd="0" presId="urn:microsoft.com/office/officeart/2016/7/layout/VerticalDownArrowProcess"/>
    <dgm:cxn modelId="{76D575D4-3B6D-4426-B780-A8166A52029A}" type="presParOf" srcId="{23B94E2C-3B71-4B13-8E78-E8FCAE3AED24}" destId="{A0D541C3-4873-4A59-82FB-BA58B92F7B6E}" srcOrd="0" destOrd="0" presId="urn:microsoft.com/office/officeart/2016/7/layout/VerticalDownArrowProcess"/>
    <dgm:cxn modelId="{DDE68867-EA1E-4527-AAF2-D7B400B307B9}" type="presParOf" srcId="{23B94E2C-3B71-4B13-8E78-E8FCAE3AED24}" destId="{10DB1AAA-C901-403C-86E2-BF81B24F847B}" srcOrd="1" destOrd="0" presId="urn:microsoft.com/office/officeart/2016/7/layout/VerticalDownArrowProcess"/>
    <dgm:cxn modelId="{80E45FCF-C161-4639-9D0C-0B0A3B611926}" type="presParOf" srcId="{23B94E2C-3B71-4B13-8E78-E8FCAE3AED24}" destId="{287F2C19-97B9-47C2-BF0B-B0FF4C8F5A45}" srcOrd="2" destOrd="0" presId="urn:microsoft.com/office/officeart/2016/7/layout/VerticalDownArrowProcess"/>
    <dgm:cxn modelId="{9C755A1C-52D9-459D-B0EC-D0622BD1B2ED}" type="presParOf" srcId="{533C763D-5A94-4C2F-B94E-AFD954A5513A}" destId="{07CF5724-ECBD-4C30-8D57-F327FDB5433B}" srcOrd="7" destOrd="0" presId="urn:microsoft.com/office/officeart/2016/7/layout/VerticalDownArrowProcess"/>
    <dgm:cxn modelId="{244655A7-53D8-46C4-A0D1-1DD555C62D4A}" type="presParOf" srcId="{533C763D-5A94-4C2F-B94E-AFD954A5513A}" destId="{FA9D7AFE-96CA-49F9-8A28-C6E5666FA616}" srcOrd="8" destOrd="0" presId="urn:microsoft.com/office/officeart/2016/7/layout/VerticalDownArrowProcess"/>
    <dgm:cxn modelId="{7A1F72B4-0AD6-4949-8C2D-5605BA02A51A}" type="presParOf" srcId="{FA9D7AFE-96CA-49F9-8A28-C6E5666FA616}" destId="{AD406C0F-FBC3-4899-BE54-53B850D676C8}" srcOrd="0" destOrd="0" presId="urn:microsoft.com/office/officeart/2016/7/layout/VerticalDownArrowProcess"/>
    <dgm:cxn modelId="{FE0F32E8-389B-4387-96FB-FDCF883ECA45}" type="presParOf" srcId="{FA9D7AFE-96CA-49F9-8A28-C6E5666FA616}" destId="{AFFEC96A-954E-45BA-831B-02DDCC1F7C80}" srcOrd="1" destOrd="0" presId="urn:microsoft.com/office/officeart/2016/7/layout/VerticalDownArrowProcess"/>
    <dgm:cxn modelId="{41F01551-9BB8-4B9F-9A99-1461B86313D2}" type="presParOf" srcId="{FA9D7AFE-96CA-49F9-8A28-C6E5666FA616}" destId="{BD5A9496-9F7E-4CB7-9670-70BEF789747C}" srcOrd="2" destOrd="0" presId="urn:microsoft.com/office/officeart/2016/7/layout/VerticalDownArrowProcess"/>
    <dgm:cxn modelId="{96125473-C067-44CF-9F12-F2E11FAEA060}" type="presParOf" srcId="{533C763D-5A94-4C2F-B94E-AFD954A5513A}" destId="{0134FBEB-7276-4F7A-915A-18F164F07F27}" srcOrd="9" destOrd="0" presId="urn:microsoft.com/office/officeart/2016/7/layout/VerticalDownArrowProcess"/>
    <dgm:cxn modelId="{F2335C14-8042-4E6A-B57B-BC2F15661A92}" type="presParOf" srcId="{533C763D-5A94-4C2F-B94E-AFD954A5513A}" destId="{2F044FD8-CEE9-4DED-A867-13933ACD853F}" srcOrd="10" destOrd="0" presId="urn:microsoft.com/office/officeart/2016/7/layout/VerticalDownArrowProcess"/>
    <dgm:cxn modelId="{855D115B-82FE-49AA-A59A-C57517255577}" type="presParOf" srcId="{2F044FD8-CEE9-4DED-A867-13933ACD853F}" destId="{868CF665-584E-46F4-B9F5-C5600EF91E22}" srcOrd="0" destOrd="0" presId="urn:microsoft.com/office/officeart/2016/7/layout/VerticalDownArrowProcess"/>
    <dgm:cxn modelId="{5DD18A89-3E9B-4DE2-BF7F-028775295CD4}" type="presParOf" srcId="{2F044FD8-CEE9-4DED-A867-13933ACD853F}" destId="{03157ADE-9403-46FB-8B9B-C48DD986157E}" srcOrd="1" destOrd="0" presId="urn:microsoft.com/office/officeart/2016/7/layout/VerticalDownArrowProcess"/>
    <dgm:cxn modelId="{85E93C9B-433A-4230-A315-EF7D7D38AF33}" type="presParOf" srcId="{2F044FD8-CEE9-4DED-A867-13933ACD853F}" destId="{6F24239D-EEA0-410D-B482-E030074CA574}" srcOrd="2" destOrd="0" presId="urn:microsoft.com/office/officeart/2016/7/layout/VerticalDownArrowProcess"/>
    <dgm:cxn modelId="{E26E4527-0911-4E00-B3A3-3B30D958BE63}" type="presParOf" srcId="{533C763D-5A94-4C2F-B94E-AFD954A5513A}" destId="{67C7162D-C7A6-4E34-9184-F8670370C1F0}" srcOrd="11" destOrd="0" presId="urn:microsoft.com/office/officeart/2016/7/layout/VerticalDownArrowProcess"/>
    <dgm:cxn modelId="{BA42C9C2-D1BF-4A2A-A0D5-478FC62146F0}" type="presParOf" srcId="{533C763D-5A94-4C2F-B94E-AFD954A5513A}" destId="{63197A6B-FADC-4531-9E61-8430234C4E2B}" srcOrd="12" destOrd="0" presId="urn:microsoft.com/office/officeart/2016/7/layout/VerticalDownArrowProcess"/>
    <dgm:cxn modelId="{603FDFD1-DA4F-4EE3-86C7-1B415C54942A}" type="presParOf" srcId="{63197A6B-FADC-4531-9E61-8430234C4E2B}" destId="{D7E44EB6-CE55-4418-B597-FF4F5D0D53AA}" srcOrd="0" destOrd="0" presId="urn:microsoft.com/office/officeart/2016/7/layout/VerticalDownArrowProcess"/>
    <dgm:cxn modelId="{9B60F3D5-A6CF-432E-B874-FED7F37C3B99}" type="presParOf" srcId="{63197A6B-FADC-4531-9E61-8430234C4E2B}" destId="{3F202C91-54EB-4E6B-91CA-0C5A64F3779A}" srcOrd="1" destOrd="0" presId="urn:microsoft.com/office/officeart/2016/7/layout/VerticalDownArrowProcess"/>
    <dgm:cxn modelId="{02CC9F3B-AEDD-425D-80CC-F50B439F91D3}" type="presParOf" srcId="{63197A6B-FADC-4531-9E61-8430234C4E2B}" destId="{2628CAE0-6D98-4B08-BED8-07AB60C87C54}" srcOrd="2" destOrd="0" presId="urn:microsoft.com/office/officeart/2016/7/layout/VerticalDownArrowProcess"/>
    <dgm:cxn modelId="{D876C730-C663-49FD-92D0-4A63BBCCAD4A}" type="presParOf" srcId="{533C763D-5A94-4C2F-B94E-AFD954A5513A}" destId="{11B460E6-A6A9-49C2-A179-354B23609423}" srcOrd="13" destOrd="0" presId="urn:microsoft.com/office/officeart/2016/7/layout/VerticalDownArrowProcess"/>
    <dgm:cxn modelId="{6C5DD28F-CFB4-4656-B886-86ED35021DA3}" type="presParOf" srcId="{533C763D-5A94-4C2F-B94E-AFD954A5513A}" destId="{3AFCB4A3-291D-4EE4-8B80-F7DADFC671D6}" srcOrd="14" destOrd="0" presId="urn:microsoft.com/office/officeart/2016/7/layout/VerticalDownArrowProcess"/>
    <dgm:cxn modelId="{78707C58-A2AF-4024-B4A6-780D2A501B8F}" type="presParOf" srcId="{3AFCB4A3-291D-4EE4-8B80-F7DADFC671D6}" destId="{4A95C827-D8E4-4DB6-961E-E7C0704A6002}" srcOrd="0" destOrd="0" presId="urn:microsoft.com/office/officeart/2016/7/layout/VerticalDownArrowProcess"/>
    <dgm:cxn modelId="{FA1F6FE8-040D-4CC4-AC23-67208DB6B108}" type="presParOf" srcId="{3AFCB4A3-291D-4EE4-8B80-F7DADFC671D6}" destId="{B57D6094-F296-4E07-8AC2-A6AAF45113EB}" srcOrd="1" destOrd="0" presId="urn:microsoft.com/office/officeart/2016/7/layout/VerticalDownArrowProcess"/>
    <dgm:cxn modelId="{1544F86D-05B5-4DB7-82F7-A656108E4420}" type="presParOf" srcId="{3AFCB4A3-291D-4EE4-8B80-F7DADFC671D6}" destId="{370F177C-8CDF-4F59-80EC-AC92E801676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84A371-51CC-4475-AF2C-F7BCD5CE1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33608C-7853-40A3-870B-DC19707ACB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Is anyone aware about the change?</a:t>
          </a:r>
          <a:endParaRPr lang="en-US" dirty="0"/>
        </a:p>
      </dgm:t>
    </dgm:pt>
    <dgm:pt modelId="{243A9D33-27F1-40D2-9920-E530DF8A6CFF}" type="parTrans" cxnId="{976B5AD7-9B6D-4781-B8C7-61030F762CEA}">
      <dgm:prSet/>
      <dgm:spPr/>
      <dgm:t>
        <a:bodyPr/>
        <a:lstStyle/>
        <a:p>
          <a:endParaRPr lang="en-US"/>
        </a:p>
      </dgm:t>
    </dgm:pt>
    <dgm:pt modelId="{4E72E1BB-7910-4CE7-ABE2-B5B569621E3C}" type="sibTrans" cxnId="{976B5AD7-9B6D-4781-B8C7-61030F762CEA}">
      <dgm:prSet/>
      <dgm:spPr/>
      <dgm:t>
        <a:bodyPr/>
        <a:lstStyle/>
        <a:p>
          <a:endParaRPr lang="en-US"/>
        </a:p>
      </dgm:t>
    </dgm:pt>
    <dgm:pt modelId="{3F68A14B-9632-46F2-81A7-5791642D8EE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What is the collaboration method/tool ?</a:t>
          </a:r>
          <a:endParaRPr lang="en-US" dirty="0"/>
        </a:p>
      </dgm:t>
    </dgm:pt>
    <dgm:pt modelId="{AAF34264-C5B6-495F-B59C-CC7594598D94}" type="parTrans" cxnId="{7BE12DB3-436C-4995-B7B6-83D3CC5DAB99}">
      <dgm:prSet/>
      <dgm:spPr/>
      <dgm:t>
        <a:bodyPr/>
        <a:lstStyle/>
        <a:p>
          <a:endParaRPr lang="en-US"/>
        </a:p>
      </dgm:t>
    </dgm:pt>
    <dgm:pt modelId="{D49BA09F-17CD-4161-A35C-27ACAC1CD26B}" type="sibTrans" cxnId="{7BE12DB3-436C-4995-B7B6-83D3CC5DAB99}">
      <dgm:prSet/>
      <dgm:spPr/>
      <dgm:t>
        <a:bodyPr/>
        <a:lstStyle/>
        <a:p>
          <a:endParaRPr lang="en-US"/>
        </a:p>
      </dgm:t>
    </dgm:pt>
    <dgm:pt modelId="{7FAF8272-AFB4-4AD1-B1F0-6FF6CD3FF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Do you require approval before merge ? </a:t>
          </a:r>
          <a:endParaRPr lang="en-US" dirty="0"/>
        </a:p>
      </dgm:t>
    </dgm:pt>
    <dgm:pt modelId="{EE88D6E2-7EBF-454C-BF6A-0B5FA14C0532}" type="parTrans" cxnId="{BCC13869-EA38-46F3-B628-FF244DC7978F}">
      <dgm:prSet/>
      <dgm:spPr/>
      <dgm:t>
        <a:bodyPr/>
        <a:lstStyle/>
        <a:p>
          <a:endParaRPr lang="en-US"/>
        </a:p>
      </dgm:t>
    </dgm:pt>
    <dgm:pt modelId="{7951BC84-015F-450B-AE74-41A1E0AAC44D}" type="sibTrans" cxnId="{BCC13869-EA38-46F3-B628-FF244DC7978F}">
      <dgm:prSet/>
      <dgm:spPr/>
      <dgm:t>
        <a:bodyPr/>
        <a:lstStyle/>
        <a:p>
          <a:endParaRPr lang="en-US"/>
        </a:p>
      </dgm:t>
    </dgm:pt>
    <dgm:pt modelId="{7FE022E7-78EC-4A35-B96A-665D3C94A96C}" type="pres">
      <dgm:prSet presAssocID="{3584A371-51CC-4475-AF2C-F7BCD5CE14C4}" presName="root" presStyleCnt="0">
        <dgm:presLayoutVars>
          <dgm:dir/>
          <dgm:resizeHandles val="exact"/>
        </dgm:presLayoutVars>
      </dgm:prSet>
      <dgm:spPr/>
    </dgm:pt>
    <dgm:pt modelId="{3FAB57FF-FAB6-4A87-9EF8-2CD747156C9E}" type="pres">
      <dgm:prSet presAssocID="{6933608C-7853-40A3-870B-DC19707ACB31}" presName="compNode" presStyleCnt="0"/>
      <dgm:spPr/>
    </dgm:pt>
    <dgm:pt modelId="{E993CE1B-42D0-4E03-A0EB-4A4631D6ADCF}" type="pres">
      <dgm:prSet presAssocID="{6933608C-7853-40A3-870B-DC19707ACB31}" presName="bgRect" presStyleLbl="bgShp" presStyleIdx="0" presStyleCnt="3" custLinFactNeighborX="100" custLinFactNeighborY="-22987"/>
      <dgm:spPr/>
    </dgm:pt>
    <dgm:pt modelId="{51A1DFA2-BEA8-4ACF-B035-21157D1C9173}" type="pres">
      <dgm:prSet presAssocID="{6933608C-7853-40A3-870B-DC19707ACB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E513CFD-79C2-4880-AA8B-30A9C7D962DB}" type="pres">
      <dgm:prSet presAssocID="{6933608C-7853-40A3-870B-DC19707ACB31}" presName="spaceRect" presStyleCnt="0"/>
      <dgm:spPr/>
    </dgm:pt>
    <dgm:pt modelId="{4D12A299-103C-4A70-851E-A007F04C2B95}" type="pres">
      <dgm:prSet presAssocID="{6933608C-7853-40A3-870B-DC19707ACB31}" presName="parTx" presStyleLbl="revTx" presStyleIdx="0" presStyleCnt="3">
        <dgm:presLayoutVars>
          <dgm:chMax val="0"/>
          <dgm:chPref val="0"/>
        </dgm:presLayoutVars>
      </dgm:prSet>
      <dgm:spPr/>
    </dgm:pt>
    <dgm:pt modelId="{D3BC3802-92F2-43BE-88AD-8AB5130F737E}" type="pres">
      <dgm:prSet presAssocID="{4E72E1BB-7910-4CE7-ABE2-B5B569621E3C}" presName="sibTrans" presStyleCnt="0"/>
      <dgm:spPr/>
    </dgm:pt>
    <dgm:pt modelId="{B5B2887C-77DD-4CEF-AE55-6864F967C0F3}" type="pres">
      <dgm:prSet presAssocID="{3F68A14B-9632-46F2-81A7-5791642D8EEA}" presName="compNode" presStyleCnt="0"/>
      <dgm:spPr/>
    </dgm:pt>
    <dgm:pt modelId="{1F5618C1-6795-4CC3-9CAA-762120D821C8}" type="pres">
      <dgm:prSet presAssocID="{3F68A14B-9632-46F2-81A7-5791642D8EEA}" presName="bgRect" presStyleLbl="bgShp" presStyleIdx="1" presStyleCnt="3"/>
      <dgm:spPr/>
    </dgm:pt>
    <dgm:pt modelId="{0C70CFD8-D21B-4089-AB3F-55A6C0522E95}" type="pres">
      <dgm:prSet presAssocID="{3F68A14B-9632-46F2-81A7-5791642D8E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CCF38B4-77C7-46A8-98B1-70BDF2AA1414}" type="pres">
      <dgm:prSet presAssocID="{3F68A14B-9632-46F2-81A7-5791642D8EEA}" presName="spaceRect" presStyleCnt="0"/>
      <dgm:spPr/>
    </dgm:pt>
    <dgm:pt modelId="{FAB2A010-4D02-42E4-AAE2-5B126CF9CBF2}" type="pres">
      <dgm:prSet presAssocID="{3F68A14B-9632-46F2-81A7-5791642D8EEA}" presName="parTx" presStyleLbl="revTx" presStyleIdx="1" presStyleCnt="3">
        <dgm:presLayoutVars>
          <dgm:chMax val="0"/>
          <dgm:chPref val="0"/>
        </dgm:presLayoutVars>
      </dgm:prSet>
      <dgm:spPr/>
    </dgm:pt>
    <dgm:pt modelId="{E1C0BBE3-4ED2-455E-83C3-CD430451E0DD}" type="pres">
      <dgm:prSet presAssocID="{D49BA09F-17CD-4161-A35C-27ACAC1CD26B}" presName="sibTrans" presStyleCnt="0"/>
      <dgm:spPr/>
    </dgm:pt>
    <dgm:pt modelId="{B75E131D-9AD5-4B98-B221-99B85CADC6DE}" type="pres">
      <dgm:prSet presAssocID="{7FAF8272-AFB4-4AD1-B1F0-6FF6CD3FFE5F}" presName="compNode" presStyleCnt="0"/>
      <dgm:spPr/>
    </dgm:pt>
    <dgm:pt modelId="{C94666FF-1128-4855-8CE6-0CCBD4D0B03E}" type="pres">
      <dgm:prSet presAssocID="{7FAF8272-AFB4-4AD1-B1F0-6FF6CD3FFE5F}" presName="bgRect" presStyleLbl="bgShp" presStyleIdx="2" presStyleCnt="3"/>
      <dgm:spPr/>
    </dgm:pt>
    <dgm:pt modelId="{54CAC435-473E-46FE-90DC-92A2F3FEB4CD}" type="pres">
      <dgm:prSet presAssocID="{7FAF8272-AFB4-4AD1-B1F0-6FF6CD3FFE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B1914EEA-89C4-42C6-81BE-532BC05C47AE}" type="pres">
      <dgm:prSet presAssocID="{7FAF8272-AFB4-4AD1-B1F0-6FF6CD3FFE5F}" presName="spaceRect" presStyleCnt="0"/>
      <dgm:spPr/>
    </dgm:pt>
    <dgm:pt modelId="{E605B968-0B11-44F0-AC98-0722AD00CCA3}" type="pres">
      <dgm:prSet presAssocID="{7FAF8272-AFB4-4AD1-B1F0-6FF6CD3FFE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2DA836-7CB9-46AA-80A5-E189A1148A5D}" type="presOf" srcId="{6933608C-7853-40A3-870B-DC19707ACB31}" destId="{4D12A299-103C-4A70-851E-A007F04C2B95}" srcOrd="0" destOrd="0" presId="urn:microsoft.com/office/officeart/2018/2/layout/IconVerticalSolidList"/>
    <dgm:cxn modelId="{4A40AC37-683B-44DA-9628-7C1BA483ABF2}" type="presOf" srcId="{3584A371-51CC-4475-AF2C-F7BCD5CE14C4}" destId="{7FE022E7-78EC-4A35-B96A-665D3C94A96C}" srcOrd="0" destOrd="0" presId="urn:microsoft.com/office/officeart/2018/2/layout/IconVerticalSolidList"/>
    <dgm:cxn modelId="{BCC13869-EA38-46F3-B628-FF244DC7978F}" srcId="{3584A371-51CC-4475-AF2C-F7BCD5CE14C4}" destId="{7FAF8272-AFB4-4AD1-B1F0-6FF6CD3FFE5F}" srcOrd="2" destOrd="0" parTransId="{EE88D6E2-7EBF-454C-BF6A-0B5FA14C0532}" sibTransId="{7951BC84-015F-450B-AE74-41A1E0AAC44D}"/>
    <dgm:cxn modelId="{126EB351-44E4-4E97-8465-6E9EBBF6950C}" type="presOf" srcId="{7FAF8272-AFB4-4AD1-B1F0-6FF6CD3FFE5F}" destId="{E605B968-0B11-44F0-AC98-0722AD00CCA3}" srcOrd="0" destOrd="0" presId="urn:microsoft.com/office/officeart/2018/2/layout/IconVerticalSolidList"/>
    <dgm:cxn modelId="{7BE12DB3-436C-4995-B7B6-83D3CC5DAB99}" srcId="{3584A371-51CC-4475-AF2C-F7BCD5CE14C4}" destId="{3F68A14B-9632-46F2-81A7-5791642D8EEA}" srcOrd="1" destOrd="0" parTransId="{AAF34264-C5B6-495F-B59C-CC7594598D94}" sibTransId="{D49BA09F-17CD-4161-A35C-27ACAC1CD26B}"/>
    <dgm:cxn modelId="{976B5AD7-9B6D-4781-B8C7-61030F762CEA}" srcId="{3584A371-51CC-4475-AF2C-F7BCD5CE14C4}" destId="{6933608C-7853-40A3-870B-DC19707ACB31}" srcOrd="0" destOrd="0" parTransId="{243A9D33-27F1-40D2-9920-E530DF8A6CFF}" sibTransId="{4E72E1BB-7910-4CE7-ABE2-B5B569621E3C}"/>
    <dgm:cxn modelId="{3C34DBE4-779E-4914-85EC-FBA2DACA07C4}" type="presOf" srcId="{3F68A14B-9632-46F2-81A7-5791642D8EEA}" destId="{FAB2A010-4D02-42E4-AAE2-5B126CF9CBF2}" srcOrd="0" destOrd="0" presId="urn:microsoft.com/office/officeart/2018/2/layout/IconVerticalSolidList"/>
    <dgm:cxn modelId="{75C828EB-607A-44D6-BC54-FCD45230DDEB}" type="presParOf" srcId="{7FE022E7-78EC-4A35-B96A-665D3C94A96C}" destId="{3FAB57FF-FAB6-4A87-9EF8-2CD747156C9E}" srcOrd="0" destOrd="0" presId="urn:microsoft.com/office/officeart/2018/2/layout/IconVerticalSolidList"/>
    <dgm:cxn modelId="{A0B682F1-5FF2-49E0-8EC1-457039B6E51F}" type="presParOf" srcId="{3FAB57FF-FAB6-4A87-9EF8-2CD747156C9E}" destId="{E993CE1B-42D0-4E03-A0EB-4A4631D6ADCF}" srcOrd="0" destOrd="0" presId="urn:microsoft.com/office/officeart/2018/2/layout/IconVerticalSolidList"/>
    <dgm:cxn modelId="{9AA3A71E-2B17-4CA1-B6B5-E6AAE15FF2BA}" type="presParOf" srcId="{3FAB57FF-FAB6-4A87-9EF8-2CD747156C9E}" destId="{51A1DFA2-BEA8-4ACF-B035-21157D1C9173}" srcOrd="1" destOrd="0" presId="urn:microsoft.com/office/officeart/2018/2/layout/IconVerticalSolidList"/>
    <dgm:cxn modelId="{48204611-B58F-44C6-8E28-94F92391FD31}" type="presParOf" srcId="{3FAB57FF-FAB6-4A87-9EF8-2CD747156C9E}" destId="{4E513CFD-79C2-4880-AA8B-30A9C7D962DB}" srcOrd="2" destOrd="0" presId="urn:microsoft.com/office/officeart/2018/2/layout/IconVerticalSolidList"/>
    <dgm:cxn modelId="{DBB6244D-23F9-4FCE-9924-FF4B0570A1F7}" type="presParOf" srcId="{3FAB57FF-FAB6-4A87-9EF8-2CD747156C9E}" destId="{4D12A299-103C-4A70-851E-A007F04C2B95}" srcOrd="3" destOrd="0" presId="urn:microsoft.com/office/officeart/2018/2/layout/IconVerticalSolidList"/>
    <dgm:cxn modelId="{822D4C98-4677-4699-9F07-6290517EB722}" type="presParOf" srcId="{7FE022E7-78EC-4A35-B96A-665D3C94A96C}" destId="{D3BC3802-92F2-43BE-88AD-8AB5130F737E}" srcOrd="1" destOrd="0" presId="urn:microsoft.com/office/officeart/2018/2/layout/IconVerticalSolidList"/>
    <dgm:cxn modelId="{794E4BCA-D4BD-498E-BB4B-541FEAF0731F}" type="presParOf" srcId="{7FE022E7-78EC-4A35-B96A-665D3C94A96C}" destId="{B5B2887C-77DD-4CEF-AE55-6864F967C0F3}" srcOrd="2" destOrd="0" presId="urn:microsoft.com/office/officeart/2018/2/layout/IconVerticalSolidList"/>
    <dgm:cxn modelId="{13F3496C-BA46-462D-88FE-F4DF7351C4FD}" type="presParOf" srcId="{B5B2887C-77DD-4CEF-AE55-6864F967C0F3}" destId="{1F5618C1-6795-4CC3-9CAA-762120D821C8}" srcOrd="0" destOrd="0" presId="urn:microsoft.com/office/officeart/2018/2/layout/IconVerticalSolidList"/>
    <dgm:cxn modelId="{A8B08A15-FCA2-4BC8-A904-5714652614FC}" type="presParOf" srcId="{B5B2887C-77DD-4CEF-AE55-6864F967C0F3}" destId="{0C70CFD8-D21B-4089-AB3F-55A6C0522E95}" srcOrd="1" destOrd="0" presId="urn:microsoft.com/office/officeart/2018/2/layout/IconVerticalSolidList"/>
    <dgm:cxn modelId="{E40EF616-2CC0-4CF0-B8AC-A5F30A007CED}" type="presParOf" srcId="{B5B2887C-77DD-4CEF-AE55-6864F967C0F3}" destId="{5CCF38B4-77C7-46A8-98B1-70BDF2AA1414}" srcOrd="2" destOrd="0" presId="urn:microsoft.com/office/officeart/2018/2/layout/IconVerticalSolidList"/>
    <dgm:cxn modelId="{1906AF99-45AF-464B-B77B-975EC9489FFC}" type="presParOf" srcId="{B5B2887C-77DD-4CEF-AE55-6864F967C0F3}" destId="{FAB2A010-4D02-42E4-AAE2-5B126CF9CBF2}" srcOrd="3" destOrd="0" presId="urn:microsoft.com/office/officeart/2018/2/layout/IconVerticalSolidList"/>
    <dgm:cxn modelId="{55E7B950-68C4-4CD8-8C7E-67E2A2A6A106}" type="presParOf" srcId="{7FE022E7-78EC-4A35-B96A-665D3C94A96C}" destId="{E1C0BBE3-4ED2-455E-83C3-CD430451E0DD}" srcOrd="3" destOrd="0" presId="urn:microsoft.com/office/officeart/2018/2/layout/IconVerticalSolidList"/>
    <dgm:cxn modelId="{789C208C-4536-4D60-8559-6C2BFAA30DA7}" type="presParOf" srcId="{7FE022E7-78EC-4A35-B96A-665D3C94A96C}" destId="{B75E131D-9AD5-4B98-B221-99B85CADC6DE}" srcOrd="4" destOrd="0" presId="urn:microsoft.com/office/officeart/2018/2/layout/IconVerticalSolidList"/>
    <dgm:cxn modelId="{2BB546BC-66B0-4559-87BB-D8309A5B2557}" type="presParOf" srcId="{B75E131D-9AD5-4B98-B221-99B85CADC6DE}" destId="{C94666FF-1128-4855-8CE6-0CCBD4D0B03E}" srcOrd="0" destOrd="0" presId="urn:microsoft.com/office/officeart/2018/2/layout/IconVerticalSolidList"/>
    <dgm:cxn modelId="{5B3D55B1-F3A8-4311-A81D-B5527A08BC46}" type="presParOf" srcId="{B75E131D-9AD5-4B98-B221-99B85CADC6DE}" destId="{54CAC435-473E-46FE-90DC-92A2F3FEB4CD}" srcOrd="1" destOrd="0" presId="urn:microsoft.com/office/officeart/2018/2/layout/IconVerticalSolidList"/>
    <dgm:cxn modelId="{2EDAF42C-3BBD-4DB0-A23F-AE0C4C040351}" type="presParOf" srcId="{B75E131D-9AD5-4B98-B221-99B85CADC6DE}" destId="{B1914EEA-89C4-42C6-81BE-532BC05C47AE}" srcOrd="2" destOrd="0" presId="urn:microsoft.com/office/officeart/2018/2/layout/IconVerticalSolidList"/>
    <dgm:cxn modelId="{EF8BBE7A-37EA-4461-8F9D-38BC5A17AE03}" type="presParOf" srcId="{B75E131D-9AD5-4B98-B221-99B85CADC6DE}" destId="{E605B968-0B11-44F0-AC98-0722AD00CC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67423-97A7-4BFA-80F7-ACC61B4DDBB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4779CD-439D-4BA7-908C-AC402A848BDB}">
      <dgm:prSet/>
      <dgm:spPr/>
      <dgm:t>
        <a:bodyPr/>
        <a:lstStyle/>
        <a:p>
          <a:r>
            <a:rPr lang="en-GB" dirty="0"/>
            <a:t>Helps Reviewing History</a:t>
          </a:r>
          <a:endParaRPr lang="en-US" dirty="0"/>
        </a:p>
      </dgm:t>
    </dgm:pt>
    <dgm:pt modelId="{D42BD12B-1EBC-4874-9260-B1121B5E2A62}" type="parTrans" cxnId="{8F655084-D496-4630-A09A-C6CCE565A8DF}">
      <dgm:prSet/>
      <dgm:spPr/>
      <dgm:t>
        <a:bodyPr/>
        <a:lstStyle/>
        <a:p>
          <a:endParaRPr lang="en-US"/>
        </a:p>
      </dgm:t>
    </dgm:pt>
    <dgm:pt modelId="{C89B18CD-3D1B-4358-9638-F84C4EE7764E}" type="sibTrans" cxnId="{8F655084-D496-4630-A09A-C6CCE565A8DF}">
      <dgm:prSet/>
      <dgm:spPr/>
      <dgm:t>
        <a:bodyPr/>
        <a:lstStyle/>
        <a:p>
          <a:endParaRPr lang="en-US"/>
        </a:p>
      </dgm:t>
    </dgm:pt>
    <dgm:pt modelId="{D913B61E-F657-45E4-9E9D-6A1F58439719}">
      <dgm:prSet/>
      <dgm:spPr/>
      <dgm:t>
        <a:bodyPr/>
        <a:lstStyle/>
        <a:p>
          <a:r>
            <a:rPr lang="en-GB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log` </a:t>
          </a:r>
          <a:r>
            <a:rPr lang="en-GB" dirty="0"/>
            <a:t>shows commit history of the current checked out branch</a:t>
          </a:r>
          <a:endParaRPr lang="en-US" dirty="0"/>
        </a:p>
      </dgm:t>
    </dgm:pt>
    <dgm:pt modelId="{EBD13A52-606D-4609-B7D7-2B08841EC894}" type="parTrans" cxnId="{563D6889-A2E7-4457-969A-E16BE6911D05}">
      <dgm:prSet/>
      <dgm:spPr/>
      <dgm:t>
        <a:bodyPr/>
        <a:lstStyle/>
        <a:p>
          <a:endParaRPr lang="en-US"/>
        </a:p>
      </dgm:t>
    </dgm:pt>
    <dgm:pt modelId="{3F7469FE-3017-4833-8EAE-DE20B8527B0B}" type="sibTrans" cxnId="{563D6889-A2E7-4457-969A-E16BE6911D05}">
      <dgm:prSet/>
      <dgm:spPr/>
      <dgm:t>
        <a:bodyPr/>
        <a:lstStyle/>
        <a:p>
          <a:endParaRPr lang="en-US"/>
        </a:p>
      </dgm:t>
    </dgm:pt>
    <dgm:pt modelId="{37EE30B6-DBF8-46C0-B7C4-39C9381BE84A}">
      <dgm:prSet/>
      <dgm:spPr/>
      <dgm:t>
        <a:bodyPr/>
        <a:lstStyle/>
        <a:p>
          <a:r>
            <a:rPr lang="en-US" dirty="0"/>
            <a:t>Versatile filtering options</a:t>
          </a:r>
        </a:p>
      </dgm:t>
    </dgm:pt>
    <dgm:pt modelId="{3C7D6A19-C19B-443A-B595-70044890734D}" type="parTrans" cxnId="{06F59947-3F3B-40E0-AE9F-458C70FE49B5}">
      <dgm:prSet/>
      <dgm:spPr/>
      <dgm:t>
        <a:bodyPr/>
        <a:lstStyle/>
        <a:p>
          <a:endParaRPr lang="en-US"/>
        </a:p>
      </dgm:t>
    </dgm:pt>
    <dgm:pt modelId="{275EA437-C111-4A8F-B3C8-AFA62206632D}" type="sibTrans" cxnId="{06F59947-3F3B-40E0-AE9F-458C70FE49B5}">
      <dgm:prSet/>
      <dgm:spPr/>
      <dgm:t>
        <a:bodyPr/>
        <a:lstStyle/>
        <a:p>
          <a:endParaRPr lang="en-US"/>
        </a:p>
      </dgm:t>
    </dgm:pt>
    <dgm:pt modelId="{DE28C62D-97FC-4CD5-9589-D17814A6DC42}">
      <dgm:prSet/>
      <dgm:spPr/>
      <dgm:t>
        <a:bodyPr/>
        <a:lstStyle/>
        <a:p>
          <a:r>
            <a:rPr lang="en-GB"/>
            <a:t>Has various filter options to figure out changes done particular author, date range or file.</a:t>
          </a:r>
          <a:endParaRPr lang="en-US"/>
        </a:p>
      </dgm:t>
    </dgm:pt>
    <dgm:pt modelId="{826EB733-FDCD-43FD-8C9F-E7FA4256B926}" type="parTrans" cxnId="{B2E6F5EA-4A90-4114-8D09-8E9AD8F6FC8E}">
      <dgm:prSet/>
      <dgm:spPr/>
      <dgm:t>
        <a:bodyPr/>
        <a:lstStyle/>
        <a:p>
          <a:endParaRPr lang="en-US"/>
        </a:p>
      </dgm:t>
    </dgm:pt>
    <dgm:pt modelId="{1C3409CC-9673-424C-8047-BF67D8EE7A18}" type="sibTrans" cxnId="{B2E6F5EA-4A90-4114-8D09-8E9AD8F6FC8E}">
      <dgm:prSet/>
      <dgm:spPr/>
      <dgm:t>
        <a:bodyPr/>
        <a:lstStyle/>
        <a:p>
          <a:endParaRPr lang="en-US"/>
        </a:p>
      </dgm:t>
    </dgm:pt>
    <dgm:pt modelId="{07CCC94B-4E55-4FA4-9CCD-21E2A2FE0156}">
      <dgm:prSet/>
      <dgm:spPr/>
      <dgm:t>
        <a:bodyPr/>
        <a:lstStyle/>
        <a:p>
          <a:r>
            <a:rPr lang="en-GB" dirty="0"/>
            <a:t>Helps reviewing with visualizations</a:t>
          </a:r>
          <a:endParaRPr lang="en-US" dirty="0"/>
        </a:p>
      </dgm:t>
    </dgm:pt>
    <dgm:pt modelId="{8BE29653-6A8F-4CAC-A798-1B380FB9E47B}" type="parTrans" cxnId="{71DC8E8D-BD2B-4157-B34A-35719693EDEB}">
      <dgm:prSet/>
      <dgm:spPr/>
      <dgm:t>
        <a:bodyPr/>
        <a:lstStyle/>
        <a:p>
          <a:endParaRPr lang="en-US"/>
        </a:p>
      </dgm:t>
    </dgm:pt>
    <dgm:pt modelId="{1CA68AF3-06CD-4251-B42E-B4D5473F275C}" type="sibTrans" cxnId="{71DC8E8D-BD2B-4157-B34A-35719693EDEB}">
      <dgm:prSet/>
      <dgm:spPr/>
      <dgm:t>
        <a:bodyPr/>
        <a:lstStyle/>
        <a:p>
          <a:endParaRPr lang="en-US"/>
        </a:p>
      </dgm:t>
    </dgm:pt>
    <dgm:pt modelId="{73764562-F149-4A6E-9A75-0B42A85B6719}">
      <dgm:prSet/>
      <dgm:spPr/>
      <dgm:t>
        <a:bodyPr/>
        <a:lstStyle/>
        <a:p>
          <a:r>
            <a:rPr lang="en-GB"/>
            <a:t>Can generate graphical visualization</a:t>
          </a:r>
          <a:endParaRPr lang="en-US"/>
        </a:p>
      </dgm:t>
    </dgm:pt>
    <dgm:pt modelId="{EC2B0808-6615-4448-B86B-B0551AAC5D1F}" type="parTrans" cxnId="{41F5DBE7-A550-4152-8EFE-51D99B8609B6}">
      <dgm:prSet/>
      <dgm:spPr/>
      <dgm:t>
        <a:bodyPr/>
        <a:lstStyle/>
        <a:p>
          <a:endParaRPr lang="en-US"/>
        </a:p>
      </dgm:t>
    </dgm:pt>
    <dgm:pt modelId="{B58120E0-3111-4ED0-B243-725204161089}" type="sibTrans" cxnId="{41F5DBE7-A550-4152-8EFE-51D99B8609B6}">
      <dgm:prSet/>
      <dgm:spPr/>
      <dgm:t>
        <a:bodyPr/>
        <a:lstStyle/>
        <a:p>
          <a:endParaRPr lang="en-US"/>
        </a:p>
      </dgm:t>
    </dgm:pt>
    <dgm:pt modelId="{86EA759B-EB22-4008-A7E1-CE17091109FA}" type="pres">
      <dgm:prSet presAssocID="{32F67423-97A7-4BFA-80F7-ACC61B4DDBB8}" presName="linear" presStyleCnt="0">
        <dgm:presLayoutVars>
          <dgm:dir/>
          <dgm:animLvl val="lvl"/>
          <dgm:resizeHandles val="exact"/>
        </dgm:presLayoutVars>
      </dgm:prSet>
      <dgm:spPr/>
    </dgm:pt>
    <dgm:pt modelId="{117C0751-E0FE-4E89-A4EC-85E2CCDF430F}" type="pres">
      <dgm:prSet presAssocID="{A54779CD-439D-4BA7-908C-AC402A848BDB}" presName="parentLin" presStyleCnt="0"/>
      <dgm:spPr/>
    </dgm:pt>
    <dgm:pt modelId="{62505161-5744-44BC-8526-CEE5CA4E3479}" type="pres">
      <dgm:prSet presAssocID="{A54779CD-439D-4BA7-908C-AC402A848BDB}" presName="parentLeftMargin" presStyleLbl="node1" presStyleIdx="0" presStyleCnt="3"/>
      <dgm:spPr/>
    </dgm:pt>
    <dgm:pt modelId="{9AE1970B-F079-4E34-9A1A-FEE2E771B669}" type="pres">
      <dgm:prSet presAssocID="{A54779CD-439D-4BA7-908C-AC402A848B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0455D3-948F-4BA9-AA1F-45B70B3084C8}" type="pres">
      <dgm:prSet presAssocID="{A54779CD-439D-4BA7-908C-AC402A848BDB}" presName="negativeSpace" presStyleCnt="0"/>
      <dgm:spPr/>
    </dgm:pt>
    <dgm:pt modelId="{573F4032-3BF1-4F67-9148-B4563264AD85}" type="pres">
      <dgm:prSet presAssocID="{A54779CD-439D-4BA7-908C-AC402A848BDB}" presName="childText" presStyleLbl="conFgAcc1" presStyleIdx="0" presStyleCnt="3">
        <dgm:presLayoutVars>
          <dgm:bulletEnabled val="1"/>
        </dgm:presLayoutVars>
      </dgm:prSet>
      <dgm:spPr/>
    </dgm:pt>
    <dgm:pt modelId="{BCAE90A3-CF16-466D-9D16-B394E6BC13A4}" type="pres">
      <dgm:prSet presAssocID="{C89B18CD-3D1B-4358-9638-F84C4EE7764E}" presName="spaceBetweenRectangles" presStyleCnt="0"/>
      <dgm:spPr/>
    </dgm:pt>
    <dgm:pt modelId="{04224444-935E-4877-B49C-53C49930C936}" type="pres">
      <dgm:prSet presAssocID="{37EE30B6-DBF8-46C0-B7C4-39C9381BE84A}" presName="parentLin" presStyleCnt="0"/>
      <dgm:spPr/>
    </dgm:pt>
    <dgm:pt modelId="{B6E15882-F27F-4B65-B224-C7B0CEA0BBF4}" type="pres">
      <dgm:prSet presAssocID="{37EE30B6-DBF8-46C0-B7C4-39C9381BE84A}" presName="parentLeftMargin" presStyleLbl="node1" presStyleIdx="0" presStyleCnt="3"/>
      <dgm:spPr/>
    </dgm:pt>
    <dgm:pt modelId="{B30EA5DA-BC7B-4729-BAE5-447D9BD002B2}" type="pres">
      <dgm:prSet presAssocID="{37EE30B6-DBF8-46C0-B7C4-39C9381BE8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6D99BC-A26B-4D8A-B4EC-D74A30DBD93B}" type="pres">
      <dgm:prSet presAssocID="{37EE30B6-DBF8-46C0-B7C4-39C9381BE84A}" presName="negativeSpace" presStyleCnt="0"/>
      <dgm:spPr/>
    </dgm:pt>
    <dgm:pt modelId="{944259F7-911B-4BB1-BF31-81D8A25F49E9}" type="pres">
      <dgm:prSet presAssocID="{37EE30B6-DBF8-46C0-B7C4-39C9381BE84A}" presName="childText" presStyleLbl="conFgAcc1" presStyleIdx="1" presStyleCnt="3">
        <dgm:presLayoutVars>
          <dgm:bulletEnabled val="1"/>
        </dgm:presLayoutVars>
      </dgm:prSet>
      <dgm:spPr/>
    </dgm:pt>
    <dgm:pt modelId="{17DD513B-830E-4240-9276-6DC13DC60DF1}" type="pres">
      <dgm:prSet presAssocID="{275EA437-C111-4A8F-B3C8-AFA62206632D}" presName="spaceBetweenRectangles" presStyleCnt="0"/>
      <dgm:spPr/>
    </dgm:pt>
    <dgm:pt modelId="{5A54E23A-F238-4246-B5AB-F69AD0E9201E}" type="pres">
      <dgm:prSet presAssocID="{07CCC94B-4E55-4FA4-9CCD-21E2A2FE0156}" presName="parentLin" presStyleCnt="0"/>
      <dgm:spPr/>
    </dgm:pt>
    <dgm:pt modelId="{A71CFF1E-0968-4951-A0D3-032BB1C5AEB7}" type="pres">
      <dgm:prSet presAssocID="{07CCC94B-4E55-4FA4-9CCD-21E2A2FE0156}" presName="parentLeftMargin" presStyleLbl="node1" presStyleIdx="1" presStyleCnt="3"/>
      <dgm:spPr/>
    </dgm:pt>
    <dgm:pt modelId="{0EB7CEDB-72F6-443C-8CC1-89D66C00BFDE}" type="pres">
      <dgm:prSet presAssocID="{07CCC94B-4E55-4FA4-9CCD-21E2A2FE01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9A9218-B220-4958-8054-18F6B70DD716}" type="pres">
      <dgm:prSet presAssocID="{07CCC94B-4E55-4FA4-9CCD-21E2A2FE0156}" presName="negativeSpace" presStyleCnt="0"/>
      <dgm:spPr/>
    </dgm:pt>
    <dgm:pt modelId="{2939DC0C-CAC7-4A98-98A7-F6B965E8E2C7}" type="pres">
      <dgm:prSet presAssocID="{07CCC94B-4E55-4FA4-9CCD-21E2A2FE01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F7C534-99BD-4E5B-BE5B-BBA5E412124A}" type="presOf" srcId="{37EE30B6-DBF8-46C0-B7C4-39C9381BE84A}" destId="{B30EA5DA-BC7B-4729-BAE5-447D9BD002B2}" srcOrd="1" destOrd="0" presId="urn:microsoft.com/office/officeart/2005/8/layout/list1"/>
    <dgm:cxn modelId="{06F59947-3F3B-40E0-AE9F-458C70FE49B5}" srcId="{32F67423-97A7-4BFA-80F7-ACC61B4DDBB8}" destId="{37EE30B6-DBF8-46C0-B7C4-39C9381BE84A}" srcOrd="1" destOrd="0" parTransId="{3C7D6A19-C19B-443A-B595-70044890734D}" sibTransId="{275EA437-C111-4A8F-B3C8-AFA62206632D}"/>
    <dgm:cxn modelId="{5DCE5049-72C3-4A9B-AC4F-2737084D110A}" type="presOf" srcId="{A54779CD-439D-4BA7-908C-AC402A848BDB}" destId="{9AE1970B-F079-4E34-9A1A-FEE2E771B669}" srcOrd="1" destOrd="0" presId="urn:microsoft.com/office/officeart/2005/8/layout/list1"/>
    <dgm:cxn modelId="{8ECA536A-F195-496D-B1B0-4D36CDF4FAC1}" type="presOf" srcId="{07CCC94B-4E55-4FA4-9CCD-21E2A2FE0156}" destId="{0EB7CEDB-72F6-443C-8CC1-89D66C00BFDE}" srcOrd="1" destOrd="0" presId="urn:microsoft.com/office/officeart/2005/8/layout/list1"/>
    <dgm:cxn modelId="{41D1916A-60AF-4C8D-BDCE-130EC5BF6D7A}" type="presOf" srcId="{A54779CD-439D-4BA7-908C-AC402A848BDB}" destId="{62505161-5744-44BC-8526-CEE5CA4E3479}" srcOrd="0" destOrd="0" presId="urn:microsoft.com/office/officeart/2005/8/layout/list1"/>
    <dgm:cxn modelId="{E085A656-691B-4618-9A10-E3376C8AB869}" type="presOf" srcId="{07CCC94B-4E55-4FA4-9CCD-21E2A2FE0156}" destId="{A71CFF1E-0968-4951-A0D3-032BB1C5AEB7}" srcOrd="0" destOrd="0" presId="urn:microsoft.com/office/officeart/2005/8/layout/list1"/>
    <dgm:cxn modelId="{34F82257-9DBC-4DA9-A441-C6CAE12CE160}" type="presOf" srcId="{37EE30B6-DBF8-46C0-B7C4-39C9381BE84A}" destId="{B6E15882-F27F-4B65-B224-C7B0CEA0BBF4}" srcOrd="0" destOrd="0" presId="urn:microsoft.com/office/officeart/2005/8/layout/list1"/>
    <dgm:cxn modelId="{F91C8658-503A-49B2-A0D7-AA2A11DCD340}" type="presOf" srcId="{DE28C62D-97FC-4CD5-9589-D17814A6DC42}" destId="{944259F7-911B-4BB1-BF31-81D8A25F49E9}" srcOrd="0" destOrd="0" presId="urn:microsoft.com/office/officeart/2005/8/layout/list1"/>
    <dgm:cxn modelId="{8F655084-D496-4630-A09A-C6CCE565A8DF}" srcId="{32F67423-97A7-4BFA-80F7-ACC61B4DDBB8}" destId="{A54779CD-439D-4BA7-908C-AC402A848BDB}" srcOrd="0" destOrd="0" parTransId="{D42BD12B-1EBC-4874-9260-B1121B5E2A62}" sibTransId="{C89B18CD-3D1B-4358-9638-F84C4EE7764E}"/>
    <dgm:cxn modelId="{563D6889-A2E7-4457-969A-E16BE6911D05}" srcId="{A54779CD-439D-4BA7-908C-AC402A848BDB}" destId="{D913B61E-F657-45E4-9E9D-6A1F58439719}" srcOrd="0" destOrd="0" parTransId="{EBD13A52-606D-4609-B7D7-2B08841EC894}" sibTransId="{3F7469FE-3017-4833-8EAE-DE20B8527B0B}"/>
    <dgm:cxn modelId="{71DC8E8D-BD2B-4157-B34A-35719693EDEB}" srcId="{32F67423-97A7-4BFA-80F7-ACC61B4DDBB8}" destId="{07CCC94B-4E55-4FA4-9CCD-21E2A2FE0156}" srcOrd="2" destOrd="0" parTransId="{8BE29653-6A8F-4CAC-A798-1B380FB9E47B}" sibTransId="{1CA68AF3-06CD-4251-B42E-B4D5473F275C}"/>
    <dgm:cxn modelId="{A2D1018F-9664-4FBB-A3BE-5BEE06B20FA4}" type="presOf" srcId="{D913B61E-F657-45E4-9E9D-6A1F58439719}" destId="{573F4032-3BF1-4F67-9148-B4563264AD85}" srcOrd="0" destOrd="0" presId="urn:microsoft.com/office/officeart/2005/8/layout/list1"/>
    <dgm:cxn modelId="{4CAEC6E1-4482-4CCA-BAC5-F0CA98BFF36D}" type="presOf" srcId="{73764562-F149-4A6E-9A75-0B42A85B6719}" destId="{2939DC0C-CAC7-4A98-98A7-F6B965E8E2C7}" srcOrd="0" destOrd="0" presId="urn:microsoft.com/office/officeart/2005/8/layout/list1"/>
    <dgm:cxn modelId="{CC9EDBE2-3D6C-4851-AC03-E8EAA866DD29}" type="presOf" srcId="{32F67423-97A7-4BFA-80F7-ACC61B4DDBB8}" destId="{86EA759B-EB22-4008-A7E1-CE17091109FA}" srcOrd="0" destOrd="0" presId="urn:microsoft.com/office/officeart/2005/8/layout/list1"/>
    <dgm:cxn modelId="{41F5DBE7-A550-4152-8EFE-51D99B8609B6}" srcId="{07CCC94B-4E55-4FA4-9CCD-21E2A2FE0156}" destId="{73764562-F149-4A6E-9A75-0B42A85B6719}" srcOrd="0" destOrd="0" parTransId="{EC2B0808-6615-4448-B86B-B0551AAC5D1F}" sibTransId="{B58120E0-3111-4ED0-B243-725204161089}"/>
    <dgm:cxn modelId="{B2E6F5EA-4A90-4114-8D09-8E9AD8F6FC8E}" srcId="{37EE30B6-DBF8-46C0-B7C4-39C9381BE84A}" destId="{DE28C62D-97FC-4CD5-9589-D17814A6DC42}" srcOrd="0" destOrd="0" parTransId="{826EB733-FDCD-43FD-8C9F-E7FA4256B926}" sibTransId="{1C3409CC-9673-424C-8047-BF67D8EE7A18}"/>
    <dgm:cxn modelId="{C3AE9096-1F10-4434-9243-47F4EBC3984C}" type="presParOf" srcId="{86EA759B-EB22-4008-A7E1-CE17091109FA}" destId="{117C0751-E0FE-4E89-A4EC-85E2CCDF430F}" srcOrd="0" destOrd="0" presId="urn:microsoft.com/office/officeart/2005/8/layout/list1"/>
    <dgm:cxn modelId="{8DE7814B-A286-46F0-83A3-A7AA87728F3D}" type="presParOf" srcId="{117C0751-E0FE-4E89-A4EC-85E2CCDF430F}" destId="{62505161-5744-44BC-8526-CEE5CA4E3479}" srcOrd="0" destOrd="0" presId="urn:microsoft.com/office/officeart/2005/8/layout/list1"/>
    <dgm:cxn modelId="{C7F56B94-70FA-4C5E-89F3-42317C0F79E1}" type="presParOf" srcId="{117C0751-E0FE-4E89-A4EC-85E2CCDF430F}" destId="{9AE1970B-F079-4E34-9A1A-FEE2E771B669}" srcOrd="1" destOrd="0" presId="urn:microsoft.com/office/officeart/2005/8/layout/list1"/>
    <dgm:cxn modelId="{AF4B5344-2290-42A8-96C3-116C394E69AA}" type="presParOf" srcId="{86EA759B-EB22-4008-A7E1-CE17091109FA}" destId="{7D0455D3-948F-4BA9-AA1F-45B70B3084C8}" srcOrd="1" destOrd="0" presId="urn:microsoft.com/office/officeart/2005/8/layout/list1"/>
    <dgm:cxn modelId="{7571B3CB-8982-4953-9E0C-6D5AD1AF3160}" type="presParOf" srcId="{86EA759B-EB22-4008-A7E1-CE17091109FA}" destId="{573F4032-3BF1-4F67-9148-B4563264AD85}" srcOrd="2" destOrd="0" presId="urn:microsoft.com/office/officeart/2005/8/layout/list1"/>
    <dgm:cxn modelId="{AF301258-5443-4F89-AA84-D960DD68FF98}" type="presParOf" srcId="{86EA759B-EB22-4008-A7E1-CE17091109FA}" destId="{BCAE90A3-CF16-466D-9D16-B394E6BC13A4}" srcOrd="3" destOrd="0" presId="urn:microsoft.com/office/officeart/2005/8/layout/list1"/>
    <dgm:cxn modelId="{1B118510-E2D9-464A-824B-640C71FF855B}" type="presParOf" srcId="{86EA759B-EB22-4008-A7E1-CE17091109FA}" destId="{04224444-935E-4877-B49C-53C49930C936}" srcOrd="4" destOrd="0" presId="urn:microsoft.com/office/officeart/2005/8/layout/list1"/>
    <dgm:cxn modelId="{2AEF423C-301D-41C4-A865-999F2606366B}" type="presParOf" srcId="{04224444-935E-4877-B49C-53C49930C936}" destId="{B6E15882-F27F-4B65-B224-C7B0CEA0BBF4}" srcOrd="0" destOrd="0" presId="urn:microsoft.com/office/officeart/2005/8/layout/list1"/>
    <dgm:cxn modelId="{B5205C72-84A6-4A22-B27F-29FB7B7C3007}" type="presParOf" srcId="{04224444-935E-4877-B49C-53C49930C936}" destId="{B30EA5DA-BC7B-4729-BAE5-447D9BD002B2}" srcOrd="1" destOrd="0" presId="urn:microsoft.com/office/officeart/2005/8/layout/list1"/>
    <dgm:cxn modelId="{10CB7951-9E2B-4232-948D-A9334589FABD}" type="presParOf" srcId="{86EA759B-EB22-4008-A7E1-CE17091109FA}" destId="{126D99BC-A26B-4D8A-B4EC-D74A30DBD93B}" srcOrd="5" destOrd="0" presId="urn:microsoft.com/office/officeart/2005/8/layout/list1"/>
    <dgm:cxn modelId="{7FB62AB9-07F9-47F7-ACA8-E5C5E29EC711}" type="presParOf" srcId="{86EA759B-EB22-4008-A7E1-CE17091109FA}" destId="{944259F7-911B-4BB1-BF31-81D8A25F49E9}" srcOrd="6" destOrd="0" presId="urn:microsoft.com/office/officeart/2005/8/layout/list1"/>
    <dgm:cxn modelId="{04D2E6D1-FD95-453F-B504-FE231780A577}" type="presParOf" srcId="{86EA759B-EB22-4008-A7E1-CE17091109FA}" destId="{17DD513B-830E-4240-9276-6DC13DC60DF1}" srcOrd="7" destOrd="0" presId="urn:microsoft.com/office/officeart/2005/8/layout/list1"/>
    <dgm:cxn modelId="{0D564DC9-E148-41CE-86A4-88F4EB4C1EA1}" type="presParOf" srcId="{86EA759B-EB22-4008-A7E1-CE17091109FA}" destId="{5A54E23A-F238-4246-B5AB-F69AD0E9201E}" srcOrd="8" destOrd="0" presId="urn:microsoft.com/office/officeart/2005/8/layout/list1"/>
    <dgm:cxn modelId="{ABEFCFB4-A769-44D2-81C9-9FD1D94BE337}" type="presParOf" srcId="{5A54E23A-F238-4246-B5AB-F69AD0E9201E}" destId="{A71CFF1E-0968-4951-A0D3-032BB1C5AEB7}" srcOrd="0" destOrd="0" presId="urn:microsoft.com/office/officeart/2005/8/layout/list1"/>
    <dgm:cxn modelId="{D13ADFD9-CC61-4792-BFFB-7B5074337F84}" type="presParOf" srcId="{5A54E23A-F238-4246-B5AB-F69AD0E9201E}" destId="{0EB7CEDB-72F6-443C-8CC1-89D66C00BFDE}" srcOrd="1" destOrd="0" presId="urn:microsoft.com/office/officeart/2005/8/layout/list1"/>
    <dgm:cxn modelId="{2464D59B-D04E-4744-AFB7-172CE2D85C3C}" type="presParOf" srcId="{86EA759B-EB22-4008-A7E1-CE17091109FA}" destId="{359A9218-B220-4958-8054-18F6B70DD716}" srcOrd="9" destOrd="0" presId="urn:microsoft.com/office/officeart/2005/8/layout/list1"/>
    <dgm:cxn modelId="{D7A174A6-936D-4580-B037-98C7C1F73726}" type="presParOf" srcId="{86EA759B-EB22-4008-A7E1-CE17091109FA}" destId="{2939DC0C-CAC7-4A98-98A7-F6B965E8E2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E3570-791F-4DF0-83C7-E4AF27185B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8A321-52C7-4157-8A04-1ED478F3BA5A}">
      <dgm:prSet/>
      <dgm:spPr/>
      <dgm:t>
        <a:bodyPr/>
        <a:lstStyle/>
        <a:p>
          <a:r>
            <a:rPr lang="en-GB" dirty="0"/>
            <a:t>Manage your own code</a:t>
          </a:r>
          <a:endParaRPr lang="en-US" dirty="0"/>
        </a:p>
      </dgm:t>
    </dgm:pt>
    <dgm:pt modelId="{D47F9EDA-C6C1-42BA-A8F0-6D5B78918B87}" type="parTrans" cxnId="{08B92F35-FFEF-4DAB-9C20-EA4D720E0CFB}">
      <dgm:prSet/>
      <dgm:spPr/>
      <dgm:t>
        <a:bodyPr/>
        <a:lstStyle/>
        <a:p>
          <a:endParaRPr lang="en-US"/>
        </a:p>
      </dgm:t>
    </dgm:pt>
    <dgm:pt modelId="{392EA7C7-88EA-4B51-842D-8344FE391E39}" type="sibTrans" cxnId="{08B92F35-FFEF-4DAB-9C20-EA4D720E0CFB}">
      <dgm:prSet/>
      <dgm:spPr/>
      <dgm:t>
        <a:bodyPr/>
        <a:lstStyle/>
        <a:p>
          <a:endParaRPr lang="en-US"/>
        </a:p>
      </dgm:t>
    </dgm:pt>
    <dgm:pt modelId="{79E5933F-EF51-42E3-B91A-D7D96C2083C6}">
      <dgm:prSet/>
      <dgm:spPr/>
      <dgm:t>
        <a:bodyPr/>
        <a:lstStyle/>
        <a:p>
          <a:r>
            <a:rPr lang="en-GB"/>
            <a:t>Sync your code with different devices (laptop + desktop + dev server on azure)</a:t>
          </a:r>
          <a:endParaRPr lang="en-US"/>
        </a:p>
      </dgm:t>
    </dgm:pt>
    <dgm:pt modelId="{DB8106AF-1EE4-4D24-9AE6-55B541C7AA8D}" type="parTrans" cxnId="{719DD423-DD85-4404-ADD2-73B5D67C8FFB}">
      <dgm:prSet/>
      <dgm:spPr/>
      <dgm:t>
        <a:bodyPr/>
        <a:lstStyle/>
        <a:p>
          <a:endParaRPr lang="en-US"/>
        </a:p>
      </dgm:t>
    </dgm:pt>
    <dgm:pt modelId="{FBB4DF69-4566-49A1-A1DA-866F9FDA3DF6}" type="sibTrans" cxnId="{719DD423-DD85-4404-ADD2-73B5D67C8FFB}">
      <dgm:prSet/>
      <dgm:spPr/>
      <dgm:t>
        <a:bodyPr/>
        <a:lstStyle/>
        <a:p>
          <a:endParaRPr lang="en-US"/>
        </a:p>
      </dgm:t>
    </dgm:pt>
    <dgm:pt modelId="{A7279873-BC11-4528-970A-479533A179CE}">
      <dgm:prSet/>
      <dgm:spPr/>
      <dgm:t>
        <a:bodyPr/>
        <a:lstStyle/>
        <a:p>
          <a:r>
            <a:rPr lang="en-GB"/>
            <a:t>Better management experience with specific commands instead of copy file (commit, fetch,push, pull merge etc)</a:t>
          </a:r>
          <a:endParaRPr lang="en-US"/>
        </a:p>
      </dgm:t>
    </dgm:pt>
    <dgm:pt modelId="{6FE7002E-35A8-496C-94D1-2F58F0735514}" type="parTrans" cxnId="{9FD542E9-D1AF-4F41-A175-90E907A31FC1}">
      <dgm:prSet/>
      <dgm:spPr/>
      <dgm:t>
        <a:bodyPr/>
        <a:lstStyle/>
        <a:p>
          <a:endParaRPr lang="en-US"/>
        </a:p>
      </dgm:t>
    </dgm:pt>
    <dgm:pt modelId="{A7A114A9-C38B-44D1-80C2-E265D9DC0267}" type="sibTrans" cxnId="{9FD542E9-D1AF-4F41-A175-90E907A31FC1}">
      <dgm:prSet/>
      <dgm:spPr/>
      <dgm:t>
        <a:bodyPr/>
        <a:lstStyle/>
        <a:p>
          <a:endParaRPr lang="en-US"/>
        </a:p>
      </dgm:t>
    </dgm:pt>
    <dgm:pt modelId="{52FFA2D1-64B4-4FA8-B0DD-DB62620ACE84}">
      <dgm:prSet/>
      <dgm:spPr/>
      <dgm:t>
        <a:bodyPr/>
        <a:lstStyle/>
        <a:p>
          <a:r>
            <a:rPr lang="en-GB"/>
            <a:t>Syncing remote is optional</a:t>
          </a:r>
          <a:endParaRPr lang="en-US"/>
        </a:p>
      </dgm:t>
    </dgm:pt>
    <dgm:pt modelId="{C73E0F7D-7240-456E-BD33-2B119DEC6C18}" type="parTrans" cxnId="{8227579D-3CC0-41FF-AC4F-C7964AD3712D}">
      <dgm:prSet/>
      <dgm:spPr/>
      <dgm:t>
        <a:bodyPr/>
        <a:lstStyle/>
        <a:p>
          <a:endParaRPr lang="en-US"/>
        </a:p>
      </dgm:t>
    </dgm:pt>
    <dgm:pt modelId="{11193434-31A0-488B-8313-4555E9AC4444}" type="sibTrans" cxnId="{8227579D-3CC0-41FF-AC4F-C7964AD3712D}">
      <dgm:prSet/>
      <dgm:spPr/>
      <dgm:t>
        <a:bodyPr/>
        <a:lstStyle/>
        <a:p>
          <a:endParaRPr lang="en-US"/>
        </a:p>
      </dgm:t>
    </dgm:pt>
    <dgm:pt modelId="{A7F7243A-86B2-4693-839C-E595D9023242}">
      <dgm:prSet/>
      <dgm:spPr/>
      <dgm:t>
        <a:bodyPr/>
        <a:lstStyle/>
        <a:p>
          <a:r>
            <a:rPr lang="en-GB" dirty="0"/>
            <a:t>Share your Code</a:t>
          </a:r>
          <a:endParaRPr lang="en-US" dirty="0"/>
        </a:p>
      </dgm:t>
    </dgm:pt>
    <dgm:pt modelId="{EC88847D-2FE4-4FE5-88CD-EBC787E7D015}" type="parTrans" cxnId="{829CAD9F-C7CF-43AE-B8C9-E77FEDA16A35}">
      <dgm:prSet/>
      <dgm:spPr/>
      <dgm:t>
        <a:bodyPr/>
        <a:lstStyle/>
        <a:p>
          <a:endParaRPr lang="en-US"/>
        </a:p>
      </dgm:t>
    </dgm:pt>
    <dgm:pt modelId="{E708E1B0-025E-493D-B2B3-F8AFBEF92B3A}" type="sibTrans" cxnId="{829CAD9F-C7CF-43AE-B8C9-E77FEDA16A35}">
      <dgm:prSet/>
      <dgm:spPr/>
      <dgm:t>
        <a:bodyPr/>
        <a:lstStyle/>
        <a:p>
          <a:endParaRPr lang="en-US"/>
        </a:p>
      </dgm:t>
    </dgm:pt>
    <dgm:pt modelId="{FA60B929-E0CE-4EFB-9A8D-0ABF4B925E06}">
      <dgm:prSet/>
      <dgm:spPr/>
      <dgm:t>
        <a:bodyPr/>
        <a:lstStyle/>
        <a:p>
          <a:r>
            <a:rPr lang="en-GB"/>
            <a:t>Manage access public / private</a:t>
          </a:r>
          <a:endParaRPr lang="en-US"/>
        </a:p>
      </dgm:t>
    </dgm:pt>
    <dgm:pt modelId="{A22D84D3-7377-43CE-A288-19D3E47E2681}" type="parTrans" cxnId="{0D35748E-6EC9-434A-8F48-EFD32207D008}">
      <dgm:prSet/>
      <dgm:spPr/>
      <dgm:t>
        <a:bodyPr/>
        <a:lstStyle/>
        <a:p>
          <a:endParaRPr lang="en-US"/>
        </a:p>
      </dgm:t>
    </dgm:pt>
    <dgm:pt modelId="{8BAE8093-86EF-4543-B0C1-DC4F6F38E3AC}" type="sibTrans" cxnId="{0D35748E-6EC9-434A-8F48-EFD32207D008}">
      <dgm:prSet/>
      <dgm:spPr/>
      <dgm:t>
        <a:bodyPr/>
        <a:lstStyle/>
        <a:p>
          <a:endParaRPr lang="en-US"/>
        </a:p>
      </dgm:t>
    </dgm:pt>
    <dgm:pt modelId="{A24372F2-1654-4FBC-B8E6-8A3B102BA041}">
      <dgm:prSet/>
      <dgm:spPr/>
      <dgm:t>
        <a:bodyPr/>
        <a:lstStyle/>
        <a:p>
          <a:r>
            <a:rPr lang="en-GB"/>
            <a:t>Everyone Stays up-to-date</a:t>
          </a:r>
          <a:endParaRPr lang="en-US"/>
        </a:p>
      </dgm:t>
    </dgm:pt>
    <dgm:pt modelId="{CBABCBC5-33F1-494D-AC14-398C7CD39C55}" type="parTrans" cxnId="{F212DD18-19C2-4AC1-A34B-B9844F6F39D9}">
      <dgm:prSet/>
      <dgm:spPr/>
      <dgm:t>
        <a:bodyPr/>
        <a:lstStyle/>
        <a:p>
          <a:endParaRPr lang="en-US"/>
        </a:p>
      </dgm:t>
    </dgm:pt>
    <dgm:pt modelId="{D2E5AD7A-6652-44B3-A80A-C298F8141644}" type="sibTrans" cxnId="{F212DD18-19C2-4AC1-A34B-B9844F6F39D9}">
      <dgm:prSet/>
      <dgm:spPr/>
      <dgm:t>
        <a:bodyPr/>
        <a:lstStyle/>
        <a:p>
          <a:endParaRPr lang="en-US"/>
        </a:p>
      </dgm:t>
    </dgm:pt>
    <dgm:pt modelId="{BCD96C66-BC26-4E66-BFD7-FDF356E8E907}">
      <dgm:prSet/>
      <dgm:spPr/>
      <dgm:t>
        <a:bodyPr/>
        <a:lstStyle/>
        <a:p>
          <a:r>
            <a:rPr lang="en-GB" dirty="0"/>
            <a:t>Requirement for IAC DevOps integration</a:t>
          </a:r>
          <a:endParaRPr lang="en-US" dirty="0"/>
        </a:p>
      </dgm:t>
    </dgm:pt>
    <dgm:pt modelId="{1E37CDC6-53CC-4C87-84BB-7ED6716A2751}" type="parTrans" cxnId="{00485E58-883E-4661-8E3F-FB048EAA71C6}">
      <dgm:prSet/>
      <dgm:spPr/>
      <dgm:t>
        <a:bodyPr/>
        <a:lstStyle/>
        <a:p>
          <a:endParaRPr lang="en-US"/>
        </a:p>
      </dgm:t>
    </dgm:pt>
    <dgm:pt modelId="{214C5B6D-F292-4819-859A-AE7CFA197379}" type="sibTrans" cxnId="{00485E58-883E-4661-8E3F-FB048EAA71C6}">
      <dgm:prSet/>
      <dgm:spPr/>
      <dgm:t>
        <a:bodyPr/>
        <a:lstStyle/>
        <a:p>
          <a:endParaRPr lang="en-US"/>
        </a:p>
      </dgm:t>
    </dgm:pt>
    <dgm:pt modelId="{7C9E071C-6092-40D9-AD3D-FC198C85DA06}">
      <dgm:prSet/>
      <dgm:spPr/>
      <dgm:t>
        <a:bodyPr/>
        <a:lstStyle/>
        <a:p>
          <a:r>
            <a:rPr lang="en-GB"/>
            <a:t>Arm (json)</a:t>
          </a:r>
          <a:endParaRPr lang="en-US"/>
        </a:p>
      </dgm:t>
    </dgm:pt>
    <dgm:pt modelId="{4E9FACA1-AFC8-4C0A-9715-EF8D16967145}" type="parTrans" cxnId="{C4B39450-F03D-471C-BA04-3548552E3687}">
      <dgm:prSet/>
      <dgm:spPr/>
      <dgm:t>
        <a:bodyPr/>
        <a:lstStyle/>
        <a:p>
          <a:endParaRPr lang="en-US"/>
        </a:p>
      </dgm:t>
    </dgm:pt>
    <dgm:pt modelId="{AA111BEE-D78B-442A-AB85-3A91CBBCFDE9}" type="sibTrans" cxnId="{C4B39450-F03D-471C-BA04-3548552E3687}">
      <dgm:prSet/>
      <dgm:spPr/>
      <dgm:t>
        <a:bodyPr/>
        <a:lstStyle/>
        <a:p>
          <a:endParaRPr lang="en-US"/>
        </a:p>
      </dgm:t>
    </dgm:pt>
    <dgm:pt modelId="{F9597C6F-19D4-4777-880C-E9C0EC27539C}">
      <dgm:prSet/>
      <dgm:spPr/>
      <dgm:t>
        <a:bodyPr/>
        <a:lstStyle/>
        <a:p>
          <a:r>
            <a:rPr lang="en-GB"/>
            <a:t>Terraform (Json / Hcl)</a:t>
          </a:r>
          <a:endParaRPr lang="en-US"/>
        </a:p>
      </dgm:t>
    </dgm:pt>
    <dgm:pt modelId="{95E35DD3-34D4-48F7-881D-5F213F1032F5}" type="parTrans" cxnId="{DA019C38-2B19-4AB5-A705-DEBA1BF243A0}">
      <dgm:prSet/>
      <dgm:spPr/>
      <dgm:t>
        <a:bodyPr/>
        <a:lstStyle/>
        <a:p>
          <a:endParaRPr lang="en-US"/>
        </a:p>
      </dgm:t>
    </dgm:pt>
    <dgm:pt modelId="{2DF2BEE6-F414-4771-9B8B-A829D3A7D2AA}" type="sibTrans" cxnId="{DA019C38-2B19-4AB5-A705-DEBA1BF243A0}">
      <dgm:prSet/>
      <dgm:spPr/>
      <dgm:t>
        <a:bodyPr/>
        <a:lstStyle/>
        <a:p>
          <a:endParaRPr lang="en-US"/>
        </a:p>
      </dgm:t>
    </dgm:pt>
    <dgm:pt modelId="{BECD3996-1639-4B06-8B14-EE89CC4B0BE9}">
      <dgm:prSet/>
      <dgm:spPr/>
      <dgm:t>
        <a:bodyPr/>
        <a:lstStyle/>
        <a:p>
          <a:r>
            <a:rPr lang="en-GB"/>
            <a:t>Yaml</a:t>
          </a:r>
          <a:endParaRPr lang="en-US"/>
        </a:p>
      </dgm:t>
    </dgm:pt>
    <dgm:pt modelId="{180D309E-8D34-462E-B84C-5BC4665027E1}" type="parTrans" cxnId="{C3A9A944-DBDF-4C03-AFD0-2097AC021307}">
      <dgm:prSet/>
      <dgm:spPr/>
      <dgm:t>
        <a:bodyPr/>
        <a:lstStyle/>
        <a:p>
          <a:endParaRPr lang="en-US"/>
        </a:p>
      </dgm:t>
    </dgm:pt>
    <dgm:pt modelId="{BDBCEF2C-3FE6-4792-A500-8D93ED37BBFA}" type="sibTrans" cxnId="{C3A9A944-DBDF-4C03-AFD0-2097AC021307}">
      <dgm:prSet/>
      <dgm:spPr/>
      <dgm:t>
        <a:bodyPr/>
        <a:lstStyle/>
        <a:p>
          <a:endParaRPr lang="en-US"/>
        </a:p>
      </dgm:t>
    </dgm:pt>
    <dgm:pt modelId="{89D67AB8-9D66-44D6-A039-508FEBB58A5A}">
      <dgm:prSet/>
      <dgm:spPr/>
      <dgm:t>
        <a:bodyPr/>
        <a:lstStyle/>
        <a:p>
          <a:r>
            <a:rPr lang="en-GB"/>
            <a:t>XML</a:t>
          </a:r>
          <a:endParaRPr lang="en-US"/>
        </a:p>
      </dgm:t>
    </dgm:pt>
    <dgm:pt modelId="{5DF8ACBA-A01D-4D29-A42C-D5B717387C1E}" type="parTrans" cxnId="{04D9AB9F-842F-4B94-A810-AEE8B2448D3B}">
      <dgm:prSet/>
      <dgm:spPr/>
      <dgm:t>
        <a:bodyPr/>
        <a:lstStyle/>
        <a:p>
          <a:endParaRPr lang="en-US"/>
        </a:p>
      </dgm:t>
    </dgm:pt>
    <dgm:pt modelId="{B039E737-4053-4754-8AFF-2D801597C323}" type="sibTrans" cxnId="{04D9AB9F-842F-4B94-A810-AEE8B2448D3B}">
      <dgm:prSet/>
      <dgm:spPr/>
      <dgm:t>
        <a:bodyPr/>
        <a:lstStyle/>
        <a:p>
          <a:endParaRPr lang="en-US"/>
        </a:p>
      </dgm:t>
    </dgm:pt>
    <dgm:pt modelId="{415A6DC3-C7D0-4598-BBF7-76736DA55C20}">
      <dgm:prSet/>
      <dgm:spPr/>
      <dgm:t>
        <a:bodyPr/>
        <a:lstStyle/>
        <a:p>
          <a:r>
            <a:rPr lang="en-GB" dirty="0"/>
            <a:t>Advanced Azure Scenarios</a:t>
          </a:r>
          <a:endParaRPr lang="en-US" dirty="0"/>
        </a:p>
      </dgm:t>
    </dgm:pt>
    <dgm:pt modelId="{4798521D-CC6F-4E92-BFF8-9BAA8D1C1775}" type="parTrans" cxnId="{5C9E7BB7-B78C-44ED-A730-3FDEBEFBBE81}">
      <dgm:prSet/>
      <dgm:spPr/>
      <dgm:t>
        <a:bodyPr/>
        <a:lstStyle/>
        <a:p>
          <a:endParaRPr lang="en-US"/>
        </a:p>
      </dgm:t>
    </dgm:pt>
    <dgm:pt modelId="{644C1F35-FB38-40BC-A434-C166C173EA52}" type="sibTrans" cxnId="{5C9E7BB7-B78C-44ED-A730-3FDEBEFBBE81}">
      <dgm:prSet/>
      <dgm:spPr/>
      <dgm:t>
        <a:bodyPr/>
        <a:lstStyle/>
        <a:p>
          <a:endParaRPr lang="en-US"/>
        </a:p>
      </dgm:t>
    </dgm:pt>
    <dgm:pt modelId="{9B1FF5B1-05D9-4ACC-BC87-6CF02FF75E9C}">
      <dgm:prSet/>
      <dgm:spPr/>
      <dgm:t>
        <a:bodyPr/>
        <a:lstStyle/>
        <a:p>
          <a:r>
            <a:rPr lang="en-GB" dirty="0"/>
            <a:t>Azure Automation: Runbook version control</a:t>
          </a:r>
          <a:endParaRPr lang="en-US" dirty="0"/>
        </a:p>
      </dgm:t>
    </dgm:pt>
    <dgm:pt modelId="{87FE6A77-46EB-4FDF-BC43-972684D4B15A}" type="parTrans" cxnId="{BBEB7B9F-5F25-47BA-A0BD-D33A5A2E26DE}">
      <dgm:prSet/>
      <dgm:spPr/>
      <dgm:t>
        <a:bodyPr/>
        <a:lstStyle/>
        <a:p>
          <a:endParaRPr lang="en-US"/>
        </a:p>
      </dgm:t>
    </dgm:pt>
    <dgm:pt modelId="{042B9EC0-183E-45A0-909D-F6F07DEC59A3}" type="sibTrans" cxnId="{BBEB7B9F-5F25-47BA-A0BD-D33A5A2E26DE}">
      <dgm:prSet/>
      <dgm:spPr/>
      <dgm:t>
        <a:bodyPr/>
        <a:lstStyle/>
        <a:p>
          <a:endParaRPr lang="en-US"/>
        </a:p>
      </dgm:t>
    </dgm:pt>
    <dgm:pt modelId="{33524E34-9CE9-456A-B503-A12C7CC083EC}">
      <dgm:prSet/>
      <dgm:spPr/>
      <dgm:t>
        <a:bodyPr/>
        <a:lstStyle/>
        <a:p>
          <a:r>
            <a:rPr lang="en-US" dirty="0"/>
            <a:t>AKS: deployments  &amp; Version Control</a:t>
          </a:r>
        </a:p>
      </dgm:t>
    </dgm:pt>
    <dgm:pt modelId="{D14DEF07-B38D-443B-8A77-35AD4BEBDF82}" type="parTrans" cxnId="{BCAC23AB-71CE-4D84-A3D5-9CB0449DB07D}">
      <dgm:prSet/>
      <dgm:spPr/>
      <dgm:t>
        <a:bodyPr/>
        <a:lstStyle/>
        <a:p>
          <a:endParaRPr lang="en-GB"/>
        </a:p>
      </dgm:t>
    </dgm:pt>
    <dgm:pt modelId="{11DA46B6-4ACF-4C02-BE49-0CA517CF82FA}" type="sibTrans" cxnId="{BCAC23AB-71CE-4D84-A3D5-9CB0449DB07D}">
      <dgm:prSet/>
      <dgm:spPr/>
      <dgm:t>
        <a:bodyPr/>
        <a:lstStyle/>
        <a:p>
          <a:endParaRPr lang="en-GB"/>
        </a:p>
      </dgm:t>
    </dgm:pt>
    <dgm:pt modelId="{80B53EEC-182A-4092-8F99-115831C19F64}">
      <dgm:prSet/>
      <dgm:spPr/>
      <dgm:t>
        <a:bodyPr/>
        <a:lstStyle/>
        <a:p>
          <a:r>
            <a:rPr lang="en-US" dirty="0"/>
            <a:t>Azure Functions: Deployments</a:t>
          </a:r>
        </a:p>
      </dgm:t>
    </dgm:pt>
    <dgm:pt modelId="{83063636-DCEB-426B-A7DC-91ECBAF85555}" type="parTrans" cxnId="{1CCD58BE-B97B-4C76-8AF6-8036E8DE0D11}">
      <dgm:prSet/>
      <dgm:spPr/>
      <dgm:t>
        <a:bodyPr/>
        <a:lstStyle/>
        <a:p>
          <a:endParaRPr lang="en-GB"/>
        </a:p>
      </dgm:t>
    </dgm:pt>
    <dgm:pt modelId="{7B8F9AD0-5C72-45DC-89A3-1A3DE7FABBB9}" type="sibTrans" cxnId="{1CCD58BE-B97B-4C76-8AF6-8036E8DE0D11}">
      <dgm:prSet/>
      <dgm:spPr/>
      <dgm:t>
        <a:bodyPr/>
        <a:lstStyle/>
        <a:p>
          <a:endParaRPr lang="en-GB"/>
        </a:p>
      </dgm:t>
    </dgm:pt>
    <dgm:pt modelId="{033BBD08-3FA6-4330-AF83-AFDA18761890}">
      <dgm:prSet/>
      <dgm:spPr/>
      <dgm:t>
        <a:bodyPr/>
        <a:lstStyle/>
        <a:p>
          <a:r>
            <a:rPr lang="en-US" dirty="0"/>
            <a:t>Azure Policy: Azure  Policy As Code &amp; Build a lifecycle</a:t>
          </a:r>
        </a:p>
      </dgm:t>
    </dgm:pt>
    <dgm:pt modelId="{547D7FB7-3A09-4C2A-867C-F9BEFC04F128}" type="parTrans" cxnId="{7F9DB587-0538-4798-932F-0AF6E9C6D72D}">
      <dgm:prSet/>
      <dgm:spPr/>
      <dgm:t>
        <a:bodyPr/>
        <a:lstStyle/>
        <a:p>
          <a:endParaRPr lang="en-GB"/>
        </a:p>
      </dgm:t>
    </dgm:pt>
    <dgm:pt modelId="{8738E0C3-FA79-4C69-8254-B2247EC59887}" type="sibTrans" cxnId="{7F9DB587-0538-4798-932F-0AF6E9C6D72D}">
      <dgm:prSet/>
      <dgm:spPr/>
      <dgm:t>
        <a:bodyPr/>
        <a:lstStyle/>
        <a:p>
          <a:endParaRPr lang="en-GB"/>
        </a:p>
      </dgm:t>
    </dgm:pt>
    <dgm:pt modelId="{C47956AD-3890-42EC-A041-B3FBB7A73981}">
      <dgm:prSet/>
      <dgm:spPr/>
      <dgm:t>
        <a:bodyPr/>
        <a:lstStyle/>
        <a:p>
          <a:r>
            <a:rPr lang="en-US" dirty="0"/>
            <a:t>Many other services.. (Data Factory, Azure </a:t>
          </a:r>
          <a:r>
            <a:rPr lang="en-US" dirty="0" err="1"/>
            <a:t>sql</a:t>
          </a:r>
          <a:r>
            <a:rPr lang="en-US" dirty="0"/>
            <a:t> and so…)</a:t>
          </a:r>
        </a:p>
      </dgm:t>
    </dgm:pt>
    <dgm:pt modelId="{16D0EA80-64F9-4AD3-A957-4B0B03A3162C}" type="parTrans" cxnId="{110E08C1-320B-4581-A8E7-083CA7D8B31E}">
      <dgm:prSet/>
      <dgm:spPr/>
      <dgm:t>
        <a:bodyPr/>
        <a:lstStyle/>
        <a:p>
          <a:endParaRPr lang="en-GB"/>
        </a:p>
      </dgm:t>
    </dgm:pt>
    <dgm:pt modelId="{89ADECBF-D951-4A7F-8349-57F3AA254793}" type="sibTrans" cxnId="{110E08C1-320B-4581-A8E7-083CA7D8B31E}">
      <dgm:prSet/>
      <dgm:spPr/>
      <dgm:t>
        <a:bodyPr/>
        <a:lstStyle/>
        <a:p>
          <a:endParaRPr lang="en-GB"/>
        </a:p>
      </dgm:t>
    </dgm:pt>
    <dgm:pt modelId="{55A5381C-E5E4-4616-80DA-9B13968D8B43}" type="pres">
      <dgm:prSet presAssocID="{9A0E3570-791F-4DF0-83C7-E4AF27185B94}" presName="linear" presStyleCnt="0">
        <dgm:presLayoutVars>
          <dgm:animLvl val="lvl"/>
          <dgm:resizeHandles val="exact"/>
        </dgm:presLayoutVars>
      </dgm:prSet>
      <dgm:spPr/>
    </dgm:pt>
    <dgm:pt modelId="{94777DC6-210A-4238-B8CB-30859BE935B0}" type="pres">
      <dgm:prSet presAssocID="{EEC8A321-52C7-4157-8A04-1ED478F3BA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FB0510-ABAE-4248-9991-2BA80BE694A7}" type="pres">
      <dgm:prSet presAssocID="{EEC8A321-52C7-4157-8A04-1ED478F3BA5A}" presName="childText" presStyleLbl="revTx" presStyleIdx="0" presStyleCnt="4">
        <dgm:presLayoutVars>
          <dgm:bulletEnabled val="1"/>
        </dgm:presLayoutVars>
      </dgm:prSet>
      <dgm:spPr/>
    </dgm:pt>
    <dgm:pt modelId="{351D1293-26AD-4517-BBBE-B67E4689F379}" type="pres">
      <dgm:prSet presAssocID="{A7F7243A-86B2-4693-839C-E595D90232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18EAB1-906B-4690-9873-98914CBF70BF}" type="pres">
      <dgm:prSet presAssocID="{A7F7243A-86B2-4693-839C-E595D9023242}" presName="childText" presStyleLbl="revTx" presStyleIdx="1" presStyleCnt="4">
        <dgm:presLayoutVars>
          <dgm:bulletEnabled val="1"/>
        </dgm:presLayoutVars>
      </dgm:prSet>
      <dgm:spPr/>
    </dgm:pt>
    <dgm:pt modelId="{FB32E805-5A61-4B9D-8163-FD25FD6D8C46}" type="pres">
      <dgm:prSet presAssocID="{BCD96C66-BC26-4E66-BFD7-FDF356E8E9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029EF2-FEF6-4E0A-A56C-9E22A65BBC6C}" type="pres">
      <dgm:prSet presAssocID="{BCD96C66-BC26-4E66-BFD7-FDF356E8E907}" presName="childText" presStyleLbl="revTx" presStyleIdx="2" presStyleCnt="4">
        <dgm:presLayoutVars>
          <dgm:bulletEnabled val="1"/>
        </dgm:presLayoutVars>
      </dgm:prSet>
      <dgm:spPr/>
    </dgm:pt>
    <dgm:pt modelId="{704082A4-49F7-4A03-9427-44B1C4FD09D3}" type="pres">
      <dgm:prSet presAssocID="{415A6DC3-C7D0-4598-BBF7-76736DA55C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17B2C3-95AF-4806-8B8F-D5DE7A1D6D6C}" type="pres">
      <dgm:prSet presAssocID="{415A6DC3-C7D0-4598-BBF7-76736DA55C2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2EAD003-E377-4B3C-95F2-C8D48949FED3}" type="presOf" srcId="{80B53EEC-182A-4092-8F99-115831C19F64}" destId="{8A17B2C3-95AF-4806-8B8F-D5DE7A1D6D6C}" srcOrd="0" destOrd="3" presId="urn:microsoft.com/office/officeart/2005/8/layout/vList2"/>
    <dgm:cxn modelId="{D51AC004-B6E8-44B9-90BC-7F592EB9CD13}" type="presOf" srcId="{C47956AD-3890-42EC-A041-B3FBB7A73981}" destId="{8A17B2C3-95AF-4806-8B8F-D5DE7A1D6D6C}" srcOrd="0" destOrd="4" presId="urn:microsoft.com/office/officeart/2005/8/layout/vList2"/>
    <dgm:cxn modelId="{8A16AE05-ACB5-4511-B1EE-A488F46A7799}" type="presOf" srcId="{415A6DC3-C7D0-4598-BBF7-76736DA55C20}" destId="{704082A4-49F7-4A03-9427-44B1C4FD09D3}" srcOrd="0" destOrd="0" presId="urn:microsoft.com/office/officeart/2005/8/layout/vList2"/>
    <dgm:cxn modelId="{4F59080D-3D26-406A-AE2C-581877D3F29E}" type="presOf" srcId="{FA60B929-E0CE-4EFB-9A8D-0ABF4B925E06}" destId="{E218EAB1-906B-4690-9873-98914CBF70BF}" srcOrd="0" destOrd="0" presId="urn:microsoft.com/office/officeart/2005/8/layout/vList2"/>
    <dgm:cxn modelId="{F212DD18-19C2-4AC1-A34B-B9844F6F39D9}" srcId="{A7F7243A-86B2-4693-839C-E595D9023242}" destId="{A24372F2-1654-4FBC-B8E6-8A3B102BA041}" srcOrd="1" destOrd="0" parTransId="{CBABCBC5-33F1-494D-AC14-398C7CD39C55}" sibTransId="{D2E5AD7A-6652-44B3-A80A-C298F8141644}"/>
    <dgm:cxn modelId="{719DD423-DD85-4404-ADD2-73B5D67C8FFB}" srcId="{EEC8A321-52C7-4157-8A04-1ED478F3BA5A}" destId="{79E5933F-EF51-42E3-B91A-D7D96C2083C6}" srcOrd="0" destOrd="0" parTransId="{DB8106AF-1EE4-4D24-9AE6-55B541C7AA8D}" sibTransId="{FBB4DF69-4566-49A1-A1DA-866F9FDA3DF6}"/>
    <dgm:cxn modelId="{A3B5B426-6F38-448A-8BAE-52981FC8C2B8}" type="presOf" srcId="{33524E34-9CE9-456A-B503-A12C7CC083EC}" destId="{8A17B2C3-95AF-4806-8B8F-D5DE7A1D6D6C}" srcOrd="0" destOrd="1" presId="urn:microsoft.com/office/officeart/2005/8/layout/vList2"/>
    <dgm:cxn modelId="{08B92F35-FFEF-4DAB-9C20-EA4D720E0CFB}" srcId="{9A0E3570-791F-4DF0-83C7-E4AF27185B94}" destId="{EEC8A321-52C7-4157-8A04-1ED478F3BA5A}" srcOrd="0" destOrd="0" parTransId="{D47F9EDA-C6C1-42BA-A8F0-6D5B78918B87}" sibTransId="{392EA7C7-88EA-4B51-842D-8344FE391E39}"/>
    <dgm:cxn modelId="{DA019C38-2B19-4AB5-A705-DEBA1BF243A0}" srcId="{BCD96C66-BC26-4E66-BFD7-FDF356E8E907}" destId="{F9597C6F-19D4-4777-880C-E9C0EC27539C}" srcOrd="1" destOrd="0" parTransId="{95E35DD3-34D4-48F7-881D-5F213F1032F5}" sibTransId="{2DF2BEE6-F414-4771-9B8B-A829D3A7D2AA}"/>
    <dgm:cxn modelId="{32375C44-74EA-48CF-89AD-C0134CA89793}" type="presOf" srcId="{BCD96C66-BC26-4E66-BFD7-FDF356E8E907}" destId="{FB32E805-5A61-4B9D-8163-FD25FD6D8C46}" srcOrd="0" destOrd="0" presId="urn:microsoft.com/office/officeart/2005/8/layout/vList2"/>
    <dgm:cxn modelId="{C3A9A944-DBDF-4C03-AFD0-2097AC021307}" srcId="{BCD96C66-BC26-4E66-BFD7-FDF356E8E907}" destId="{BECD3996-1639-4B06-8B14-EE89CC4B0BE9}" srcOrd="2" destOrd="0" parTransId="{180D309E-8D34-462E-B84C-5BC4665027E1}" sibTransId="{BDBCEF2C-3FE6-4792-A500-8D93ED37BBFA}"/>
    <dgm:cxn modelId="{7C7BB046-DBD6-4FA6-963F-24360F1E59C0}" type="presOf" srcId="{7C9E071C-6092-40D9-AD3D-FC198C85DA06}" destId="{D1029EF2-FEF6-4E0A-A56C-9E22A65BBC6C}" srcOrd="0" destOrd="0" presId="urn:microsoft.com/office/officeart/2005/8/layout/vList2"/>
    <dgm:cxn modelId="{C3CB8248-C7DF-4A8F-AC5B-6B5EC908296A}" type="presOf" srcId="{52FFA2D1-64B4-4FA8-B0DD-DB62620ACE84}" destId="{90FB0510-ABAE-4248-9991-2BA80BE694A7}" srcOrd="0" destOrd="2" presId="urn:microsoft.com/office/officeart/2005/8/layout/vList2"/>
    <dgm:cxn modelId="{185E544C-5E63-4F05-B067-0F046152E9F3}" type="presOf" srcId="{033BBD08-3FA6-4330-AF83-AFDA18761890}" destId="{8A17B2C3-95AF-4806-8B8F-D5DE7A1D6D6C}" srcOrd="0" destOrd="2" presId="urn:microsoft.com/office/officeart/2005/8/layout/vList2"/>
    <dgm:cxn modelId="{C4B39450-F03D-471C-BA04-3548552E3687}" srcId="{BCD96C66-BC26-4E66-BFD7-FDF356E8E907}" destId="{7C9E071C-6092-40D9-AD3D-FC198C85DA06}" srcOrd="0" destOrd="0" parTransId="{4E9FACA1-AFC8-4C0A-9715-EF8D16967145}" sibTransId="{AA111BEE-D78B-442A-AB85-3A91CBBCFDE9}"/>
    <dgm:cxn modelId="{F4462A51-886E-4AAC-B864-52FB6C92AFBB}" type="presOf" srcId="{9B1FF5B1-05D9-4ACC-BC87-6CF02FF75E9C}" destId="{8A17B2C3-95AF-4806-8B8F-D5DE7A1D6D6C}" srcOrd="0" destOrd="0" presId="urn:microsoft.com/office/officeart/2005/8/layout/vList2"/>
    <dgm:cxn modelId="{EE112152-7CF1-4E77-8CC4-25C2361A221E}" type="presOf" srcId="{A24372F2-1654-4FBC-B8E6-8A3B102BA041}" destId="{E218EAB1-906B-4690-9873-98914CBF70BF}" srcOrd="0" destOrd="1" presId="urn:microsoft.com/office/officeart/2005/8/layout/vList2"/>
    <dgm:cxn modelId="{45E4D356-2679-49AB-AE69-FC07CA5CE3F9}" type="presOf" srcId="{79E5933F-EF51-42E3-B91A-D7D96C2083C6}" destId="{90FB0510-ABAE-4248-9991-2BA80BE694A7}" srcOrd="0" destOrd="0" presId="urn:microsoft.com/office/officeart/2005/8/layout/vList2"/>
    <dgm:cxn modelId="{2CF2FF76-E54F-4546-B897-236924899488}" type="presOf" srcId="{F9597C6F-19D4-4777-880C-E9C0EC27539C}" destId="{D1029EF2-FEF6-4E0A-A56C-9E22A65BBC6C}" srcOrd="0" destOrd="1" presId="urn:microsoft.com/office/officeart/2005/8/layout/vList2"/>
    <dgm:cxn modelId="{00485E58-883E-4661-8E3F-FB048EAA71C6}" srcId="{9A0E3570-791F-4DF0-83C7-E4AF27185B94}" destId="{BCD96C66-BC26-4E66-BFD7-FDF356E8E907}" srcOrd="2" destOrd="0" parTransId="{1E37CDC6-53CC-4C87-84BB-7ED6716A2751}" sibTransId="{214C5B6D-F292-4819-859A-AE7CFA197379}"/>
    <dgm:cxn modelId="{A4DEAA83-A54E-4863-A542-8EEB8CBB02F9}" type="presOf" srcId="{EEC8A321-52C7-4157-8A04-1ED478F3BA5A}" destId="{94777DC6-210A-4238-B8CB-30859BE935B0}" srcOrd="0" destOrd="0" presId="urn:microsoft.com/office/officeart/2005/8/layout/vList2"/>
    <dgm:cxn modelId="{7F9DB587-0538-4798-932F-0AF6E9C6D72D}" srcId="{415A6DC3-C7D0-4598-BBF7-76736DA55C20}" destId="{033BBD08-3FA6-4330-AF83-AFDA18761890}" srcOrd="2" destOrd="0" parTransId="{547D7FB7-3A09-4C2A-867C-F9BEFC04F128}" sibTransId="{8738E0C3-FA79-4C69-8254-B2247EC59887}"/>
    <dgm:cxn modelId="{B841BF8B-D42A-4BAB-A934-69F04FFA8062}" type="presOf" srcId="{9A0E3570-791F-4DF0-83C7-E4AF27185B94}" destId="{55A5381C-E5E4-4616-80DA-9B13968D8B43}" srcOrd="0" destOrd="0" presId="urn:microsoft.com/office/officeart/2005/8/layout/vList2"/>
    <dgm:cxn modelId="{0D35748E-6EC9-434A-8F48-EFD32207D008}" srcId="{A7F7243A-86B2-4693-839C-E595D9023242}" destId="{FA60B929-E0CE-4EFB-9A8D-0ABF4B925E06}" srcOrd="0" destOrd="0" parTransId="{A22D84D3-7377-43CE-A288-19D3E47E2681}" sibTransId="{8BAE8093-86EF-4543-B0C1-DC4F6F38E3AC}"/>
    <dgm:cxn modelId="{8227579D-3CC0-41FF-AC4F-C7964AD3712D}" srcId="{EEC8A321-52C7-4157-8A04-1ED478F3BA5A}" destId="{52FFA2D1-64B4-4FA8-B0DD-DB62620ACE84}" srcOrd="2" destOrd="0" parTransId="{C73E0F7D-7240-456E-BD33-2B119DEC6C18}" sibTransId="{11193434-31A0-488B-8313-4555E9AC4444}"/>
    <dgm:cxn modelId="{BBEB7B9F-5F25-47BA-A0BD-D33A5A2E26DE}" srcId="{415A6DC3-C7D0-4598-BBF7-76736DA55C20}" destId="{9B1FF5B1-05D9-4ACC-BC87-6CF02FF75E9C}" srcOrd="0" destOrd="0" parTransId="{87FE6A77-46EB-4FDF-BC43-972684D4B15A}" sibTransId="{042B9EC0-183E-45A0-909D-F6F07DEC59A3}"/>
    <dgm:cxn modelId="{04D9AB9F-842F-4B94-A810-AEE8B2448D3B}" srcId="{BCD96C66-BC26-4E66-BFD7-FDF356E8E907}" destId="{89D67AB8-9D66-44D6-A039-508FEBB58A5A}" srcOrd="3" destOrd="0" parTransId="{5DF8ACBA-A01D-4D29-A42C-D5B717387C1E}" sibTransId="{B039E737-4053-4754-8AFF-2D801597C323}"/>
    <dgm:cxn modelId="{829CAD9F-C7CF-43AE-B8C9-E77FEDA16A35}" srcId="{9A0E3570-791F-4DF0-83C7-E4AF27185B94}" destId="{A7F7243A-86B2-4693-839C-E595D9023242}" srcOrd="1" destOrd="0" parTransId="{EC88847D-2FE4-4FE5-88CD-EBC787E7D015}" sibTransId="{E708E1B0-025E-493D-B2B3-F8AFBEF92B3A}"/>
    <dgm:cxn modelId="{71FE27A0-AA13-4FC7-BC57-0A46EA7E0036}" type="presOf" srcId="{89D67AB8-9D66-44D6-A039-508FEBB58A5A}" destId="{D1029EF2-FEF6-4E0A-A56C-9E22A65BBC6C}" srcOrd="0" destOrd="3" presId="urn:microsoft.com/office/officeart/2005/8/layout/vList2"/>
    <dgm:cxn modelId="{BCAC23AB-71CE-4D84-A3D5-9CB0449DB07D}" srcId="{415A6DC3-C7D0-4598-BBF7-76736DA55C20}" destId="{33524E34-9CE9-456A-B503-A12C7CC083EC}" srcOrd="1" destOrd="0" parTransId="{D14DEF07-B38D-443B-8A77-35AD4BEBDF82}" sibTransId="{11DA46B6-4ACF-4C02-BE49-0CA517CF82FA}"/>
    <dgm:cxn modelId="{5C9E7BB7-B78C-44ED-A730-3FDEBEFBBE81}" srcId="{9A0E3570-791F-4DF0-83C7-E4AF27185B94}" destId="{415A6DC3-C7D0-4598-BBF7-76736DA55C20}" srcOrd="3" destOrd="0" parTransId="{4798521D-CC6F-4E92-BFF8-9BAA8D1C1775}" sibTransId="{644C1F35-FB38-40BC-A434-C166C173EA52}"/>
    <dgm:cxn modelId="{1CCD58BE-B97B-4C76-8AF6-8036E8DE0D11}" srcId="{415A6DC3-C7D0-4598-BBF7-76736DA55C20}" destId="{80B53EEC-182A-4092-8F99-115831C19F64}" srcOrd="3" destOrd="0" parTransId="{83063636-DCEB-426B-A7DC-91ECBAF85555}" sibTransId="{7B8F9AD0-5C72-45DC-89A3-1A3DE7FABBB9}"/>
    <dgm:cxn modelId="{110E08C1-320B-4581-A8E7-083CA7D8B31E}" srcId="{415A6DC3-C7D0-4598-BBF7-76736DA55C20}" destId="{C47956AD-3890-42EC-A041-B3FBB7A73981}" srcOrd="4" destOrd="0" parTransId="{16D0EA80-64F9-4AD3-A957-4B0B03A3162C}" sibTransId="{89ADECBF-D951-4A7F-8349-57F3AA254793}"/>
    <dgm:cxn modelId="{8C50EEC7-427B-41FA-AA9A-503462C144B6}" type="presOf" srcId="{BECD3996-1639-4B06-8B14-EE89CC4B0BE9}" destId="{D1029EF2-FEF6-4E0A-A56C-9E22A65BBC6C}" srcOrd="0" destOrd="2" presId="urn:microsoft.com/office/officeart/2005/8/layout/vList2"/>
    <dgm:cxn modelId="{5D6E24CC-7F28-4C40-A4B1-D3D54201EE36}" type="presOf" srcId="{A7F7243A-86B2-4693-839C-E595D9023242}" destId="{351D1293-26AD-4517-BBBE-B67E4689F379}" srcOrd="0" destOrd="0" presId="urn:microsoft.com/office/officeart/2005/8/layout/vList2"/>
    <dgm:cxn modelId="{A0A8CDD7-10D8-484C-A556-AE9AA3E74A3A}" type="presOf" srcId="{A7279873-BC11-4528-970A-479533A179CE}" destId="{90FB0510-ABAE-4248-9991-2BA80BE694A7}" srcOrd="0" destOrd="1" presId="urn:microsoft.com/office/officeart/2005/8/layout/vList2"/>
    <dgm:cxn modelId="{9FD542E9-D1AF-4F41-A175-90E907A31FC1}" srcId="{EEC8A321-52C7-4157-8A04-1ED478F3BA5A}" destId="{A7279873-BC11-4528-970A-479533A179CE}" srcOrd="1" destOrd="0" parTransId="{6FE7002E-35A8-496C-94D1-2F58F0735514}" sibTransId="{A7A114A9-C38B-44D1-80C2-E265D9DC0267}"/>
    <dgm:cxn modelId="{6A801784-65A7-4FC1-B498-3A91E8D0FBD7}" type="presParOf" srcId="{55A5381C-E5E4-4616-80DA-9B13968D8B43}" destId="{94777DC6-210A-4238-B8CB-30859BE935B0}" srcOrd="0" destOrd="0" presId="urn:microsoft.com/office/officeart/2005/8/layout/vList2"/>
    <dgm:cxn modelId="{6447AFE0-3DAE-439B-A490-D97C78CD1B9C}" type="presParOf" srcId="{55A5381C-E5E4-4616-80DA-9B13968D8B43}" destId="{90FB0510-ABAE-4248-9991-2BA80BE694A7}" srcOrd="1" destOrd="0" presId="urn:microsoft.com/office/officeart/2005/8/layout/vList2"/>
    <dgm:cxn modelId="{3EAB371B-E9E4-4C02-B67E-4118FDA8B291}" type="presParOf" srcId="{55A5381C-E5E4-4616-80DA-9B13968D8B43}" destId="{351D1293-26AD-4517-BBBE-B67E4689F379}" srcOrd="2" destOrd="0" presId="urn:microsoft.com/office/officeart/2005/8/layout/vList2"/>
    <dgm:cxn modelId="{CFDB3C67-A95B-47AE-AA3F-AA572961386D}" type="presParOf" srcId="{55A5381C-E5E4-4616-80DA-9B13968D8B43}" destId="{E218EAB1-906B-4690-9873-98914CBF70BF}" srcOrd="3" destOrd="0" presId="urn:microsoft.com/office/officeart/2005/8/layout/vList2"/>
    <dgm:cxn modelId="{F1A912EC-BCD1-4F26-996B-1A6B23792005}" type="presParOf" srcId="{55A5381C-E5E4-4616-80DA-9B13968D8B43}" destId="{FB32E805-5A61-4B9D-8163-FD25FD6D8C46}" srcOrd="4" destOrd="0" presId="urn:microsoft.com/office/officeart/2005/8/layout/vList2"/>
    <dgm:cxn modelId="{64BBBA07-83A5-4C64-B1A5-4CA257A748A6}" type="presParOf" srcId="{55A5381C-E5E4-4616-80DA-9B13968D8B43}" destId="{D1029EF2-FEF6-4E0A-A56C-9E22A65BBC6C}" srcOrd="5" destOrd="0" presId="urn:microsoft.com/office/officeart/2005/8/layout/vList2"/>
    <dgm:cxn modelId="{9CB81E74-1930-495C-8E44-2BC50EEDA407}" type="presParOf" srcId="{55A5381C-E5E4-4616-80DA-9B13968D8B43}" destId="{704082A4-49F7-4A03-9427-44B1C4FD09D3}" srcOrd="6" destOrd="0" presId="urn:microsoft.com/office/officeart/2005/8/layout/vList2"/>
    <dgm:cxn modelId="{D25896E5-5B7B-4099-AF35-A302ADFC579C}" type="presParOf" srcId="{55A5381C-E5E4-4616-80DA-9B13968D8B43}" destId="{8A17B2C3-95AF-4806-8B8F-D5DE7A1D6D6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7875C-FF11-4A9F-AA0C-119112951777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2175765-14BD-467A-B2E8-40CF9F1CADE2}">
      <dgm:prSet/>
      <dgm:spPr/>
      <dgm:t>
        <a:bodyPr/>
        <a:lstStyle/>
        <a:p>
          <a:r>
            <a:rPr lang="en-GB"/>
            <a:t>Initial Release 2005</a:t>
          </a:r>
          <a:endParaRPr lang="en-US"/>
        </a:p>
      </dgm:t>
    </dgm:pt>
    <dgm:pt modelId="{0C9F91EF-2146-433D-B45E-799207289D2D}" type="parTrans" cxnId="{49DDA6DC-81EF-4EC6-9238-61146263A2CA}">
      <dgm:prSet/>
      <dgm:spPr/>
      <dgm:t>
        <a:bodyPr/>
        <a:lstStyle/>
        <a:p>
          <a:endParaRPr lang="en-US"/>
        </a:p>
      </dgm:t>
    </dgm:pt>
    <dgm:pt modelId="{D31150F3-E698-46B6-9198-452A694E8A9C}" type="sibTrans" cxnId="{49DDA6DC-81EF-4EC6-9238-61146263A2CA}">
      <dgm:prSet/>
      <dgm:spPr/>
      <dgm:t>
        <a:bodyPr/>
        <a:lstStyle/>
        <a:p>
          <a:endParaRPr lang="en-US"/>
        </a:p>
      </dgm:t>
    </dgm:pt>
    <dgm:pt modelId="{00FC68BB-6CDD-4134-9EBC-1022E6F17F66}">
      <dgm:prSet/>
      <dgm:spPr/>
      <dgm:t>
        <a:bodyPr/>
        <a:lstStyle/>
        <a:p>
          <a:r>
            <a:rPr lang="en-GB"/>
            <a:t>Author: Linus Torvalds</a:t>
          </a:r>
          <a:endParaRPr lang="en-US"/>
        </a:p>
      </dgm:t>
    </dgm:pt>
    <dgm:pt modelId="{E1351D18-916E-4F93-9399-6023DEE8DD53}" type="parTrans" cxnId="{FB226636-DF9D-4844-8FB9-E110AB9C6F0F}">
      <dgm:prSet/>
      <dgm:spPr/>
      <dgm:t>
        <a:bodyPr/>
        <a:lstStyle/>
        <a:p>
          <a:endParaRPr lang="en-US"/>
        </a:p>
      </dgm:t>
    </dgm:pt>
    <dgm:pt modelId="{C8067293-7658-4AB3-AF41-7CE03809A68F}" type="sibTrans" cxnId="{FB226636-DF9D-4844-8FB9-E110AB9C6F0F}">
      <dgm:prSet/>
      <dgm:spPr/>
      <dgm:t>
        <a:bodyPr/>
        <a:lstStyle/>
        <a:p>
          <a:endParaRPr lang="en-US"/>
        </a:p>
      </dgm:t>
    </dgm:pt>
    <dgm:pt modelId="{A0B1DC2F-F2A6-4CD3-B26A-1ACE496D339B}">
      <dgm:prSet/>
      <dgm:spPr/>
      <dgm:t>
        <a:bodyPr/>
        <a:lstStyle/>
        <a:p>
          <a:r>
            <a:rPr lang="en-GB" dirty="0"/>
            <a:t>Main purpose: Many developers can safely and easily manage Linux kernel code offline and online</a:t>
          </a:r>
          <a:endParaRPr lang="en-US" dirty="0"/>
        </a:p>
      </dgm:t>
    </dgm:pt>
    <dgm:pt modelId="{A4C8985F-7950-43E2-98EE-6BFEF4E91CED}" type="parTrans" cxnId="{C50CBB28-D14C-4BD4-8DF2-61DEB52F5A6D}">
      <dgm:prSet/>
      <dgm:spPr/>
      <dgm:t>
        <a:bodyPr/>
        <a:lstStyle/>
        <a:p>
          <a:endParaRPr lang="en-US"/>
        </a:p>
      </dgm:t>
    </dgm:pt>
    <dgm:pt modelId="{4AEFDB86-B731-472E-8020-2D8181E211AF}" type="sibTrans" cxnId="{C50CBB28-D14C-4BD4-8DF2-61DEB52F5A6D}">
      <dgm:prSet/>
      <dgm:spPr/>
      <dgm:t>
        <a:bodyPr/>
        <a:lstStyle/>
        <a:p>
          <a:endParaRPr lang="en-US"/>
        </a:p>
      </dgm:t>
    </dgm:pt>
    <dgm:pt modelId="{66E65FF0-0548-4E62-8565-A4640995CAAF}">
      <dgm:prSet/>
      <dgm:spPr/>
      <dgm:t>
        <a:bodyPr/>
        <a:lstStyle/>
        <a:p>
          <a:r>
            <a:rPr lang="en-GB"/>
            <a:t>Multiple devs works on same code</a:t>
          </a:r>
          <a:endParaRPr lang="en-US"/>
        </a:p>
      </dgm:t>
    </dgm:pt>
    <dgm:pt modelId="{95C9DE78-3657-4EAE-A41A-2D4A447F4DC6}" type="parTrans" cxnId="{7AFB7086-9D9E-4FB6-9557-00392C497191}">
      <dgm:prSet/>
      <dgm:spPr/>
      <dgm:t>
        <a:bodyPr/>
        <a:lstStyle/>
        <a:p>
          <a:endParaRPr lang="en-US"/>
        </a:p>
      </dgm:t>
    </dgm:pt>
    <dgm:pt modelId="{7DF73913-7DBC-4486-9B35-16BAB40D749E}" type="sibTrans" cxnId="{7AFB7086-9D9E-4FB6-9557-00392C497191}">
      <dgm:prSet/>
      <dgm:spPr/>
      <dgm:t>
        <a:bodyPr/>
        <a:lstStyle/>
        <a:p>
          <a:endParaRPr lang="en-US"/>
        </a:p>
      </dgm:t>
    </dgm:pt>
    <dgm:pt modelId="{3982DDBB-CF2C-464C-A00B-86B9F51F4D21}">
      <dgm:prSet/>
      <dgm:spPr/>
      <dgm:t>
        <a:bodyPr/>
        <a:lstStyle/>
        <a:p>
          <a:r>
            <a:rPr lang="en-GB"/>
            <a:t>Easily solve conflicts</a:t>
          </a:r>
          <a:endParaRPr lang="en-US"/>
        </a:p>
      </dgm:t>
    </dgm:pt>
    <dgm:pt modelId="{E0588F65-3295-4C3E-930D-57E56193F616}" type="parTrans" cxnId="{DAE660E4-C9DB-450C-B3A6-F5FE5BCC0F0B}">
      <dgm:prSet/>
      <dgm:spPr/>
      <dgm:t>
        <a:bodyPr/>
        <a:lstStyle/>
        <a:p>
          <a:endParaRPr lang="en-US"/>
        </a:p>
      </dgm:t>
    </dgm:pt>
    <dgm:pt modelId="{4CB35CC9-4A07-45C6-9239-3B2291186244}" type="sibTrans" cxnId="{DAE660E4-C9DB-450C-B3A6-F5FE5BCC0F0B}">
      <dgm:prSet/>
      <dgm:spPr/>
      <dgm:t>
        <a:bodyPr/>
        <a:lstStyle/>
        <a:p>
          <a:endParaRPr lang="en-US"/>
        </a:p>
      </dgm:t>
    </dgm:pt>
    <dgm:pt modelId="{36F3C39F-7B43-4466-9D52-79BE19EC452C}">
      <dgm:prSet/>
      <dgm:spPr/>
      <dgm:t>
        <a:bodyPr/>
        <a:lstStyle/>
        <a:p>
          <a:r>
            <a:rPr lang="en-GB"/>
            <a:t>Work online or offline</a:t>
          </a:r>
          <a:endParaRPr lang="en-US"/>
        </a:p>
      </dgm:t>
    </dgm:pt>
    <dgm:pt modelId="{5D1A90C0-2FCF-4B16-99EF-83A8AE624E3E}" type="parTrans" cxnId="{40DF4813-5CA5-410B-AB4F-7A30807FD5BD}">
      <dgm:prSet/>
      <dgm:spPr/>
      <dgm:t>
        <a:bodyPr/>
        <a:lstStyle/>
        <a:p>
          <a:endParaRPr lang="en-US"/>
        </a:p>
      </dgm:t>
    </dgm:pt>
    <dgm:pt modelId="{1984037F-BF97-4DAF-B24C-C9D59AAEE27D}" type="sibTrans" cxnId="{40DF4813-5CA5-410B-AB4F-7A30807FD5BD}">
      <dgm:prSet/>
      <dgm:spPr/>
      <dgm:t>
        <a:bodyPr/>
        <a:lstStyle/>
        <a:p>
          <a:endParaRPr lang="en-US"/>
        </a:p>
      </dgm:t>
    </dgm:pt>
    <dgm:pt modelId="{F5634FA5-D9F2-41E0-A5C1-A2DCC6C267B9}">
      <dgm:prSet/>
      <dgm:spPr/>
      <dgm:t>
        <a:bodyPr/>
        <a:lstStyle/>
        <a:p>
          <a:r>
            <a:rPr lang="en-GB"/>
            <a:t>Modern features to manage branches/layers</a:t>
          </a:r>
          <a:endParaRPr lang="en-US"/>
        </a:p>
      </dgm:t>
    </dgm:pt>
    <dgm:pt modelId="{46A436DB-BB08-4FE0-90C4-FB569FF3E65E}" type="parTrans" cxnId="{204F0FEE-F6EA-4C5B-A1E1-3D76682547B2}">
      <dgm:prSet/>
      <dgm:spPr/>
      <dgm:t>
        <a:bodyPr/>
        <a:lstStyle/>
        <a:p>
          <a:endParaRPr lang="en-US"/>
        </a:p>
      </dgm:t>
    </dgm:pt>
    <dgm:pt modelId="{A17827AC-6C17-4B29-AE9B-ABB81BEA9C4E}" type="sibTrans" cxnId="{204F0FEE-F6EA-4C5B-A1E1-3D76682547B2}">
      <dgm:prSet/>
      <dgm:spPr/>
      <dgm:t>
        <a:bodyPr/>
        <a:lstStyle/>
        <a:p>
          <a:endParaRPr lang="en-US"/>
        </a:p>
      </dgm:t>
    </dgm:pt>
    <dgm:pt modelId="{5A5CAE61-C206-4EFA-93D5-1F3925D47A2B}" type="pres">
      <dgm:prSet presAssocID="{2E47875C-FF11-4A9F-AA0C-11911295177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8D2E40-8F14-4274-84DF-75B8024DE824}" type="pres">
      <dgm:prSet presAssocID="{42175765-14BD-467A-B2E8-40CF9F1CADE2}" presName="root1" presStyleCnt="0"/>
      <dgm:spPr/>
    </dgm:pt>
    <dgm:pt modelId="{3D10C39B-5097-4952-BC0F-B257E9200300}" type="pres">
      <dgm:prSet presAssocID="{42175765-14BD-467A-B2E8-40CF9F1CADE2}" presName="LevelOneTextNode" presStyleLbl="node0" presStyleIdx="0" presStyleCnt="3">
        <dgm:presLayoutVars>
          <dgm:chPref val="3"/>
        </dgm:presLayoutVars>
      </dgm:prSet>
      <dgm:spPr/>
    </dgm:pt>
    <dgm:pt modelId="{2BBB7978-C402-4342-B510-E9A3BF549EC6}" type="pres">
      <dgm:prSet presAssocID="{42175765-14BD-467A-B2E8-40CF9F1CADE2}" presName="level2hierChild" presStyleCnt="0"/>
      <dgm:spPr/>
    </dgm:pt>
    <dgm:pt modelId="{47682115-96D0-4EBF-955F-6E310BC967FC}" type="pres">
      <dgm:prSet presAssocID="{00FC68BB-6CDD-4134-9EBC-1022E6F17F66}" presName="root1" presStyleCnt="0"/>
      <dgm:spPr/>
    </dgm:pt>
    <dgm:pt modelId="{43AAB4C6-AEDA-43E3-8211-22D3E3C303EF}" type="pres">
      <dgm:prSet presAssocID="{00FC68BB-6CDD-4134-9EBC-1022E6F17F66}" presName="LevelOneTextNode" presStyleLbl="node0" presStyleIdx="1" presStyleCnt="3">
        <dgm:presLayoutVars>
          <dgm:chPref val="3"/>
        </dgm:presLayoutVars>
      </dgm:prSet>
      <dgm:spPr/>
    </dgm:pt>
    <dgm:pt modelId="{856956A9-FBC3-497F-A416-4B3BD447BE08}" type="pres">
      <dgm:prSet presAssocID="{00FC68BB-6CDD-4134-9EBC-1022E6F17F66}" presName="level2hierChild" presStyleCnt="0"/>
      <dgm:spPr/>
    </dgm:pt>
    <dgm:pt modelId="{1C48383D-21EC-4475-AE05-0EF01000064F}" type="pres">
      <dgm:prSet presAssocID="{A0B1DC2F-F2A6-4CD3-B26A-1ACE496D339B}" presName="root1" presStyleCnt="0"/>
      <dgm:spPr/>
    </dgm:pt>
    <dgm:pt modelId="{C3102EBB-A06C-464B-8E3A-42859C39B71E}" type="pres">
      <dgm:prSet presAssocID="{A0B1DC2F-F2A6-4CD3-B26A-1ACE496D339B}" presName="LevelOneTextNode" presStyleLbl="node0" presStyleIdx="2" presStyleCnt="3">
        <dgm:presLayoutVars>
          <dgm:chPref val="3"/>
        </dgm:presLayoutVars>
      </dgm:prSet>
      <dgm:spPr/>
    </dgm:pt>
    <dgm:pt modelId="{B8549C29-6C55-41BC-9C34-85BE73DC3A39}" type="pres">
      <dgm:prSet presAssocID="{A0B1DC2F-F2A6-4CD3-B26A-1ACE496D339B}" presName="level2hierChild" presStyleCnt="0"/>
      <dgm:spPr/>
    </dgm:pt>
    <dgm:pt modelId="{B3B4ED3B-79C1-42DB-906C-9B1862CDE121}" type="pres">
      <dgm:prSet presAssocID="{95C9DE78-3657-4EAE-A41A-2D4A447F4DC6}" presName="conn2-1" presStyleLbl="parChTrans1D2" presStyleIdx="0" presStyleCnt="4"/>
      <dgm:spPr/>
    </dgm:pt>
    <dgm:pt modelId="{7AE6BF23-B53D-457D-B311-E8A8C0DEAFEE}" type="pres">
      <dgm:prSet presAssocID="{95C9DE78-3657-4EAE-A41A-2D4A447F4DC6}" presName="connTx" presStyleLbl="parChTrans1D2" presStyleIdx="0" presStyleCnt="4"/>
      <dgm:spPr/>
    </dgm:pt>
    <dgm:pt modelId="{27811AC1-B218-49F4-BD53-CCA50C10B41C}" type="pres">
      <dgm:prSet presAssocID="{66E65FF0-0548-4E62-8565-A4640995CAAF}" presName="root2" presStyleCnt="0"/>
      <dgm:spPr/>
    </dgm:pt>
    <dgm:pt modelId="{BBDC969C-B6F9-42AB-A33C-0A96D0613E18}" type="pres">
      <dgm:prSet presAssocID="{66E65FF0-0548-4E62-8565-A4640995CAAF}" presName="LevelTwoTextNode" presStyleLbl="node2" presStyleIdx="0" presStyleCnt="4">
        <dgm:presLayoutVars>
          <dgm:chPref val="3"/>
        </dgm:presLayoutVars>
      </dgm:prSet>
      <dgm:spPr/>
    </dgm:pt>
    <dgm:pt modelId="{7376A322-9E95-4AF0-9ADF-FBCB1B598463}" type="pres">
      <dgm:prSet presAssocID="{66E65FF0-0548-4E62-8565-A4640995CAAF}" presName="level3hierChild" presStyleCnt="0"/>
      <dgm:spPr/>
    </dgm:pt>
    <dgm:pt modelId="{5CD8EB1B-D5FA-4AE7-A533-52B8B853FDFB}" type="pres">
      <dgm:prSet presAssocID="{E0588F65-3295-4C3E-930D-57E56193F616}" presName="conn2-1" presStyleLbl="parChTrans1D2" presStyleIdx="1" presStyleCnt="4"/>
      <dgm:spPr/>
    </dgm:pt>
    <dgm:pt modelId="{0C3A1297-4D0F-4956-AAE6-71A0DB1A66C3}" type="pres">
      <dgm:prSet presAssocID="{E0588F65-3295-4C3E-930D-57E56193F616}" presName="connTx" presStyleLbl="parChTrans1D2" presStyleIdx="1" presStyleCnt="4"/>
      <dgm:spPr/>
    </dgm:pt>
    <dgm:pt modelId="{1E63F9EF-EA10-4BC5-9B30-B6EAF046EDCE}" type="pres">
      <dgm:prSet presAssocID="{3982DDBB-CF2C-464C-A00B-86B9F51F4D21}" presName="root2" presStyleCnt="0"/>
      <dgm:spPr/>
    </dgm:pt>
    <dgm:pt modelId="{65502807-F81D-4E10-B583-4A3C1B6E7C09}" type="pres">
      <dgm:prSet presAssocID="{3982DDBB-CF2C-464C-A00B-86B9F51F4D21}" presName="LevelTwoTextNode" presStyleLbl="node2" presStyleIdx="1" presStyleCnt="4">
        <dgm:presLayoutVars>
          <dgm:chPref val="3"/>
        </dgm:presLayoutVars>
      </dgm:prSet>
      <dgm:spPr/>
    </dgm:pt>
    <dgm:pt modelId="{C1F623EA-4BF8-4F96-9292-D51BCC6E0498}" type="pres">
      <dgm:prSet presAssocID="{3982DDBB-CF2C-464C-A00B-86B9F51F4D21}" presName="level3hierChild" presStyleCnt="0"/>
      <dgm:spPr/>
    </dgm:pt>
    <dgm:pt modelId="{FAF00242-345B-42FA-992A-B2A4199F3F4C}" type="pres">
      <dgm:prSet presAssocID="{5D1A90C0-2FCF-4B16-99EF-83A8AE624E3E}" presName="conn2-1" presStyleLbl="parChTrans1D2" presStyleIdx="2" presStyleCnt="4"/>
      <dgm:spPr/>
    </dgm:pt>
    <dgm:pt modelId="{307E74C5-A4B8-4CE2-B9C5-9CACE2D85E04}" type="pres">
      <dgm:prSet presAssocID="{5D1A90C0-2FCF-4B16-99EF-83A8AE624E3E}" presName="connTx" presStyleLbl="parChTrans1D2" presStyleIdx="2" presStyleCnt="4"/>
      <dgm:spPr/>
    </dgm:pt>
    <dgm:pt modelId="{0BC8036F-07A4-454B-86EA-A7B38D6A1B31}" type="pres">
      <dgm:prSet presAssocID="{36F3C39F-7B43-4466-9D52-79BE19EC452C}" presName="root2" presStyleCnt="0"/>
      <dgm:spPr/>
    </dgm:pt>
    <dgm:pt modelId="{A93F06F5-6AFC-4CD0-BCE0-79447C2B3FD8}" type="pres">
      <dgm:prSet presAssocID="{36F3C39F-7B43-4466-9D52-79BE19EC452C}" presName="LevelTwoTextNode" presStyleLbl="node2" presStyleIdx="2" presStyleCnt="4">
        <dgm:presLayoutVars>
          <dgm:chPref val="3"/>
        </dgm:presLayoutVars>
      </dgm:prSet>
      <dgm:spPr/>
    </dgm:pt>
    <dgm:pt modelId="{C468701B-20EB-470C-824E-6736C20AB359}" type="pres">
      <dgm:prSet presAssocID="{36F3C39F-7B43-4466-9D52-79BE19EC452C}" presName="level3hierChild" presStyleCnt="0"/>
      <dgm:spPr/>
    </dgm:pt>
    <dgm:pt modelId="{1E721F3B-DD16-4AB7-9689-6127F9F55A61}" type="pres">
      <dgm:prSet presAssocID="{46A436DB-BB08-4FE0-90C4-FB569FF3E65E}" presName="conn2-1" presStyleLbl="parChTrans1D2" presStyleIdx="3" presStyleCnt="4"/>
      <dgm:spPr/>
    </dgm:pt>
    <dgm:pt modelId="{D1A2358C-2995-4ECD-9846-AA76A22692F8}" type="pres">
      <dgm:prSet presAssocID="{46A436DB-BB08-4FE0-90C4-FB569FF3E65E}" presName="connTx" presStyleLbl="parChTrans1D2" presStyleIdx="3" presStyleCnt="4"/>
      <dgm:spPr/>
    </dgm:pt>
    <dgm:pt modelId="{BD8E5F4E-5A37-4196-B0EF-A9D53A19AB6C}" type="pres">
      <dgm:prSet presAssocID="{F5634FA5-D9F2-41E0-A5C1-A2DCC6C267B9}" presName="root2" presStyleCnt="0"/>
      <dgm:spPr/>
    </dgm:pt>
    <dgm:pt modelId="{462D156A-D3F2-4DB4-9F04-A87C0E393362}" type="pres">
      <dgm:prSet presAssocID="{F5634FA5-D9F2-41E0-A5C1-A2DCC6C267B9}" presName="LevelTwoTextNode" presStyleLbl="node2" presStyleIdx="3" presStyleCnt="4">
        <dgm:presLayoutVars>
          <dgm:chPref val="3"/>
        </dgm:presLayoutVars>
      </dgm:prSet>
      <dgm:spPr/>
    </dgm:pt>
    <dgm:pt modelId="{1554E980-E973-4733-8C37-E41B88C76E79}" type="pres">
      <dgm:prSet presAssocID="{F5634FA5-D9F2-41E0-A5C1-A2DCC6C267B9}" presName="level3hierChild" presStyleCnt="0"/>
      <dgm:spPr/>
    </dgm:pt>
  </dgm:ptLst>
  <dgm:cxnLst>
    <dgm:cxn modelId="{8121520C-AC9B-4EDD-AF03-18487850B2C2}" type="presOf" srcId="{46A436DB-BB08-4FE0-90C4-FB569FF3E65E}" destId="{1E721F3B-DD16-4AB7-9689-6127F9F55A61}" srcOrd="0" destOrd="0" presId="urn:microsoft.com/office/officeart/2005/8/layout/hierarchy2"/>
    <dgm:cxn modelId="{40DF4813-5CA5-410B-AB4F-7A30807FD5BD}" srcId="{A0B1DC2F-F2A6-4CD3-B26A-1ACE496D339B}" destId="{36F3C39F-7B43-4466-9D52-79BE19EC452C}" srcOrd="2" destOrd="0" parTransId="{5D1A90C0-2FCF-4B16-99EF-83A8AE624E3E}" sibTransId="{1984037F-BF97-4DAF-B24C-C9D59AAEE27D}"/>
    <dgm:cxn modelId="{D2EAC517-5989-45C1-BBBD-8E483AABDE0B}" type="presOf" srcId="{5D1A90C0-2FCF-4B16-99EF-83A8AE624E3E}" destId="{307E74C5-A4B8-4CE2-B9C5-9CACE2D85E04}" srcOrd="1" destOrd="0" presId="urn:microsoft.com/office/officeart/2005/8/layout/hierarchy2"/>
    <dgm:cxn modelId="{09C1E81C-A1F7-4054-90ED-C2AF1C59099B}" type="presOf" srcId="{46A436DB-BB08-4FE0-90C4-FB569FF3E65E}" destId="{D1A2358C-2995-4ECD-9846-AA76A22692F8}" srcOrd="1" destOrd="0" presId="urn:microsoft.com/office/officeart/2005/8/layout/hierarchy2"/>
    <dgm:cxn modelId="{C50CBB28-D14C-4BD4-8DF2-61DEB52F5A6D}" srcId="{2E47875C-FF11-4A9F-AA0C-119112951777}" destId="{A0B1DC2F-F2A6-4CD3-B26A-1ACE496D339B}" srcOrd="2" destOrd="0" parTransId="{A4C8985F-7950-43E2-98EE-6BFEF4E91CED}" sibTransId="{4AEFDB86-B731-472E-8020-2D8181E211AF}"/>
    <dgm:cxn modelId="{0FAB4035-6AF5-4DD5-82F5-80A6F7198759}" type="presOf" srcId="{42175765-14BD-467A-B2E8-40CF9F1CADE2}" destId="{3D10C39B-5097-4952-BC0F-B257E9200300}" srcOrd="0" destOrd="0" presId="urn:microsoft.com/office/officeart/2005/8/layout/hierarchy2"/>
    <dgm:cxn modelId="{FB226636-DF9D-4844-8FB9-E110AB9C6F0F}" srcId="{2E47875C-FF11-4A9F-AA0C-119112951777}" destId="{00FC68BB-6CDD-4134-9EBC-1022E6F17F66}" srcOrd="1" destOrd="0" parTransId="{E1351D18-916E-4F93-9399-6023DEE8DD53}" sibTransId="{C8067293-7658-4AB3-AF41-7CE03809A68F}"/>
    <dgm:cxn modelId="{F06FC338-4788-4A96-ABED-5E3E8D0C5ADB}" type="presOf" srcId="{95C9DE78-3657-4EAE-A41A-2D4A447F4DC6}" destId="{B3B4ED3B-79C1-42DB-906C-9B1862CDE121}" srcOrd="0" destOrd="0" presId="urn:microsoft.com/office/officeart/2005/8/layout/hierarchy2"/>
    <dgm:cxn modelId="{2B65EB65-4B64-425A-8037-8289DD250495}" type="presOf" srcId="{66E65FF0-0548-4E62-8565-A4640995CAAF}" destId="{BBDC969C-B6F9-42AB-A33C-0A96D0613E18}" srcOrd="0" destOrd="0" presId="urn:microsoft.com/office/officeart/2005/8/layout/hierarchy2"/>
    <dgm:cxn modelId="{7623D967-C209-486B-8D01-15F6300999EC}" type="presOf" srcId="{5D1A90C0-2FCF-4B16-99EF-83A8AE624E3E}" destId="{FAF00242-345B-42FA-992A-B2A4199F3F4C}" srcOrd="0" destOrd="0" presId="urn:microsoft.com/office/officeart/2005/8/layout/hierarchy2"/>
    <dgm:cxn modelId="{D9DA4A71-C3CF-4605-852A-FD1D9DAA03D0}" type="presOf" srcId="{E0588F65-3295-4C3E-930D-57E56193F616}" destId="{5CD8EB1B-D5FA-4AE7-A533-52B8B853FDFB}" srcOrd="0" destOrd="0" presId="urn:microsoft.com/office/officeart/2005/8/layout/hierarchy2"/>
    <dgm:cxn modelId="{537EA753-191F-4F0F-A80C-838B99F0E267}" type="presOf" srcId="{95C9DE78-3657-4EAE-A41A-2D4A447F4DC6}" destId="{7AE6BF23-B53D-457D-B311-E8A8C0DEAFEE}" srcOrd="1" destOrd="0" presId="urn:microsoft.com/office/officeart/2005/8/layout/hierarchy2"/>
    <dgm:cxn modelId="{27A0E97B-5C5E-407A-9869-57AB1C3EC714}" type="presOf" srcId="{F5634FA5-D9F2-41E0-A5C1-A2DCC6C267B9}" destId="{462D156A-D3F2-4DB4-9F04-A87C0E393362}" srcOrd="0" destOrd="0" presId="urn:microsoft.com/office/officeart/2005/8/layout/hierarchy2"/>
    <dgm:cxn modelId="{7AFB7086-9D9E-4FB6-9557-00392C497191}" srcId="{A0B1DC2F-F2A6-4CD3-B26A-1ACE496D339B}" destId="{66E65FF0-0548-4E62-8565-A4640995CAAF}" srcOrd="0" destOrd="0" parTransId="{95C9DE78-3657-4EAE-A41A-2D4A447F4DC6}" sibTransId="{7DF73913-7DBC-4486-9B35-16BAB40D749E}"/>
    <dgm:cxn modelId="{7D8CE59C-FF39-487B-B102-8F518C503E4D}" type="presOf" srcId="{3982DDBB-CF2C-464C-A00B-86B9F51F4D21}" destId="{65502807-F81D-4E10-B583-4A3C1B6E7C09}" srcOrd="0" destOrd="0" presId="urn:microsoft.com/office/officeart/2005/8/layout/hierarchy2"/>
    <dgm:cxn modelId="{2749A19E-3158-4C66-9B53-64F416E04185}" type="presOf" srcId="{E0588F65-3295-4C3E-930D-57E56193F616}" destId="{0C3A1297-4D0F-4956-AAE6-71A0DB1A66C3}" srcOrd="1" destOrd="0" presId="urn:microsoft.com/office/officeart/2005/8/layout/hierarchy2"/>
    <dgm:cxn modelId="{C0B9D1AC-13A7-4985-8974-6EAD00CFB6D5}" type="presOf" srcId="{2E47875C-FF11-4A9F-AA0C-119112951777}" destId="{5A5CAE61-C206-4EFA-93D5-1F3925D47A2B}" srcOrd="0" destOrd="0" presId="urn:microsoft.com/office/officeart/2005/8/layout/hierarchy2"/>
    <dgm:cxn modelId="{D426F8B6-FBB4-4BA7-8F26-1CB1F1921943}" type="presOf" srcId="{36F3C39F-7B43-4466-9D52-79BE19EC452C}" destId="{A93F06F5-6AFC-4CD0-BCE0-79447C2B3FD8}" srcOrd="0" destOrd="0" presId="urn:microsoft.com/office/officeart/2005/8/layout/hierarchy2"/>
    <dgm:cxn modelId="{8186FDD5-1222-4FE7-915F-947636FF6E10}" type="presOf" srcId="{A0B1DC2F-F2A6-4CD3-B26A-1ACE496D339B}" destId="{C3102EBB-A06C-464B-8E3A-42859C39B71E}" srcOrd="0" destOrd="0" presId="urn:microsoft.com/office/officeart/2005/8/layout/hierarchy2"/>
    <dgm:cxn modelId="{49DDA6DC-81EF-4EC6-9238-61146263A2CA}" srcId="{2E47875C-FF11-4A9F-AA0C-119112951777}" destId="{42175765-14BD-467A-B2E8-40CF9F1CADE2}" srcOrd="0" destOrd="0" parTransId="{0C9F91EF-2146-433D-B45E-799207289D2D}" sibTransId="{D31150F3-E698-46B6-9198-452A694E8A9C}"/>
    <dgm:cxn modelId="{DAE660E4-C9DB-450C-B3A6-F5FE5BCC0F0B}" srcId="{A0B1DC2F-F2A6-4CD3-B26A-1ACE496D339B}" destId="{3982DDBB-CF2C-464C-A00B-86B9F51F4D21}" srcOrd="1" destOrd="0" parTransId="{E0588F65-3295-4C3E-930D-57E56193F616}" sibTransId="{4CB35CC9-4A07-45C6-9239-3B2291186244}"/>
    <dgm:cxn modelId="{3F94B5E8-4E33-4C19-BDE4-C642C00BA6B3}" type="presOf" srcId="{00FC68BB-6CDD-4134-9EBC-1022E6F17F66}" destId="{43AAB4C6-AEDA-43E3-8211-22D3E3C303EF}" srcOrd="0" destOrd="0" presId="urn:microsoft.com/office/officeart/2005/8/layout/hierarchy2"/>
    <dgm:cxn modelId="{204F0FEE-F6EA-4C5B-A1E1-3D76682547B2}" srcId="{A0B1DC2F-F2A6-4CD3-B26A-1ACE496D339B}" destId="{F5634FA5-D9F2-41E0-A5C1-A2DCC6C267B9}" srcOrd="3" destOrd="0" parTransId="{46A436DB-BB08-4FE0-90C4-FB569FF3E65E}" sibTransId="{A17827AC-6C17-4B29-AE9B-ABB81BEA9C4E}"/>
    <dgm:cxn modelId="{74CAF621-C94E-44A6-A67F-B345E7074FE5}" type="presParOf" srcId="{5A5CAE61-C206-4EFA-93D5-1F3925D47A2B}" destId="{B28D2E40-8F14-4274-84DF-75B8024DE824}" srcOrd="0" destOrd="0" presId="urn:microsoft.com/office/officeart/2005/8/layout/hierarchy2"/>
    <dgm:cxn modelId="{222F0B59-F189-4844-878D-72D5AC3ADE8F}" type="presParOf" srcId="{B28D2E40-8F14-4274-84DF-75B8024DE824}" destId="{3D10C39B-5097-4952-BC0F-B257E9200300}" srcOrd="0" destOrd="0" presId="urn:microsoft.com/office/officeart/2005/8/layout/hierarchy2"/>
    <dgm:cxn modelId="{330D3E87-E7B8-4D97-A3ED-C315DB945546}" type="presParOf" srcId="{B28D2E40-8F14-4274-84DF-75B8024DE824}" destId="{2BBB7978-C402-4342-B510-E9A3BF549EC6}" srcOrd="1" destOrd="0" presId="urn:microsoft.com/office/officeart/2005/8/layout/hierarchy2"/>
    <dgm:cxn modelId="{98AE7519-C7B1-4F57-AD9B-6923299C6AD0}" type="presParOf" srcId="{5A5CAE61-C206-4EFA-93D5-1F3925D47A2B}" destId="{47682115-96D0-4EBF-955F-6E310BC967FC}" srcOrd="1" destOrd="0" presId="urn:microsoft.com/office/officeart/2005/8/layout/hierarchy2"/>
    <dgm:cxn modelId="{3B1DDEBB-D3AE-4B86-B585-1709A179BEA0}" type="presParOf" srcId="{47682115-96D0-4EBF-955F-6E310BC967FC}" destId="{43AAB4C6-AEDA-43E3-8211-22D3E3C303EF}" srcOrd="0" destOrd="0" presId="urn:microsoft.com/office/officeart/2005/8/layout/hierarchy2"/>
    <dgm:cxn modelId="{070B33E2-9CCE-4D76-895C-FCFE13442733}" type="presParOf" srcId="{47682115-96D0-4EBF-955F-6E310BC967FC}" destId="{856956A9-FBC3-497F-A416-4B3BD447BE08}" srcOrd="1" destOrd="0" presId="urn:microsoft.com/office/officeart/2005/8/layout/hierarchy2"/>
    <dgm:cxn modelId="{AA96F2C7-7B78-4CF9-8CEF-29BD07E190E2}" type="presParOf" srcId="{5A5CAE61-C206-4EFA-93D5-1F3925D47A2B}" destId="{1C48383D-21EC-4475-AE05-0EF01000064F}" srcOrd="2" destOrd="0" presId="urn:microsoft.com/office/officeart/2005/8/layout/hierarchy2"/>
    <dgm:cxn modelId="{C643EAF0-C9AF-4241-BD23-150B13FB3C54}" type="presParOf" srcId="{1C48383D-21EC-4475-AE05-0EF01000064F}" destId="{C3102EBB-A06C-464B-8E3A-42859C39B71E}" srcOrd="0" destOrd="0" presId="urn:microsoft.com/office/officeart/2005/8/layout/hierarchy2"/>
    <dgm:cxn modelId="{C9F7FE35-76EE-4BB4-9091-F8748EA78DF5}" type="presParOf" srcId="{1C48383D-21EC-4475-AE05-0EF01000064F}" destId="{B8549C29-6C55-41BC-9C34-85BE73DC3A39}" srcOrd="1" destOrd="0" presId="urn:microsoft.com/office/officeart/2005/8/layout/hierarchy2"/>
    <dgm:cxn modelId="{026020F7-3B75-4193-A458-43DA8E95D9A4}" type="presParOf" srcId="{B8549C29-6C55-41BC-9C34-85BE73DC3A39}" destId="{B3B4ED3B-79C1-42DB-906C-9B1862CDE121}" srcOrd="0" destOrd="0" presId="urn:microsoft.com/office/officeart/2005/8/layout/hierarchy2"/>
    <dgm:cxn modelId="{B7CD00C1-D7A2-4A66-9722-9793FF92B993}" type="presParOf" srcId="{B3B4ED3B-79C1-42DB-906C-9B1862CDE121}" destId="{7AE6BF23-B53D-457D-B311-E8A8C0DEAFEE}" srcOrd="0" destOrd="0" presId="urn:microsoft.com/office/officeart/2005/8/layout/hierarchy2"/>
    <dgm:cxn modelId="{F83A87B7-8799-4841-B9B6-51D13C273DA6}" type="presParOf" srcId="{B8549C29-6C55-41BC-9C34-85BE73DC3A39}" destId="{27811AC1-B218-49F4-BD53-CCA50C10B41C}" srcOrd="1" destOrd="0" presId="urn:microsoft.com/office/officeart/2005/8/layout/hierarchy2"/>
    <dgm:cxn modelId="{11B1DB25-B0BB-43BD-8318-4B73D145E5D3}" type="presParOf" srcId="{27811AC1-B218-49F4-BD53-CCA50C10B41C}" destId="{BBDC969C-B6F9-42AB-A33C-0A96D0613E18}" srcOrd="0" destOrd="0" presId="urn:microsoft.com/office/officeart/2005/8/layout/hierarchy2"/>
    <dgm:cxn modelId="{3731B909-D011-4007-A9F5-886296D78BAE}" type="presParOf" srcId="{27811AC1-B218-49F4-BD53-CCA50C10B41C}" destId="{7376A322-9E95-4AF0-9ADF-FBCB1B598463}" srcOrd="1" destOrd="0" presId="urn:microsoft.com/office/officeart/2005/8/layout/hierarchy2"/>
    <dgm:cxn modelId="{732DDDC5-C659-4AC6-8195-45BE0810BD00}" type="presParOf" srcId="{B8549C29-6C55-41BC-9C34-85BE73DC3A39}" destId="{5CD8EB1B-D5FA-4AE7-A533-52B8B853FDFB}" srcOrd="2" destOrd="0" presId="urn:microsoft.com/office/officeart/2005/8/layout/hierarchy2"/>
    <dgm:cxn modelId="{E225CDCD-2198-4388-909C-6926BE973568}" type="presParOf" srcId="{5CD8EB1B-D5FA-4AE7-A533-52B8B853FDFB}" destId="{0C3A1297-4D0F-4956-AAE6-71A0DB1A66C3}" srcOrd="0" destOrd="0" presId="urn:microsoft.com/office/officeart/2005/8/layout/hierarchy2"/>
    <dgm:cxn modelId="{36A96DDB-1013-47E6-8F39-140D853190AC}" type="presParOf" srcId="{B8549C29-6C55-41BC-9C34-85BE73DC3A39}" destId="{1E63F9EF-EA10-4BC5-9B30-B6EAF046EDCE}" srcOrd="3" destOrd="0" presId="urn:microsoft.com/office/officeart/2005/8/layout/hierarchy2"/>
    <dgm:cxn modelId="{0B3F4241-1055-4182-911F-7F978D0E13DE}" type="presParOf" srcId="{1E63F9EF-EA10-4BC5-9B30-B6EAF046EDCE}" destId="{65502807-F81D-4E10-B583-4A3C1B6E7C09}" srcOrd="0" destOrd="0" presId="urn:microsoft.com/office/officeart/2005/8/layout/hierarchy2"/>
    <dgm:cxn modelId="{C89D8D24-4B73-49AA-A82C-33B5EEAC25DC}" type="presParOf" srcId="{1E63F9EF-EA10-4BC5-9B30-B6EAF046EDCE}" destId="{C1F623EA-4BF8-4F96-9292-D51BCC6E0498}" srcOrd="1" destOrd="0" presId="urn:microsoft.com/office/officeart/2005/8/layout/hierarchy2"/>
    <dgm:cxn modelId="{B3EC3544-7865-4E56-8116-807034084B6C}" type="presParOf" srcId="{B8549C29-6C55-41BC-9C34-85BE73DC3A39}" destId="{FAF00242-345B-42FA-992A-B2A4199F3F4C}" srcOrd="4" destOrd="0" presId="urn:microsoft.com/office/officeart/2005/8/layout/hierarchy2"/>
    <dgm:cxn modelId="{A7E15012-1C29-471A-BC69-4550CF7E19ED}" type="presParOf" srcId="{FAF00242-345B-42FA-992A-B2A4199F3F4C}" destId="{307E74C5-A4B8-4CE2-B9C5-9CACE2D85E04}" srcOrd="0" destOrd="0" presId="urn:microsoft.com/office/officeart/2005/8/layout/hierarchy2"/>
    <dgm:cxn modelId="{01EE9544-62E6-40D6-B28E-F15F83441F99}" type="presParOf" srcId="{B8549C29-6C55-41BC-9C34-85BE73DC3A39}" destId="{0BC8036F-07A4-454B-86EA-A7B38D6A1B31}" srcOrd="5" destOrd="0" presId="urn:microsoft.com/office/officeart/2005/8/layout/hierarchy2"/>
    <dgm:cxn modelId="{D8E32CD1-929D-4A33-942E-8D31DFD9764F}" type="presParOf" srcId="{0BC8036F-07A4-454B-86EA-A7B38D6A1B31}" destId="{A93F06F5-6AFC-4CD0-BCE0-79447C2B3FD8}" srcOrd="0" destOrd="0" presId="urn:microsoft.com/office/officeart/2005/8/layout/hierarchy2"/>
    <dgm:cxn modelId="{FF5CDA45-172E-4C16-847E-CFACE50E8179}" type="presParOf" srcId="{0BC8036F-07A4-454B-86EA-A7B38D6A1B31}" destId="{C468701B-20EB-470C-824E-6736C20AB359}" srcOrd="1" destOrd="0" presId="urn:microsoft.com/office/officeart/2005/8/layout/hierarchy2"/>
    <dgm:cxn modelId="{5377A1F9-0D08-43C5-BDAF-08C7686E1B62}" type="presParOf" srcId="{B8549C29-6C55-41BC-9C34-85BE73DC3A39}" destId="{1E721F3B-DD16-4AB7-9689-6127F9F55A61}" srcOrd="6" destOrd="0" presId="urn:microsoft.com/office/officeart/2005/8/layout/hierarchy2"/>
    <dgm:cxn modelId="{88DEE070-2E49-4B91-B1FD-BA01D8D8973E}" type="presParOf" srcId="{1E721F3B-DD16-4AB7-9689-6127F9F55A61}" destId="{D1A2358C-2995-4ECD-9846-AA76A22692F8}" srcOrd="0" destOrd="0" presId="urn:microsoft.com/office/officeart/2005/8/layout/hierarchy2"/>
    <dgm:cxn modelId="{EB595EAC-E263-4938-92FA-665B68029E03}" type="presParOf" srcId="{B8549C29-6C55-41BC-9C34-85BE73DC3A39}" destId="{BD8E5F4E-5A37-4196-B0EF-A9D53A19AB6C}" srcOrd="7" destOrd="0" presId="urn:microsoft.com/office/officeart/2005/8/layout/hierarchy2"/>
    <dgm:cxn modelId="{A753DDCD-C00E-4CC5-83A6-AD36A4AD6E05}" type="presParOf" srcId="{BD8E5F4E-5A37-4196-B0EF-A9D53A19AB6C}" destId="{462D156A-D3F2-4DB4-9F04-A87C0E393362}" srcOrd="0" destOrd="0" presId="urn:microsoft.com/office/officeart/2005/8/layout/hierarchy2"/>
    <dgm:cxn modelId="{C93FC5C6-7192-481E-8B45-B6E3303E2367}" type="presParOf" srcId="{BD8E5F4E-5A37-4196-B0EF-A9D53A19AB6C}" destId="{1554E980-E973-4733-8C37-E41B88C76E7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78DC3-0FC4-4754-AF16-4153D08096AB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8D5EA8-8CA4-43E3-975B-128A65BC7330}">
      <dgm:prSet/>
      <dgm:spPr/>
      <dgm:t>
        <a:bodyPr/>
        <a:lstStyle/>
        <a:p>
          <a:r>
            <a:rPr lang="en-GB"/>
            <a:t>Git</a:t>
          </a:r>
          <a:endParaRPr lang="en-US"/>
        </a:p>
      </dgm:t>
    </dgm:pt>
    <dgm:pt modelId="{5699E4BA-99E7-4C9F-BC74-62889FF41162}" type="parTrans" cxnId="{2B231046-473D-4A80-AC9D-4DCE279857EF}">
      <dgm:prSet/>
      <dgm:spPr/>
      <dgm:t>
        <a:bodyPr/>
        <a:lstStyle/>
        <a:p>
          <a:endParaRPr lang="en-US"/>
        </a:p>
      </dgm:t>
    </dgm:pt>
    <dgm:pt modelId="{D028977A-2CC1-455A-8767-588F2ABF6173}" type="sibTrans" cxnId="{2B231046-473D-4A80-AC9D-4DCE279857EF}">
      <dgm:prSet/>
      <dgm:spPr/>
      <dgm:t>
        <a:bodyPr/>
        <a:lstStyle/>
        <a:p>
          <a:endParaRPr lang="en-US"/>
        </a:p>
      </dgm:t>
    </dgm:pt>
    <dgm:pt modelId="{2BD3629B-B239-408C-AF16-77BA72E2591C}">
      <dgm:prSet/>
      <dgm:spPr/>
      <dgm:t>
        <a:bodyPr/>
        <a:lstStyle/>
        <a:p>
          <a:r>
            <a:rPr lang="en-GB" dirty="0"/>
            <a:t>version control system (a standard not a service)</a:t>
          </a:r>
          <a:endParaRPr lang="en-US" dirty="0"/>
        </a:p>
      </dgm:t>
    </dgm:pt>
    <dgm:pt modelId="{306EC24B-F8CC-4602-B52C-66B97D19D9AF}" type="parTrans" cxnId="{5CAC29A7-096A-4383-98B4-D4E3CF60C889}">
      <dgm:prSet/>
      <dgm:spPr/>
      <dgm:t>
        <a:bodyPr/>
        <a:lstStyle/>
        <a:p>
          <a:endParaRPr lang="en-US"/>
        </a:p>
      </dgm:t>
    </dgm:pt>
    <dgm:pt modelId="{8A1DCF6D-E715-4FC6-8C2B-DEDB06173406}" type="sibTrans" cxnId="{5CAC29A7-096A-4383-98B4-D4E3CF60C889}">
      <dgm:prSet/>
      <dgm:spPr/>
      <dgm:t>
        <a:bodyPr/>
        <a:lstStyle/>
        <a:p>
          <a:endParaRPr lang="en-US"/>
        </a:p>
      </dgm:t>
    </dgm:pt>
    <dgm:pt modelId="{6EA3E1DC-826A-4856-927B-85078A84B2BD}">
      <dgm:prSet/>
      <dgm:spPr/>
      <dgm:t>
        <a:bodyPr/>
        <a:lstStyle/>
        <a:p>
          <a:r>
            <a:rPr lang="en-GB"/>
            <a:t>Github, Gitlab, Azure Repos (Azure Devops), Jira, Bitbucket </a:t>
          </a:r>
          <a:endParaRPr lang="en-US"/>
        </a:p>
      </dgm:t>
    </dgm:pt>
    <dgm:pt modelId="{BD05EB5F-0D24-40CA-BE42-E4E248D18B86}" type="parTrans" cxnId="{22138988-9FB7-44BE-BC08-59ACE6517357}">
      <dgm:prSet/>
      <dgm:spPr/>
      <dgm:t>
        <a:bodyPr/>
        <a:lstStyle/>
        <a:p>
          <a:endParaRPr lang="en-US"/>
        </a:p>
      </dgm:t>
    </dgm:pt>
    <dgm:pt modelId="{EA1486A5-3174-4930-9D86-DC734080BADC}" type="sibTrans" cxnId="{22138988-9FB7-44BE-BC08-59ACE6517357}">
      <dgm:prSet/>
      <dgm:spPr/>
      <dgm:t>
        <a:bodyPr/>
        <a:lstStyle/>
        <a:p>
          <a:endParaRPr lang="en-US"/>
        </a:p>
      </dgm:t>
    </dgm:pt>
    <dgm:pt modelId="{4EBEC096-28BE-4410-B98C-BD625485EFCE}">
      <dgm:prSet/>
      <dgm:spPr/>
      <dgm:t>
        <a:bodyPr/>
        <a:lstStyle/>
        <a:p>
          <a:r>
            <a:rPr lang="en-GB"/>
            <a:t>They are services providing git version control system</a:t>
          </a:r>
          <a:endParaRPr lang="en-US"/>
        </a:p>
      </dgm:t>
    </dgm:pt>
    <dgm:pt modelId="{81860B07-A39E-4A89-9842-47AF4D796327}" type="parTrans" cxnId="{EFC26CEE-E24A-430D-BC34-2A1DF63DE241}">
      <dgm:prSet/>
      <dgm:spPr/>
      <dgm:t>
        <a:bodyPr/>
        <a:lstStyle/>
        <a:p>
          <a:endParaRPr lang="en-US"/>
        </a:p>
      </dgm:t>
    </dgm:pt>
    <dgm:pt modelId="{F6533C4A-123B-42F0-99E9-65452A82451B}" type="sibTrans" cxnId="{EFC26CEE-E24A-430D-BC34-2A1DF63DE241}">
      <dgm:prSet/>
      <dgm:spPr/>
      <dgm:t>
        <a:bodyPr/>
        <a:lstStyle/>
        <a:p>
          <a:endParaRPr lang="en-US"/>
        </a:p>
      </dgm:t>
    </dgm:pt>
    <dgm:pt modelId="{6C706C8A-735E-46D9-8AF1-56615D06771E}">
      <dgm:prSet/>
      <dgm:spPr/>
      <dgm:t>
        <a:bodyPr/>
        <a:lstStyle/>
        <a:p>
          <a:r>
            <a:rPr lang="en-GB"/>
            <a:t>They all work same only bit minor management differences</a:t>
          </a:r>
          <a:endParaRPr lang="en-US"/>
        </a:p>
      </dgm:t>
    </dgm:pt>
    <dgm:pt modelId="{8E2CE801-88D1-458E-9152-0B5862D4CA2D}" type="parTrans" cxnId="{B508486C-09B9-41CC-B554-42E5B25A2977}">
      <dgm:prSet/>
      <dgm:spPr/>
      <dgm:t>
        <a:bodyPr/>
        <a:lstStyle/>
        <a:p>
          <a:endParaRPr lang="en-US"/>
        </a:p>
      </dgm:t>
    </dgm:pt>
    <dgm:pt modelId="{D0A07E40-FC27-4096-9AF4-0D77CA4710E1}" type="sibTrans" cxnId="{B508486C-09B9-41CC-B554-42E5B25A2977}">
      <dgm:prSet/>
      <dgm:spPr/>
      <dgm:t>
        <a:bodyPr/>
        <a:lstStyle/>
        <a:p>
          <a:endParaRPr lang="en-US"/>
        </a:p>
      </dgm:t>
    </dgm:pt>
    <dgm:pt modelId="{84B52E90-331B-4F3F-BACD-28F8FBFD3D40}">
      <dgm:prSet/>
      <dgm:spPr/>
      <dgm:t>
        <a:bodyPr/>
        <a:lstStyle/>
        <a:p>
          <a:r>
            <a:rPr lang="en-GB"/>
            <a:t>Once you Learn Git they all look the same</a:t>
          </a:r>
          <a:endParaRPr lang="en-US"/>
        </a:p>
      </dgm:t>
    </dgm:pt>
    <dgm:pt modelId="{D071C312-D51A-4C2D-B030-B2EAB66BD19F}" type="parTrans" cxnId="{4C99D2F7-8807-4F96-A73D-9733B21AC2F9}">
      <dgm:prSet/>
      <dgm:spPr/>
      <dgm:t>
        <a:bodyPr/>
        <a:lstStyle/>
        <a:p>
          <a:endParaRPr lang="en-US"/>
        </a:p>
      </dgm:t>
    </dgm:pt>
    <dgm:pt modelId="{F17B8339-E0AC-44C9-A2B7-27B3D2A8C092}" type="sibTrans" cxnId="{4C99D2F7-8807-4F96-A73D-9733B21AC2F9}">
      <dgm:prSet/>
      <dgm:spPr/>
      <dgm:t>
        <a:bodyPr/>
        <a:lstStyle/>
        <a:p>
          <a:endParaRPr lang="en-US"/>
        </a:p>
      </dgm:t>
    </dgm:pt>
    <dgm:pt modelId="{EE317D6F-5372-4309-8A34-89930E09D0E9}">
      <dgm:prSet/>
      <dgm:spPr/>
      <dgm:t>
        <a:bodyPr/>
        <a:lstStyle/>
        <a:p>
          <a:r>
            <a:rPr lang="en-US" dirty="0"/>
            <a:t>Set of commands (commit, push, pull, sync,  </a:t>
          </a:r>
          <a:r>
            <a:rPr lang="en-US" dirty="0" err="1"/>
            <a:t>init</a:t>
          </a:r>
          <a:r>
            <a:rPr lang="en-US" dirty="0"/>
            <a:t>, fetch, merge , checkout and many more)</a:t>
          </a:r>
        </a:p>
      </dgm:t>
    </dgm:pt>
    <dgm:pt modelId="{C12D54BE-7533-409D-9C16-37D5F92C024D}" type="parTrans" cxnId="{4D465312-D3D5-4CC5-BBA2-4029E8CC3E47}">
      <dgm:prSet/>
      <dgm:spPr/>
      <dgm:t>
        <a:bodyPr/>
        <a:lstStyle/>
        <a:p>
          <a:endParaRPr lang="en-GB"/>
        </a:p>
      </dgm:t>
    </dgm:pt>
    <dgm:pt modelId="{ED16B36F-E16C-41E1-BEA1-72940C981C87}" type="sibTrans" cxnId="{4D465312-D3D5-4CC5-BBA2-4029E8CC3E47}">
      <dgm:prSet/>
      <dgm:spPr/>
      <dgm:t>
        <a:bodyPr/>
        <a:lstStyle/>
        <a:p>
          <a:endParaRPr lang="en-GB"/>
        </a:p>
      </dgm:t>
    </dgm:pt>
    <dgm:pt modelId="{F69AACFB-D314-4661-94A4-D3FF38362171}" type="pres">
      <dgm:prSet presAssocID="{E8A78DC3-0FC4-4754-AF16-4153D08096AB}" presName="linear" presStyleCnt="0">
        <dgm:presLayoutVars>
          <dgm:dir/>
          <dgm:animLvl val="lvl"/>
          <dgm:resizeHandles val="exact"/>
        </dgm:presLayoutVars>
      </dgm:prSet>
      <dgm:spPr/>
    </dgm:pt>
    <dgm:pt modelId="{EC187ED9-52FF-48E3-8619-330F16BECE47}" type="pres">
      <dgm:prSet presAssocID="{208D5EA8-8CA4-43E3-975B-128A65BC7330}" presName="parentLin" presStyleCnt="0"/>
      <dgm:spPr/>
    </dgm:pt>
    <dgm:pt modelId="{AD6487CB-23C7-47DC-9534-9F639C5538CB}" type="pres">
      <dgm:prSet presAssocID="{208D5EA8-8CA4-43E3-975B-128A65BC7330}" presName="parentLeftMargin" presStyleLbl="node1" presStyleIdx="0" presStyleCnt="2"/>
      <dgm:spPr/>
    </dgm:pt>
    <dgm:pt modelId="{9D3748C0-177F-456D-8D06-D829D545445F}" type="pres">
      <dgm:prSet presAssocID="{208D5EA8-8CA4-43E3-975B-128A65BC73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BAAB42-EF3F-4F54-8576-EBDFBED14FCA}" type="pres">
      <dgm:prSet presAssocID="{208D5EA8-8CA4-43E3-975B-128A65BC7330}" presName="negativeSpace" presStyleCnt="0"/>
      <dgm:spPr/>
    </dgm:pt>
    <dgm:pt modelId="{F8A9B56C-0DA5-4C46-A19F-A3506C997772}" type="pres">
      <dgm:prSet presAssocID="{208D5EA8-8CA4-43E3-975B-128A65BC7330}" presName="childText" presStyleLbl="conFgAcc1" presStyleIdx="0" presStyleCnt="2">
        <dgm:presLayoutVars>
          <dgm:bulletEnabled val="1"/>
        </dgm:presLayoutVars>
      </dgm:prSet>
      <dgm:spPr/>
    </dgm:pt>
    <dgm:pt modelId="{79B5ACA6-FB4F-47B3-9F01-2D8195B882F2}" type="pres">
      <dgm:prSet presAssocID="{D028977A-2CC1-455A-8767-588F2ABF6173}" presName="spaceBetweenRectangles" presStyleCnt="0"/>
      <dgm:spPr/>
    </dgm:pt>
    <dgm:pt modelId="{3AAC6091-DFC0-437C-ADA0-AB0170DABC53}" type="pres">
      <dgm:prSet presAssocID="{6EA3E1DC-826A-4856-927B-85078A84B2BD}" presName="parentLin" presStyleCnt="0"/>
      <dgm:spPr/>
    </dgm:pt>
    <dgm:pt modelId="{F59DEA50-2314-4934-BF5B-9A86CB6D3DE6}" type="pres">
      <dgm:prSet presAssocID="{6EA3E1DC-826A-4856-927B-85078A84B2BD}" presName="parentLeftMargin" presStyleLbl="node1" presStyleIdx="0" presStyleCnt="2"/>
      <dgm:spPr/>
    </dgm:pt>
    <dgm:pt modelId="{C95E28A3-E698-4901-B039-57A62F86ABE3}" type="pres">
      <dgm:prSet presAssocID="{6EA3E1DC-826A-4856-927B-85078A84B2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CE7077-1AE5-4148-9544-B3336883BB91}" type="pres">
      <dgm:prSet presAssocID="{6EA3E1DC-826A-4856-927B-85078A84B2BD}" presName="negativeSpace" presStyleCnt="0"/>
      <dgm:spPr/>
    </dgm:pt>
    <dgm:pt modelId="{994318B0-C907-43FC-A08F-AEB70F2A5DCE}" type="pres">
      <dgm:prSet presAssocID="{6EA3E1DC-826A-4856-927B-85078A84B2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4F8101-DA52-483E-B1D7-AA4B3FCB4B38}" type="presOf" srcId="{208D5EA8-8CA4-43E3-975B-128A65BC7330}" destId="{9D3748C0-177F-456D-8D06-D829D545445F}" srcOrd="1" destOrd="0" presId="urn:microsoft.com/office/officeart/2005/8/layout/list1"/>
    <dgm:cxn modelId="{798ABB01-A2A9-4D4A-BD99-51B4BB41FCEF}" type="presOf" srcId="{6EA3E1DC-826A-4856-927B-85078A84B2BD}" destId="{C95E28A3-E698-4901-B039-57A62F86ABE3}" srcOrd="1" destOrd="0" presId="urn:microsoft.com/office/officeart/2005/8/layout/list1"/>
    <dgm:cxn modelId="{36CB980C-6946-4793-9573-B563A765A6D1}" type="presOf" srcId="{6EA3E1DC-826A-4856-927B-85078A84B2BD}" destId="{F59DEA50-2314-4934-BF5B-9A86CB6D3DE6}" srcOrd="0" destOrd="0" presId="urn:microsoft.com/office/officeart/2005/8/layout/list1"/>
    <dgm:cxn modelId="{0835A810-61C9-4E35-9CBD-929B26D7ED75}" type="presOf" srcId="{2BD3629B-B239-408C-AF16-77BA72E2591C}" destId="{F8A9B56C-0DA5-4C46-A19F-A3506C997772}" srcOrd="0" destOrd="0" presId="urn:microsoft.com/office/officeart/2005/8/layout/list1"/>
    <dgm:cxn modelId="{4D465312-D3D5-4CC5-BBA2-4029E8CC3E47}" srcId="{208D5EA8-8CA4-43E3-975B-128A65BC7330}" destId="{EE317D6F-5372-4309-8A34-89930E09D0E9}" srcOrd="1" destOrd="0" parTransId="{C12D54BE-7533-409D-9C16-37D5F92C024D}" sibTransId="{ED16B36F-E16C-41E1-BEA1-72940C981C87}"/>
    <dgm:cxn modelId="{002A4C36-43DD-4EF0-8F6A-CB7B47B4CB63}" type="presOf" srcId="{84B52E90-331B-4F3F-BACD-28F8FBFD3D40}" destId="{994318B0-C907-43FC-A08F-AEB70F2A5DCE}" srcOrd="0" destOrd="2" presId="urn:microsoft.com/office/officeart/2005/8/layout/list1"/>
    <dgm:cxn modelId="{BAC4A042-29AC-4F38-B561-89F63CFC99F6}" type="presOf" srcId="{E8A78DC3-0FC4-4754-AF16-4153D08096AB}" destId="{F69AACFB-D314-4661-94A4-D3FF38362171}" srcOrd="0" destOrd="0" presId="urn:microsoft.com/office/officeart/2005/8/layout/list1"/>
    <dgm:cxn modelId="{2B231046-473D-4A80-AC9D-4DCE279857EF}" srcId="{E8A78DC3-0FC4-4754-AF16-4153D08096AB}" destId="{208D5EA8-8CA4-43E3-975B-128A65BC7330}" srcOrd="0" destOrd="0" parTransId="{5699E4BA-99E7-4C9F-BC74-62889FF41162}" sibTransId="{D028977A-2CC1-455A-8767-588F2ABF6173}"/>
    <dgm:cxn modelId="{B508486C-09B9-41CC-B554-42E5B25A2977}" srcId="{6EA3E1DC-826A-4856-927B-85078A84B2BD}" destId="{6C706C8A-735E-46D9-8AF1-56615D06771E}" srcOrd="1" destOrd="0" parTransId="{8E2CE801-88D1-458E-9152-0B5862D4CA2D}" sibTransId="{D0A07E40-FC27-4096-9AF4-0D77CA4710E1}"/>
    <dgm:cxn modelId="{82D62C83-CE86-4046-A57F-3D320C83559D}" type="presOf" srcId="{208D5EA8-8CA4-43E3-975B-128A65BC7330}" destId="{AD6487CB-23C7-47DC-9534-9F639C5538CB}" srcOrd="0" destOrd="0" presId="urn:microsoft.com/office/officeart/2005/8/layout/list1"/>
    <dgm:cxn modelId="{E466B885-7F9D-4D78-8BD5-F4A85F08AC72}" type="presOf" srcId="{6C706C8A-735E-46D9-8AF1-56615D06771E}" destId="{994318B0-C907-43FC-A08F-AEB70F2A5DCE}" srcOrd="0" destOrd="1" presId="urn:microsoft.com/office/officeart/2005/8/layout/list1"/>
    <dgm:cxn modelId="{22138988-9FB7-44BE-BC08-59ACE6517357}" srcId="{E8A78DC3-0FC4-4754-AF16-4153D08096AB}" destId="{6EA3E1DC-826A-4856-927B-85078A84B2BD}" srcOrd="1" destOrd="0" parTransId="{BD05EB5F-0D24-40CA-BE42-E4E248D18B86}" sibTransId="{EA1486A5-3174-4930-9D86-DC734080BADC}"/>
    <dgm:cxn modelId="{5CAC29A7-096A-4383-98B4-D4E3CF60C889}" srcId="{208D5EA8-8CA4-43E3-975B-128A65BC7330}" destId="{2BD3629B-B239-408C-AF16-77BA72E2591C}" srcOrd="0" destOrd="0" parTransId="{306EC24B-F8CC-4602-B52C-66B97D19D9AF}" sibTransId="{8A1DCF6D-E715-4FC6-8C2B-DEDB06173406}"/>
    <dgm:cxn modelId="{32A5E8DF-AC7D-4DC8-9035-2A8C487C950F}" type="presOf" srcId="{EE317D6F-5372-4309-8A34-89930E09D0E9}" destId="{F8A9B56C-0DA5-4C46-A19F-A3506C997772}" srcOrd="0" destOrd="1" presId="urn:microsoft.com/office/officeart/2005/8/layout/list1"/>
    <dgm:cxn modelId="{EFC26CEE-E24A-430D-BC34-2A1DF63DE241}" srcId="{6EA3E1DC-826A-4856-927B-85078A84B2BD}" destId="{4EBEC096-28BE-4410-B98C-BD625485EFCE}" srcOrd="0" destOrd="0" parTransId="{81860B07-A39E-4A89-9842-47AF4D796327}" sibTransId="{F6533C4A-123B-42F0-99E9-65452A82451B}"/>
    <dgm:cxn modelId="{4C99D2F7-8807-4F96-A73D-9733B21AC2F9}" srcId="{6EA3E1DC-826A-4856-927B-85078A84B2BD}" destId="{84B52E90-331B-4F3F-BACD-28F8FBFD3D40}" srcOrd="2" destOrd="0" parTransId="{D071C312-D51A-4C2D-B030-B2EAB66BD19F}" sibTransId="{F17B8339-E0AC-44C9-A2B7-27B3D2A8C092}"/>
    <dgm:cxn modelId="{1BD1C8FC-1981-45C8-B7D7-659368EFDD33}" type="presOf" srcId="{4EBEC096-28BE-4410-B98C-BD625485EFCE}" destId="{994318B0-C907-43FC-A08F-AEB70F2A5DCE}" srcOrd="0" destOrd="0" presId="urn:microsoft.com/office/officeart/2005/8/layout/list1"/>
    <dgm:cxn modelId="{FBD0F565-977F-4652-9A7F-7E10FC5FF64E}" type="presParOf" srcId="{F69AACFB-D314-4661-94A4-D3FF38362171}" destId="{EC187ED9-52FF-48E3-8619-330F16BECE47}" srcOrd="0" destOrd="0" presId="urn:microsoft.com/office/officeart/2005/8/layout/list1"/>
    <dgm:cxn modelId="{C2B6D199-4900-448F-89FA-455A4C26EADF}" type="presParOf" srcId="{EC187ED9-52FF-48E3-8619-330F16BECE47}" destId="{AD6487CB-23C7-47DC-9534-9F639C5538CB}" srcOrd="0" destOrd="0" presId="urn:microsoft.com/office/officeart/2005/8/layout/list1"/>
    <dgm:cxn modelId="{00E7CEBB-DACC-4D14-A191-1C03678A3971}" type="presParOf" srcId="{EC187ED9-52FF-48E3-8619-330F16BECE47}" destId="{9D3748C0-177F-456D-8D06-D829D545445F}" srcOrd="1" destOrd="0" presId="urn:microsoft.com/office/officeart/2005/8/layout/list1"/>
    <dgm:cxn modelId="{6068D308-CFB4-4C62-8F23-FCB407102C3E}" type="presParOf" srcId="{F69AACFB-D314-4661-94A4-D3FF38362171}" destId="{F2BAAB42-EF3F-4F54-8576-EBDFBED14FCA}" srcOrd="1" destOrd="0" presId="urn:microsoft.com/office/officeart/2005/8/layout/list1"/>
    <dgm:cxn modelId="{33F2F22F-8548-439B-9F4D-69297765AAFA}" type="presParOf" srcId="{F69AACFB-D314-4661-94A4-D3FF38362171}" destId="{F8A9B56C-0DA5-4C46-A19F-A3506C997772}" srcOrd="2" destOrd="0" presId="urn:microsoft.com/office/officeart/2005/8/layout/list1"/>
    <dgm:cxn modelId="{A7D6AB05-E21D-4CDF-8B07-C0D23A6D4AE2}" type="presParOf" srcId="{F69AACFB-D314-4661-94A4-D3FF38362171}" destId="{79B5ACA6-FB4F-47B3-9F01-2D8195B882F2}" srcOrd="3" destOrd="0" presId="urn:microsoft.com/office/officeart/2005/8/layout/list1"/>
    <dgm:cxn modelId="{7D2E529C-C314-404D-BFA5-35028E03F8F4}" type="presParOf" srcId="{F69AACFB-D314-4661-94A4-D3FF38362171}" destId="{3AAC6091-DFC0-437C-ADA0-AB0170DABC53}" srcOrd="4" destOrd="0" presId="urn:microsoft.com/office/officeart/2005/8/layout/list1"/>
    <dgm:cxn modelId="{E9127463-EE7A-4290-A8DF-66F33DA05627}" type="presParOf" srcId="{3AAC6091-DFC0-437C-ADA0-AB0170DABC53}" destId="{F59DEA50-2314-4934-BF5B-9A86CB6D3DE6}" srcOrd="0" destOrd="0" presId="urn:microsoft.com/office/officeart/2005/8/layout/list1"/>
    <dgm:cxn modelId="{0C0147CC-ECF4-4D51-940A-87DD62A15D82}" type="presParOf" srcId="{3AAC6091-DFC0-437C-ADA0-AB0170DABC53}" destId="{C95E28A3-E698-4901-B039-57A62F86ABE3}" srcOrd="1" destOrd="0" presId="urn:microsoft.com/office/officeart/2005/8/layout/list1"/>
    <dgm:cxn modelId="{50383AD3-7049-4C6C-B6C9-1160BD8BC0F7}" type="presParOf" srcId="{F69AACFB-D314-4661-94A4-D3FF38362171}" destId="{2BCE7077-1AE5-4148-9544-B3336883BB91}" srcOrd="5" destOrd="0" presId="urn:microsoft.com/office/officeart/2005/8/layout/list1"/>
    <dgm:cxn modelId="{C59CC4AD-992B-4EAE-96BC-F2595FDA9A33}" type="presParOf" srcId="{F69AACFB-D314-4661-94A4-D3FF38362171}" destId="{994318B0-C907-43FC-A08F-AEB70F2A5D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0B0B9-6746-4436-9F1A-EECE2A2E0A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C57315-C8B8-48A3-8C3C-E5EFAF442100}">
      <dgm:prSet/>
      <dgm:spPr/>
      <dgm:t>
        <a:bodyPr/>
        <a:lstStyle/>
        <a:p>
          <a:r>
            <a:rPr lang="en-GB"/>
            <a:t>Price</a:t>
          </a:r>
          <a:endParaRPr lang="en-US"/>
        </a:p>
      </dgm:t>
    </dgm:pt>
    <dgm:pt modelId="{ECBB76CB-24FF-4283-ABAC-6A3E06F50FD8}" type="parTrans" cxnId="{8EB62C70-8833-48CE-8975-8F0A25E394CF}">
      <dgm:prSet/>
      <dgm:spPr/>
      <dgm:t>
        <a:bodyPr/>
        <a:lstStyle/>
        <a:p>
          <a:endParaRPr lang="en-US"/>
        </a:p>
      </dgm:t>
    </dgm:pt>
    <dgm:pt modelId="{F50160C0-50B4-4507-ABF4-923C0DBB4439}" type="sibTrans" cxnId="{8EB62C70-8833-48CE-8975-8F0A25E394CF}">
      <dgm:prSet/>
      <dgm:spPr/>
      <dgm:t>
        <a:bodyPr/>
        <a:lstStyle/>
        <a:p>
          <a:endParaRPr lang="en-US"/>
        </a:p>
      </dgm:t>
    </dgm:pt>
    <dgm:pt modelId="{0471FBBF-A325-4F0D-9D9A-14930FBADD7C}">
      <dgm:prSet/>
      <dgm:spPr/>
      <dgm:t>
        <a:bodyPr/>
        <a:lstStyle/>
        <a:p>
          <a:r>
            <a:rPr lang="en-GB"/>
            <a:t>Additional Features</a:t>
          </a:r>
          <a:endParaRPr lang="en-US"/>
        </a:p>
      </dgm:t>
    </dgm:pt>
    <dgm:pt modelId="{49E576D8-8D59-4481-B825-2370974C816D}" type="parTrans" cxnId="{2F109C40-ACFC-4FB3-B870-5D107502A555}">
      <dgm:prSet/>
      <dgm:spPr/>
      <dgm:t>
        <a:bodyPr/>
        <a:lstStyle/>
        <a:p>
          <a:endParaRPr lang="en-US"/>
        </a:p>
      </dgm:t>
    </dgm:pt>
    <dgm:pt modelId="{163C84C2-DA8C-492C-9F25-D016CDFFF039}" type="sibTrans" cxnId="{2F109C40-ACFC-4FB3-B870-5D107502A555}">
      <dgm:prSet/>
      <dgm:spPr/>
      <dgm:t>
        <a:bodyPr/>
        <a:lstStyle/>
        <a:p>
          <a:endParaRPr lang="en-US"/>
        </a:p>
      </dgm:t>
    </dgm:pt>
    <dgm:pt modelId="{B5AE5A74-FD1A-4574-902F-DA1CF3686DC4}">
      <dgm:prSet/>
      <dgm:spPr/>
      <dgm:t>
        <a:bodyPr/>
        <a:lstStyle/>
        <a:p>
          <a:r>
            <a:rPr lang="en-GB"/>
            <a:t>Github pages</a:t>
          </a:r>
          <a:endParaRPr lang="en-US"/>
        </a:p>
      </dgm:t>
    </dgm:pt>
    <dgm:pt modelId="{6C59C13C-1BDA-4E49-BB03-8E8B698DE11D}" type="parTrans" cxnId="{BC94BCB9-6B69-4D2E-A8B2-32A386F44762}">
      <dgm:prSet/>
      <dgm:spPr/>
      <dgm:t>
        <a:bodyPr/>
        <a:lstStyle/>
        <a:p>
          <a:endParaRPr lang="en-US"/>
        </a:p>
      </dgm:t>
    </dgm:pt>
    <dgm:pt modelId="{DD752B39-0A62-4168-9033-1A563B0B7F39}" type="sibTrans" cxnId="{BC94BCB9-6B69-4D2E-A8B2-32A386F44762}">
      <dgm:prSet/>
      <dgm:spPr/>
      <dgm:t>
        <a:bodyPr/>
        <a:lstStyle/>
        <a:p>
          <a:endParaRPr lang="en-US"/>
        </a:p>
      </dgm:t>
    </dgm:pt>
    <dgm:pt modelId="{314697C5-062D-448E-8279-FC975246D329}">
      <dgm:prSet/>
      <dgm:spPr/>
      <dgm:t>
        <a:bodyPr/>
        <a:lstStyle/>
        <a:p>
          <a:r>
            <a:rPr lang="en-GB"/>
            <a:t>Issue Management</a:t>
          </a:r>
          <a:endParaRPr lang="en-US"/>
        </a:p>
      </dgm:t>
    </dgm:pt>
    <dgm:pt modelId="{BE49FA95-E740-45BD-B9A5-C559DA169AEF}" type="parTrans" cxnId="{E2DE15AA-E24D-451E-968C-046F4DA81B19}">
      <dgm:prSet/>
      <dgm:spPr/>
      <dgm:t>
        <a:bodyPr/>
        <a:lstStyle/>
        <a:p>
          <a:endParaRPr lang="en-US"/>
        </a:p>
      </dgm:t>
    </dgm:pt>
    <dgm:pt modelId="{C6189174-4699-41FA-A231-2D2A67A65F08}" type="sibTrans" cxnId="{E2DE15AA-E24D-451E-968C-046F4DA81B19}">
      <dgm:prSet/>
      <dgm:spPr/>
      <dgm:t>
        <a:bodyPr/>
        <a:lstStyle/>
        <a:p>
          <a:endParaRPr lang="en-US"/>
        </a:p>
      </dgm:t>
    </dgm:pt>
    <dgm:pt modelId="{120394A7-0213-4BE4-B7C8-2D6038D71749}">
      <dgm:prSet/>
      <dgm:spPr/>
      <dgm:t>
        <a:bodyPr/>
        <a:lstStyle/>
        <a:p>
          <a:r>
            <a:rPr lang="en-GB"/>
            <a:t>Colloboration</a:t>
          </a:r>
          <a:endParaRPr lang="en-US"/>
        </a:p>
      </dgm:t>
    </dgm:pt>
    <dgm:pt modelId="{B15C7A82-2C9F-437A-B010-569E7ADD4A86}" type="parTrans" cxnId="{FD168C18-E79D-43A0-82AF-E2AD4B606AE8}">
      <dgm:prSet/>
      <dgm:spPr/>
      <dgm:t>
        <a:bodyPr/>
        <a:lstStyle/>
        <a:p>
          <a:endParaRPr lang="en-US"/>
        </a:p>
      </dgm:t>
    </dgm:pt>
    <dgm:pt modelId="{500F78B2-AE55-42A7-A09A-5CEA0B90E353}" type="sibTrans" cxnId="{FD168C18-E79D-43A0-82AF-E2AD4B606AE8}">
      <dgm:prSet/>
      <dgm:spPr/>
      <dgm:t>
        <a:bodyPr/>
        <a:lstStyle/>
        <a:p>
          <a:endParaRPr lang="en-US"/>
        </a:p>
      </dgm:t>
    </dgm:pt>
    <dgm:pt modelId="{863A71A0-651E-4AB7-AD06-0B3221C81142}">
      <dgm:prSet/>
      <dgm:spPr/>
      <dgm:t>
        <a:bodyPr/>
        <a:lstStyle/>
        <a:p>
          <a:r>
            <a:rPr lang="en-GB"/>
            <a:t>Wiki</a:t>
          </a:r>
          <a:endParaRPr lang="en-US"/>
        </a:p>
      </dgm:t>
    </dgm:pt>
    <dgm:pt modelId="{1DADB9A4-5C1F-45AC-82D1-29A78E549558}" type="parTrans" cxnId="{329F5DC6-1BCF-43A6-8AC8-325A6DEA3DDD}">
      <dgm:prSet/>
      <dgm:spPr/>
      <dgm:t>
        <a:bodyPr/>
        <a:lstStyle/>
        <a:p>
          <a:endParaRPr lang="en-US"/>
        </a:p>
      </dgm:t>
    </dgm:pt>
    <dgm:pt modelId="{3D9C011F-F20E-4312-B656-DD1348A9946C}" type="sibTrans" cxnId="{329F5DC6-1BCF-43A6-8AC8-325A6DEA3DDD}">
      <dgm:prSet/>
      <dgm:spPr/>
      <dgm:t>
        <a:bodyPr/>
        <a:lstStyle/>
        <a:p>
          <a:endParaRPr lang="en-US"/>
        </a:p>
      </dgm:t>
    </dgm:pt>
    <dgm:pt modelId="{B6439566-BA5E-4C92-9EE3-0C5895E09113}">
      <dgm:prSet/>
      <dgm:spPr/>
      <dgm:t>
        <a:bodyPr/>
        <a:lstStyle/>
        <a:p>
          <a:r>
            <a:rPr lang="en-GB"/>
            <a:t>Devops Pipeline Integration</a:t>
          </a:r>
          <a:endParaRPr lang="en-US"/>
        </a:p>
      </dgm:t>
    </dgm:pt>
    <dgm:pt modelId="{BBC05026-DD20-4BB1-8DE7-DA0567EC7384}" type="parTrans" cxnId="{4A614B66-3BD0-42F9-A616-795334626475}">
      <dgm:prSet/>
      <dgm:spPr/>
      <dgm:t>
        <a:bodyPr/>
        <a:lstStyle/>
        <a:p>
          <a:endParaRPr lang="en-US"/>
        </a:p>
      </dgm:t>
    </dgm:pt>
    <dgm:pt modelId="{21E94C57-EECD-4EAF-B647-BA01CAB80543}" type="sibTrans" cxnId="{4A614B66-3BD0-42F9-A616-795334626475}">
      <dgm:prSet/>
      <dgm:spPr/>
      <dgm:t>
        <a:bodyPr/>
        <a:lstStyle/>
        <a:p>
          <a:endParaRPr lang="en-US"/>
        </a:p>
      </dgm:t>
    </dgm:pt>
    <dgm:pt modelId="{419FF79C-880D-48ED-8485-CAEF862C04EA}">
      <dgm:prSet/>
      <dgm:spPr/>
      <dgm:t>
        <a:bodyPr/>
        <a:lstStyle/>
        <a:p>
          <a:r>
            <a:rPr lang="en-GB"/>
            <a:t>Azure Pipelines</a:t>
          </a:r>
          <a:endParaRPr lang="en-US"/>
        </a:p>
      </dgm:t>
    </dgm:pt>
    <dgm:pt modelId="{D92BC3E1-9BCB-4669-9ED4-566C5B3932E7}" type="parTrans" cxnId="{24699E1C-2DCF-4AD5-ABB1-AA563FE8A1A8}">
      <dgm:prSet/>
      <dgm:spPr/>
      <dgm:t>
        <a:bodyPr/>
        <a:lstStyle/>
        <a:p>
          <a:endParaRPr lang="en-US"/>
        </a:p>
      </dgm:t>
    </dgm:pt>
    <dgm:pt modelId="{3DF56FBF-593E-4668-BC2E-DD0458AFE5D7}" type="sibTrans" cxnId="{24699E1C-2DCF-4AD5-ABB1-AA563FE8A1A8}">
      <dgm:prSet/>
      <dgm:spPr/>
      <dgm:t>
        <a:bodyPr/>
        <a:lstStyle/>
        <a:p>
          <a:endParaRPr lang="en-US"/>
        </a:p>
      </dgm:t>
    </dgm:pt>
    <dgm:pt modelId="{4D2E4003-F1B7-4277-9803-64F45D036213}">
      <dgm:prSet/>
      <dgm:spPr/>
      <dgm:t>
        <a:bodyPr/>
        <a:lstStyle/>
        <a:p>
          <a:r>
            <a:rPr lang="en-GB"/>
            <a:t>Github Actions</a:t>
          </a:r>
          <a:endParaRPr lang="en-US"/>
        </a:p>
      </dgm:t>
    </dgm:pt>
    <dgm:pt modelId="{FA8677DE-073B-4EDC-BA85-4572BDE02075}" type="parTrans" cxnId="{373A9C0E-F4B3-465C-A8FA-98ED95301E19}">
      <dgm:prSet/>
      <dgm:spPr/>
      <dgm:t>
        <a:bodyPr/>
        <a:lstStyle/>
        <a:p>
          <a:endParaRPr lang="en-US"/>
        </a:p>
      </dgm:t>
    </dgm:pt>
    <dgm:pt modelId="{C37D1730-BDFB-4598-8EDB-B3B61E5097E9}" type="sibTrans" cxnId="{373A9C0E-F4B3-465C-A8FA-98ED95301E19}">
      <dgm:prSet/>
      <dgm:spPr/>
      <dgm:t>
        <a:bodyPr/>
        <a:lstStyle/>
        <a:p>
          <a:endParaRPr lang="en-US"/>
        </a:p>
      </dgm:t>
    </dgm:pt>
    <dgm:pt modelId="{97849CAB-6FAD-421F-9FCD-1F4A0D104FF3}">
      <dgm:prSet/>
      <dgm:spPr/>
      <dgm:t>
        <a:bodyPr/>
        <a:lstStyle/>
        <a:p>
          <a:r>
            <a:rPr lang="en-GB"/>
            <a:t>Jenkins</a:t>
          </a:r>
          <a:endParaRPr lang="en-US"/>
        </a:p>
      </dgm:t>
    </dgm:pt>
    <dgm:pt modelId="{CC2F60E5-8F41-47F9-BDB6-B9A3A7584F81}" type="parTrans" cxnId="{C6FD2C02-A05A-4A02-968C-1C69C602F547}">
      <dgm:prSet/>
      <dgm:spPr/>
      <dgm:t>
        <a:bodyPr/>
        <a:lstStyle/>
        <a:p>
          <a:endParaRPr lang="en-US"/>
        </a:p>
      </dgm:t>
    </dgm:pt>
    <dgm:pt modelId="{C9907142-29B3-49AB-BC5F-3FAB9841753B}" type="sibTrans" cxnId="{C6FD2C02-A05A-4A02-968C-1C69C602F547}">
      <dgm:prSet/>
      <dgm:spPr/>
      <dgm:t>
        <a:bodyPr/>
        <a:lstStyle/>
        <a:p>
          <a:endParaRPr lang="en-US"/>
        </a:p>
      </dgm:t>
    </dgm:pt>
    <dgm:pt modelId="{ECB986D2-B75A-4499-BCA7-B79FB1E89B15}">
      <dgm:prSet/>
      <dgm:spPr/>
      <dgm:t>
        <a:bodyPr/>
        <a:lstStyle/>
        <a:p>
          <a:r>
            <a:rPr lang="en-GB"/>
            <a:t>Popularity</a:t>
          </a:r>
          <a:endParaRPr lang="en-US"/>
        </a:p>
      </dgm:t>
    </dgm:pt>
    <dgm:pt modelId="{32E65595-751E-49C7-8D3D-A89635E883AA}" type="parTrans" cxnId="{3E56EAC4-D10B-440C-852D-4FE8CF01CA7B}">
      <dgm:prSet/>
      <dgm:spPr/>
      <dgm:t>
        <a:bodyPr/>
        <a:lstStyle/>
        <a:p>
          <a:endParaRPr lang="en-US"/>
        </a:p>
      </dgm:t>
    </dgm:pt>
    <dgm:pt modelId="{35684B98-4FF9-4E41-A392-AC807BDBA715}" type="sibTrans" cxnId="{3E56EAC4-D10B-440C-852D-4FE8CF01CA7B}">
      <dgm:prSet/>
      <dgm:spPr/>
      <dgm:t>
        <a:bodyPr/>
        <a:lstStyle/>
        <a:p>
          <a:endParaRPr lang="en-US"/>
        </a:p>
      </dgm:t>
    </dgm:pt>
    <dgm:pt modelId="{040EA8F2-63DB-4938-A434-F3EB49EF7B84}">
      <dgm:prSet/>
      <dgm:spPr/>
      <dgm:t>
        <a:bodyPr/>
        <a:lstStyle/>
        <a:p>
          <a:r>
            <a:rPr lang="en-GB"/>
            <a:t>Important for Self Marketing</a:t>
          </a:r>
          <a:endParaRPr lang="en-US"/>
        </a:p>
      </dgm:t>
    </dgm:pt>
    <dgm:pt modelId="{9DF6D553-5F7B-416D-A154-4C2A9F87CB1D}" type="parTrans" cxnId="{A1ADA192-F84D-4154-94C1-C9965A46018F}">
      <dgm:prSet/>
      <dgm:spPr/>
      <dgm:t>
        <a:bodyPr/>
        <a:lstStyle/>
        <a:p>
          <a:endParaRPr lang="en-US"/>
        </a:p>
      </dgm:t>
    </dgm:pt>
    <dgm:pt modelId="{8381620E-7371-4820-8074-4F41EDE62399}" type="sibTrans" cxnId="{A1ADA192-F84D-4154-94C1-C9965A46018F}">
      <dgm:prSet/>
      <dgm:spPr/>
      <dgm:t>
        <a:bodyPr/>
        <a:lstStyle/>
        <a:p>
          <a:endParaRPr lang="en-US"/>
        </a:p>
      </dgm:t>
    </dgm:pt>
    <dgm:pt modelId="{0958E4A4-1E7A-4633-94F3-D88455E07E1B}">
      <dgm:prSet/>
      <dgm:spPr/>
      <dgm:t>
        <a:bodyPr/>
        <a:lstStyle/>
        <a:p>
          <a:r>
            <a:rPr lang="en-GB"/>
            <a:t>Reach to broader target audience</a:t>
          </a:r>
          <a:endParaRPr lang="en-US"/>
        </a:p>
      </dgm:t>
    </dgm:pt>
    <dgm:pt modelId="{8722ED00-3D4C-4067-9AA6-AA7A46FCCE53}" type="parTrans" cxnId="{CADE072C-77B0-4C55-9BA3-0219C5347F90}">
      <dgm:prSet/>
      <dgm:spPr/>
      <dgm:t>
        <a:bodyPr/>
        <a:lstStyle/>
        <a:p>
          <a:endParaRPr lang="en-US"/>
        </a:p>
      </dgm:t>
    </dgm:pt>
    <dgm:pt modelId="{7C65BD8A-63A0-477B-8FDF-A153DBF756B5}" type="sibTrans" cxnId="{CADE072C-77B0-4C55-9BA3-0219C5347F90}">
      <dgm:prSet/>
      <dgm:spPr/>
      <dgm:t>
        <a:bodyPr/>
        <a:lstStyle/>
        <a:p>
          <a:endParaRPr lang="en-US"/>
        </a:p>
      </dgm:t>
    </dgm:pt>
    <dgm:pt modelId="{AC5A17F4-78AE-4B68-9F3C-F7258B1808AF}" type="pres">
      <dgm:prSet presAssocID="{5DE0B0B9-6746-4436-9F1A-EECE2A2E0A0D}" presName="matrix" presStyleCnt="0">
        <dgm:presLayoutVars>
          <dgm:chMax val="1"/>
          <dgm:dir/>
          <dgm:resizeHandles val="exact"/>
        </dgm:presLayoutVars>
      </dgm:prSet>
      <dgm:spPr/>
    </dgm:pt>
    <dgm:pt modelId="{79FAF96B-E2AD-47E5-835E-44F59C10D643}" type="pres">
      <dgm:prSet presAssocID="{5DE0B0B9-6746-4436-9F1A-EECE2A2E0A0D}" presName="diamond" presStyleLbl="bgShp" presStyleIdx="0" presStyleCnt="1"/>
      <dgm:spPr/>
    </dgm:pt>
    <dgm:pt modelId="{D6E719C2-680E-49FC-82AB-4E648D4E22B3}" type="pres">
      <dgm:prSet presAssocID="{5DE0B0B9-6746-4436-9F1A-EECE2A2E0A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81DE3E-697D-436C-A679-CD504EE162A4}" type="pres">
      <dgm:prSet presAssocID="{5DE0B0B9-6746-4436-9F1A-EECE2A2E0A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AC6B35-0E29-4A53-9E73-D48DAD0CFC9B}" type="pres">
      <dgm:prSet presAssocID="{5DE0B0B9-6746-4436-9F1A-EECE2A2E0A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6EDA105-F41B-4D94-BAEE-92F0F1C6EBF1}" type="pres">
      <dgm:prSet presAssocID="{5DE0B0B9-6746-4436-9F1A-EECE2A2E0A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FD2C02-A05A-4A02-968C-1C69C602F547}" srcId="{B6439566-BA5E-4C92-9EE3-0C5895E09113}" destId="{97849CAB-6FAD-421F-9FCD-1F4A0D104FF3}" srcOrd="2" destOrd="0" parTransId="{CC2F60E5-8F41-47F9-BDB6-B9A3A7584F81}" sibTransId="{C9907142-29B3-49AB-BC5F-3FAB9841753B}"/>
    <dgm:cxn modelId="{1DA32904-C7FA-4D4B-9C43-A51678243366}" type="presOf" srcId="{120394A7-0213-4BE4-B7C8-2D6038D71749}" destId="{4F81DE3E-697D-436C-A679-CD504EE162A4}" srcOrd="0" destOrd="3" presId="urn:microsoft.com/office/officeart/2005/8/layout/matrix3"/>
    <dgm:cxn modelId="{373A9C0E-F4B3-465C-A8FA-98ED95301E19}" srcId="{B6439566-BA5E-4C92-9EE3-0C5895E09113}" destId="{4D2E4003-F1B7-4277-9803-64F45D036213}" srcOrd="1" destOrd="0" parTransId="{FA8677DE-073B-4EDC-BA85-4572BDE02075}" sibTransId="{C37D1730-BDFB-4598-8EDB-B3B61E5097E9}"/>
    <dgm:cxn modelId="{923B7915-F41B-44F3-A2C9-7F75A20EFE3A}" type="presOf" srcId="{040EA8F2-63DB-4938-A434-F3EB49EF7B84}" destId="{36EDA105-F41B-4D94-BAEE-92F0F1C6EBF1}" srcOrd="0" destOrd="1" presId="urn:microsoft.com/office/officeart/2005/8/layout/matrix3"/>
    <dgm:cxn modelId="{FD168C18-E79D-43A0-82AF-E2AD4B606AE8}" srcId="{0471FBBF-A325-4F0D-9D9A-14930FBADD7C}" destId="{120394A7-0213-4BE4-B7C8-2D6038D71749}" srcOrd="2" destOrd="0" parTransId="{B15C7A82-2C9F-437A-B010-569E7ADD4A86}" sibTransId="{500F78B2-AE55-42A7-A09A-5CEA0B90E353}"/>
    <dgm:cxn modelId="{24699E1C-2DCF-4AD5-ABB1-AA563FE8A1A8}" srcId="{B6439566-BA5E-4C92-9EE3-0C5895E09113}" destId="{419FF79C-880D-48ED-8485-CAEF862C04EA}" srcOrd="0" destOrd="0" parTransId="{D92BC3E1-9BCB-4669-9ED4-566C5B3932E7}" sibTransId="{3DF56FBF-593E-4668-BC2E-DD0458AFE5D7}"/>
    <dgm:cxn modelId="{B6E2321F-435D-4C4E-9AA6-F9AE24A8C488}" type="presOf" srcId="{0471FBBF-A325-4F0D-9D9A-14930FBADD7C}" destId="{4F81DE3E-697D-436C-A679-CD504EE162A4}" srcOrd="0" destOrd="0" presId="urn:microsoft.com/office/officeart/2005/8/layout/matrix3"/>
    <dgm:cxn modelId="{CADE072C-77B0-4C55-9BA3-0219C5347F90}" srcId="{ECB986D2-B75A-4499-BCA7-B79FB1E89B15}" destId="{0958E4A4-1E7A-4633-94F3-D88455E07E1B}" srcOrd="1" destOrd="0" parTransId="{8722ED00-3D4C-4067-9AA6-AA7A46FCCE53}" sibTransId="{7C65BD8A-63A0-477B-8FDF-A153DBF756B5}"/>
    <dgm:cxn modelId="{49AD592D-8ED3-4FB1-AD84-490D660383F3}" type="presOf" srcId="{ECB986D2-B75A-4499-BCA7-B79FB1E89B15}" destId="{36EDA105-F41B-4D94-BAEE-92F0F1C6EBF1}" srcOrd="0" destOrd="0" presId="urn:microsoft.com/office/officeart/2005/8/layout/matrix3"/>
    <dgm:cxn modelId="{0A20782E-82C0-4153-AD9F-CC504A03F4F5}" type="presOf" srcId="{4D2E4003-F1B7-4277-9803-64F45D036213}" destId="{92AC6B35-0E29-4A53-9E73-D48DAD0CFC9B}" srcOrd="0" destOrd="2" presId="urn:microsoft.com/office/officeart/2005/8/layout/matrix3"/>
    <dgm:cxn modelId="{2F109C40-ACFC-4FB3-B870-5D107502A555}" srcId="{5DE0B0B9-6746-4436-9F1A-EECE2A2E0A0D}" destId="{0471FBBF-A325-4F0D-9D9A-14930FBADD7C}" srcOrd="1" destOrd="0" parTransId="{49E576D8-8D59-4481-B825-2370974C816D}" sibTransId="{163C84C2-DA8C-492C-9F25-D016CDFFF039}"/>
    <dgm:cxn modelId="{6595BB61-0073-4FBA-9EC0-12D68F63092E}" type="presOf" srcId="{0958E4A4-1E7A-4633-94F3-D88455E07E1B}" destId="{36EDA105-F41B-4D94-BAEE-92F0F1C6EBF1}" srcOrd="0" destOrd="2" presId="urn:microsoft.com/office/officeart/2005/8/layout/matrix3"/>
    <dgm:cxn modelId="{752A6446-9E2C-48F1-923E-12CAC3CBEB11}" type="presOf" srcId="{B6439566-BA5E-4C92-9EE3-0C5895E09113}" destId="{92AC6B35-0E29-4A53-9E73-D48DAD0CFC9B}" srcOrd="0" destOrd="0" presId="urn:microsoft.com/office/officeart/2005/8/layout/matrix3"/>
    <dgm:cxn modelId="{4A614B66-3BD0-42F9-A616-795334626475}" srcId="{5DE0B0B9-6746-4436-9F1A-EECE2A2E0A0D}" destId="{B6439566-BA5E-4C92-9EE3-0C5895E09113}" srcOrd="2" destOrd="0" parTransId="{BBC05026-DD20-4BB1-8DE7-DA0567EC7384}" sibTransId="{21E94C57-EECD-4EAF-B647-BA01CAB80543}"/>
    <dgm:cxn modelId="{8EB62C70-8833-48CE-8975-8F0A25E394CF}" srcId="{5DE0B0B9-6746-4436-9F1A-EECE2A2E0A0D}" destId="{8AC57315-C8B8-48A3-8C3C-E5EFAF442100}" srcOrd="0" destOrd="0" parTransId="{ECBB76CB-24FF-4283-ABAC-6A3E06F50FD8}" sibTransId="{F50160C0-50B4-4507-ABF4-923C0DBB4439}"/>
    <dgm:cxn modelId="{1149A272-A9D1-43EF-A177-07F41BBB046E}" type="presOf" srcId="{B5AE5A74-FD1A-4574-902F-DA1CF3686DC4}" destId="{4F81DE3E-697D-436C-A679-CD504EE162A4}" srcOrd="0" destOrd="1" presId="urn:microsoft.com/office/officeart/2005/8/layout/matrix3"/>
    <dgm:cxn modelId="{CEBD5675-7E97-4DB4-916F-B796121BCE5E}" type="presOf" srcId="{314697C5-062D-448E-8279-FC975246D329}" destId="{4F81DE3E-697D-436C-A679-CD504EE162A4}" srcOrd="0" destOrd="2" presId="urn:microsoft.com/office/officeart/2005/8/layout/matrix3"/>
    <dgm:cxn modelId="{50296E8A-FFF8-4EDA-A842-483C8C7E83CA}" type="presOf" srcId="{5DE0B0B9-6746-4436-9F1A-EECE2A2E0A0D}" destId="{AC5A17F4-78AE-4B68-9F3C-F7258B1808AF}" srcOrd="0" destOrd="0" presId="urn:microsoft.com/office/officeart/2005/8/layout/matrix3"/>
    <dgm:cxn modelId="{A1ADA192-F84D-4154-94C1-C9965A46018F}" srcId="{ECB986D2-B75A-4499-BCA7-B79FB1E89B15}" destId="{040EA8F2-63DB-4938-A434-F3EB49EF7B84}" srcOrd="0" destOrd="0" parTransId="{9DF6D553-5F7B-416D-A154-4C2A9F87CB1D}" sibTransId="{8381620E-7371-4820-8074-4F41EDE62399}"/>
    <dgm:cxn modelId="{E790C79C-33DF-4851-98B0-504975F134FA}" type="presOf" srcId="{8AC57315-C8B8-48A3-8C3C-E5EFAF442100}" destId="{D6E719C2-680E-49FC-82AB-4E648D4E22B3}" srcOrd="0" destOrd="0" presId="urn:microsoft.com/office/officeart/2005/8/layout/matrix3"/>
    <dgm:cxn modelId="{E2DE15AA-E24D-451E-968C-046F4DA81B19}" srcId="{0471FBBF-A325-4F0D-9D9A-14930FBADD7C}" destId="{314697C5-062D-448E-8279-FC975246D329}" srcOrd="1" destOrd="0" parTransId="{BE49FA95-E740-45BD-B9A5-C559DA169AEF}" sibTransId="{C6189174-4699-41FA-A231-2D2A67A65F08}"/>
    <dgm:cxn modelId="{2823DFB1-D36A-455B-B627-2DCA5363B70E}" type="presOf" srcId="{863A71A0-651E-4AB7-AD06-0B3221C81142}" destId="{4F81DE3E-697D-436C-A679-CD504EE162A4}" srcOrd="0" destOrd="4" presId="urn:microsoft.com/office/officeart/2005/8/layout/matrix3"/>
    <dgm:cxn modelId="{BC94BCB9-6B69-4D2E-A8B2-32A386F44762}" srcId="{0471FBBF-A325-4F0D-9D9A-14930FBADD7C}" destId="{B5AE5A74-FD1A-4574-902F-DA1CF3686DC4}" srcOrd="0" destOrd="0" parTransId="{6C59C13C-1BDA-4E49-BB03-8E8B698DE11D}" sibTransId="{DD752B39-0A62-4168-9033-1A563B0B7F39}"/>
    <dgm:cxn modelId="{3E56EAC4-D10B-440C-852D-4FE8CF01CA7B}" srcId="{5DE0B0B9-6746-4436-9F1A-EECE2A2E0A0D}" destId="{ECB986D2-B75A-4499-BCA7-B79FB1E89B15}" srcOrd="3" destOrd="0" parTransId="{32E65595-751E-49C7-8D3D-A89635E883AA}" sibTransId="{35684B98-4FF9-4E41-A392-AC807BDBA715}"/>
    <dgm:cxn modelId="{329F5DC6-1BCF-43A6-8AC8-325A6DEA3DDD}" srcId="{0471FBBF-A325-4F0D-9D9A-14930FBADD7C}" destId="{863A71A0-651E-4AB7-AD06-0B3221C81142}" srcOrd="3" destOrd="0" parTransId="{1DADB9A4-5C1F-45AC-82D1-29A78E549558}" sibTransId="{3D9C011F-F20E-4312-B656-DD1348A9946C}"/>
    <dgm:cxn modelId="{E2BEADDF-B9B2-4B8F-86AA-24332137CF4F}" type="presOf" srcId="{419FF79C-880D-48ED-8485-CAEF862C04EA}" destId="{92AC6B35-0E29-4A53-9E73-D48DAD0CFC9B}" srcOrd="0" destOrd="1" presId="urn:microsoft.com/office/officeart/2005/8/layout/matrix3"/>
    <dgm:cxn modelId="{DC90C8F1-FAB8-48B0-8314-65DE96CA8477}" type="presOf" srcId="{97849CAB-6FAD-421F-9FCD-1F4A0D104FF3}" destId="{92AC6B35-0E29-4A53-9E73-D48DAD0CFC9B}" srcOrd="0" destOrd="3" presId="urn:microsoft.com/office/officeart/2005/8/layout/matrix3"/>
    <dgm:cxn modelId="{1673AD6A-04BC-4943-9BCA-E89B45433AC3}" type="presParOf" srcId="{AC5A17F4-78AE-4B68-9F3C-F7258B1808AF}" destId="{79FAF96B-E2AD-47E5-835E-44F59C10D643}" srcOrd="0" destOrd="0" presId="urn:microsoft.com/office/officeart/2005/8/layout/matrix3"/>
    <dgm:cxn modelId="{5B3DDBE4-4FD2-476E-9359-8553013C7CFD}" type="presParOf" srcId="{AC5A17F4-78AE-4B68-9F3C-F7258B1808AF}" destId="{D6E719C2-680E-49FC-82AB-4E648D4E22B3}" srcOrd="1" destOrd="0" presId="urn:microsoft.com/office/officeart/2005/8/layout/matrix3"/>
    <dgm:cxn modelId="{79B8E82D-8E17-41D9-B41A-63541023C492}" type="presParOf" srcId="{AC5A17F4-78AE-4B68-9F3C-F7258B1808AF}" destId="{4F81DE3E-697D-436C-A679-CD504EE162A4}" srcOrd="2" destOrd="0" presId="urn:microsoft.com/office/officeart/2005/8/layout/matrix3"/>
    <dgm:cxn modelId="{D6C2F9EA-244F-4C83-AA45-5203CE69D3E2}" type="presParOf" srcId="{AC5A17F4-78AE-4B68-9F3C-F7258B1808AF}" destId="{92AC6B35-0E29-4A53-9E73-D48DAD0CFC9B}" srcOrd="3" destOrd="0" presId="urn:microsoft.com/office/officeart/2005/8/layout/matrix3"/>
    <dgm:cxn modelId="{01D5D43B-412F-4D57-A7AC-53CDF191DA0C}" type="presParOf" srcId="{AC5A17F4-78AE-4B68-9F3C-F7258B1808AF}" destId="{36EDA105-F41B-4D94-BAEE-92F0F1C6EB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341E9-F91A-438C-92F0-15785C284B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E06009-8736-481F-B679-5636A88FDABB}">
      <dgm:prSet/>
      <dgm:spPr/>
      <dgm:t>
        <a:bodyPr/>
        <a:lstStyle/>
        <a:p>
          <a:r>
            <a:rPr lang="en-GB"/>
            <a:t>A computer for development</a:t>
          </a:r>
          <a:endParaRPr lang="en-US"/>
        </a:p>
      </dgm:t>
    </dgm:pt>
    <dgm:pt modelId="{28AA6EA2-5564-4BCB-947C-F66A575E2D09}" type="parTrans" cxnId="{5DF210D3-2302-4C57-8742-CC473FAFA422}">
      <dgm:prSet/>
      <dgm:spPr/>
      <dgm:t>
        <a:bodyPr/>
        <a:lstStyle/>
        <a:p>
          <a:endParaRPr lang="en-US"/>
        </a:p>
      </dgm:t>
    </dgm:pt>
    <dgm:pt modelId="{20EE1277-16A4-4F91-B12C-8BC33FACCD03}" type="sibTrans" cxnId="{5DF210D3-2302-4C57-8742-CC473FAFA422}">
      <dgm:prSet/>
      <dgm:spPr/>
      <dgm:t>
        <a:bodyPr/>
        <a:lstStyle/>
        <a:p>
          <a:endParaRPr lang="en-US"/>
        </a:p>
      </dgm:t>
    </dgm:pt>
    <dgm:pt modelId="{BCA7221E-C183-468A-A27F-8EC5A0C6464B}">
      <dgm:prSet/>
      <dgm:spPr/>
      <dgm:t>
        <a:bodyPr/>
        <a:lstStyle/>
        <a:p>
          <a:r>
            <a:rPr lang="en-GB"/>
            <a:t>Git for Windows (git client)</a:t>
          </a:r>
          <a:endParaRPr lang="en-US"/>
        </a:p>
      </dgm:t>
    </dgm:pt>
    <dgm:pt modelId="{D2578AAA-AC9A-4A86-9F50-2A11A9F511FF}" type="parTrans" cxnId="{3F15295A-D328-42D5-9177-384D9E0CEB7C}">
      <dgm:prSet/>
      <dgm:spPr/>
      <dgm:t>
        <a:bodyPr/>
        <a:lstStyle/>
        <a:p>
          <a:endParaRPr lang="en-US"/>
        </a:p>
      </dgm:t>
    </dgm:pt>
    <dgm:pt modelId="{493EF44A-31D6-4F0E-A69D-24D60E7F91C8}" type="sibTrans" cxnId="{3F15295A-D328-42D5-9177-384D9E0CEB7C}">
      <dgm:prSet/>
      <dgm:spPr/>
      <dgm:t>
        <a:bodyPr/>
        <a:lstStyle/>
        <a:p>
          <a:endParaRPr lang="en-US"/>
        </a:p>
      </dgm:t>
    </dgm:pt>
    <dgm:pt modelId="{F67761D1-2C82-4F92-981F-D2A499FF0B28}">
      <dgm:prSet/>
      <dgm:spPr/>
      <dgm:t>
        <a:bodyPr/>
        <a:lstStyle/>
        <a:p>
          <a:r>
            <a:rPr lang="en-GB"/>
            <a:t>Visual Studio Code (vscode)</a:t>
          </a:r>
          <a:endParaRPr lang="en-US"/>
        </a:p>
      </dgm:t>
    </dgm:pt>
    <dgm:pt modelId="{318F13D6-EAD8-4577-8875-673005D1927A}" type="parTrans" cxnId="{48D6415D-FD80-429E-B201-ADBAF8C76004}">
      <dgm:prSet/>
      <dgm:spPr/>
      <dgm:t>
        <a:bodyPr/>
        <a:lstStyle/>
        <a:p>
          <a:endParaRPr lang="en-US"/>
        </a:p>
      </dgm:t>
    </dgm:pt>
    <dgm:pt modelId="{99FDF25E-90C5-49BC-86B6-19707C94E3EA}" type="sibTrans" cxnId="{48D6415D-FD80-429E-B201-ADBAF8C76004}">
      <dgm:prSet/>
      <dgm:spPr/>
      <dgm:t>
        <a:bodyPr/>
        <a:lstStyle/>
        <a:p>
          <a:endParaRPr lang="en-US"/>
        </a:p>
      </dgm:t>
    </dgm:pt>
    <dgm:pt modelId="{B9D78EC4-6637-458F-BB53-3336EA61546F}">
      <dgm:prSet/>
      <dgm:spPr/>
      <dgm:t>
        <a:bodyPr/>
        <a:lstStyle/>
        <a:p>
          <a:r>
            <a:rPr lang="en-GB"/>
            <a:t>A Shell (I use PowerShell)</a:t>
          </a:r>
          <a:endParaRPr lang="en-US"/>
        </a:p>
      </dgm:t>
    </dgm:pt>
    <dgm:pt modelId="{059E63BA-AADD-4E1B-B249-3572DE807147}" type="parTrans" cxnId="{9A352AAC-5C06-41ED-995F-BFDD265B1EC6}">
      <dgm:prSet/>
      <dgm:spPr/>
      <dgm:t>
        <a:bodyPr/>
        <a:lstStyle/>
        <a:p>
          <a:endParaRPr lang="en-US"/>
        </a:p>
      </dgm:t>
    </dgm:pt>
    <dgm:pt modelId="{8FCD81E4-AA87-4BEF-9B3B-325B7250CDB9}" type="sibTrans" cxnId="{9A352AAC-5C06-41ED-995F-BFDD265B1EC6}">
      <dgm:prSet/>
      <dgm:spPr/>
      <dgm:t>
        <a:bodyPr/>
        <a:lstStyle/>
        <a:p>
          <a:endParaRPr lang="en-US"/>
        </a:p>
      </dgm:t>
    </dgm:pt>
    <dgm:pt modelId="{A0314BAF-0A49-4562-BCC4-BB2F676E27F8}">
      <dgm:prSet/>
      <dgm:spPr/>
      <dgm:t>
        <a:bodyPr/>
        <a:lstStyle/>
        <a:p>
          <a:r>
            <a:rPr lang="en-GB" dirty="0"/>
            <a:t>An account in </a:t>
          </a:r>
          <a:r>
            <a:rPr lang="en-GB" dirty="0" err="1"/>
            <a:t>Github</a:t>
          </a:r>
          <a:r>
            <a:rPr lang="en-GB" dirty="0"/>
            <a:t> to host and sync with Remote</a:t>
          </a:r>
          <a:endParaRPr lang="en-US" dirty="0"/>
        </a:p>
      </dgm:t>
    </dgm:pt>
    <dgm:pt modelId="{85FCB5B5-F29D-436A-83F9-A5F97D697606}" type="parTrans" cxnId="{EB826E39-FC3F-41AB-8870-F89B4E3A66A6}">
      <dgm:prSet/>
      <dgm:spPr/>
      <dgm:t>
        <a:bodyPr/>
        <a:lstStyle/>
        <a:p>
          <a:endParaRPr lang="en-US"/>
        </a:p>
      </dgm:t>
    </dgm:pt>
    <dgm:pt modelId="{E6EECF96-E6C7-4D49-BAAE-BEA34B48DB98}" type="sibTrans" cxnId="{EB826E39-FC3F-41AB-8870-F89B4E3A66A6}">
      <dgm:prSet/>
      <dgm:spPr/>
      <dgm:t>
        <a:bodyPr/>
        <a:lstStyle/>
        <a:p>
          <a:endParaRPr lang="en-US"/>
        </a:p>
      </dgm:t>
    </dgm:pt>
    <dgm:pt modelId="{A6B90940-1451-4CED-B158-0203C8539824}">
      <dgm:prSet/>
      <dgm:spPr/>
      <dgm:t>
        <a:bodyPr/>
        <a:lstStyle/>
        <a:p>
          <a:r>
            <a:rPr lang="en-GB" dirty="0"/>
            <a:t>Any Service will work, this tutorial focuses on most popular one </a:t>
          </a:r>
          <a:r>
            <a:rPr lang="en-GB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92048F14-BC44-4C4F-A557-BF59A0ADB29F}" type="parTrans" cxnId="{82DA01A4-1EC2-4AAD-B1A6-EA86EF514C5F}">
      <dgm:prSet/>
      <dgm:spPr/>
      <dgm:t>
        <a:bodyPr/>
        <a:lstStyle/>
        <a:p>
          <a:endParaRPr lang="en-US"/>
        </a:p>
      </dgm:t>
    </dgm:pt>
    <dgm:pt modelId="{7B34936D-97E6-4519-BD39-D9B78A944964}" type="sibTrans" cxnId="{82DA01A4-1EC2-4AAD-B1A6-EA86EF514C5F}">
      <dgm:prSet/>
      <dgm:spPr/>
      <dgm:t>
        <a:bodyPr/>
        <a:lstStyle/>
        <a:p>
          <a:endParaRPr lang="en-US"/>
        </a:p>
      </dgm:t>
    </dgm:pt>
    <dgm:pt modelId="{62AEEAAD-6EFA-42C9-B317-83C8E4B51552}" type="pres">
      <dgm:prSet presAssocID="{8DC341E9-F91A-438C-92F0-15785C284BB5}" presName="Name0" presStyleCnt="0">
        <dgm:presLayoutVars>
          <dgm:dir/>
          <dgm:animLvl val="lvl"/>
          <dgm:resizeHandles val="exact"/>
        </dgm:presLayoutVars>
      </dgm:prSet>
      <dgm:spPr/>
    </dgm:pt>
    <dgm:pt modelId="{9DB2858F-C9DD-42FB-BBB4-298F17519F5E}" type="pres">
      <dgm:prSet presAssocID="{33E06009-8736-481F-B679-5636A88FDABB}" presName="composite" presStyleCnt="0"/>
      <dgm:spPr/>
    </dgm:pt>
    <dgm:pt modelId="{540F7383-1403-4DC2-93F6-2B2C80AB8906}" type="pres">
      <dgm:prSet presAssocID="{33E06009-8736-481F-B679-5636A88FDA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9E8ACDF-C139-4E94-BA3A-83ECFE8FF8B3}" type="pres">
      <dgm:prSet presAssocID="{33E06009-8736-481F-B679-5636A88FDABB}" presName="desTx" presStyleLbl="alignAccFollowNode1" presStyleIdx="0" presStyleCnt="2">
        <dgm:presLayoutVars>
          <dgm:bulletEnabled val="1"/>
        </dgm:presLayoutVars>
      </dgm:prSet>
      <dgm:spPr/>
    </dgm:pt>
    <dgm:pt modelId="{0C4793BE-62A7-429E-8C45-CD066EFEF0B1}" type="pres">
      <dgm:prSet presAssocID="{20EE1277-16A4-4F91-B12C-8BC33FACCD03}" presName="space" presStyleCnt="0"/>
      <dgm:spPr/>
    </dgm:pt>
    <dgm:pt modelId="{A35DEEAB-63DF-428A-9FDF-6D2F33966A77}" type="pres">
      <dgm:prSet presAssocID="{A0314BAF-0A49-4562-BCC4-BB2F676E27F8}" presName="composite" presStyleCnt="0"/>
      <dgm:spPr/>
    </dgm:pt>
    <dgm:pt modelId="{1B4F38FB-1973-46E1-8370-DDE515BE1938}" type="pres">
      <dgm:prSet presAssocID="{A0314BAF-0A49-4562-BCC4-BB2F676E27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DA4D52C-8DE4-43C8-ABAC-4644922D8F4E}" type="pres">
      <dgm:prSet presAssocID="{A0314BAF-0A49-4562-BCC4-BB2F676E27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1886900-82F3-4DFB-9CBE-186CB36DF359}" type="presOf" srcId="{A0314BAF-0A49-4562-BCC4-BB2F676E27F8}" destId="{1B4F38FB-1973-46E1-8370-DDE515BE1938}" srcOrd="0" destOrd="0" presId="urn:microsoft.com/office/officeart/2005/8/layout/hList1"/>
    <dgm:cxn modelId="{EB826E39-FC3F-41AB-8870-F89B4E3A66A6}" srcId="{8DC341E9-F91A-438C-92F0-15785C284BB5}" destId="{A0314BAF-0A49-4562-BCC4-BB2F676E27F8}" srcOrd="1" destOrd="0" parTransId="{85FCB5B5-F29D-436A-83F9-A5F97D697606}" sibTransId="{E6EECF96-E6C7-4D49-BAAE-BEA34B48DB98}"/>
    <dgm:cxn modelId="{48D6415D-FD80-429E-B201-ADBAF8C76004}" srcId="{33E06009-8736-481F-B679-5636A88FDABB}" destId="{F67761D1-2C82-4F92-981F-D2A499FF0B28}" srcOrd="1" destOrd="0" parTransId="{318F13D6-EAD8-4577-8875-673005D1927A}" sibTransId="{99FDF25E-90C5-49BC-86B6-19707C94E3EA}"/>
    <dgm:cxn modelId="{24F63F57-9155-441B-B4D7-4F12BEDB3E71}" type="presOf" srcId="{F67761D1-2C82-4F92-981F-D2A499FF0B28}" destId="{E9E8ACDF-C139-4E94-BA3A-83ECFE8FF8B3}" srcOrd="0" destOrd="1" presId="urn:microsoft.com/office/officeart/2005/8/layout/hList1"/>
    <dgm:cxn modelId="{3F15295A-D328-42D5-9177-384D9E0CEB7C}" srcId="{33E06009-8736-481F-B679-5636A88FDABB}" destId="{BCA7221E-C183-468A-A27F-8EC5A0C6464B}" srcOrd="0" destOrd="0" parTransId="{D2578AAA-AC9A-4A86-9F50-2A11A9F511FF}" sibTransId="{493EF44A-31D6-4F0E-A69D-24D60E7F91C8}"/>
    <dgm:cxn modelId="{82DA01A4-1EC2-4AAD-B1A6-EA86EF514C5F}" srcId="{A0314BAF-0A49-4562-BCC4-BB2F676E27F8}" destId="{A6B90940-1451-4CED-B158-0203C8539824}" srcOrd="0" destOrd="0" parTransId="{92048F14-BC44-4C4F-A557-BF59A0ADB29F}" sibTransId="{7B34936D-97E6-4519-BD39-D9B78A944964}"/>
    <dgm:cxn modelId="{9A352AAC-5C06-41ED-995F-BFDD265B1EC6}" srcId="{33E06009-8736-481F-B679-5636A88FDABB}" destId="{B9D78EC4-6637-458F-BB53-3336EA61546F}" srcOrd="2" destOrd="0" parTransId="{059E63BA-AADD-4E1B-B249-3572DE807147}" sibTransId="{8FCD81E4-AA87-4BEF-9B3B-325B7250CDB9}"/>
    <dgm:cxn modelId="{46100AC3-19B5-4E10-AA65-AE532E8FB7C3}" type="presOf" srcId="{33E06009-8736-481F-B679-5636A88FDABB}" destId="{540F7383-1403-4DC2-93F6-2B2C80AB8906}" srcOrd="0" destOrd="0" presId="urn:microsoft.com/office/officeart/2005/8/layout/hList1"/>
    <dgm:cxn modelId="{C96EAEC4-7807-41D6-A52C-6A3BE5611247}" type="presOf" srcId="{B9D78EC4-6637-458F-BB53-3336EA61546F}" destId="{E9E8ACDF-C139-4E94-BA3A-83ECFE8FF8B3}" srcOrd="0" destOrd="2" presId="urn:microsoft.com/office/officeart/2005/8/layout/hList1"/>
    <dgm:cxn modelId="{5DF210D3-2302-4C57-8742-CC473FAFA422}" srcId="{8DC341E9-F91A-438C-92F0-15785C284BB5}" destId="{33E06009-8736-481F-B679-5636A88FDABB}" srcOrd="0" destOrd="0" parTransId="{28AA6EA2-5564-4BCB-947C-F66A575E2D09}" sibTransId="{20EE1277-16A4-4F91-B12C-8BC33FACCD03}"/>
    <dgm:cxn modelId="{E63098D9-ECF8-43C3-BEEB-9E5B4A800D1D}" type="presOf" srcId="{8DC341E9-F91A-438C-92F0-15785C284BB5}" destId="{62AEEAAD-6EFA-42C9-B317-83C8E4B51552}" srcOrd="0" destOrd="0" presId="urn:microsoft.com/office/officeart/2005/8/layout/hList1"/>
    <dgm:cxn modelId="{556E17F7-BA16-47F4-BCA9-D67CDF5F140A}" type="presOf" srcId="{A6B90940-1451-4CED-B158-0203C8539824}" destId="{2DA4D52C-8DE4-43C8-ABAC-4644922D8F4E}" srcOrd="0" destOrd="0" presId="urn:microsoft.com/office/officeart/2005/8/layout/hList1"/>
    <dgm:cxn modelId="{260815FF-E4CD-4903-8353-7CED6F0E59DB}" type="presOf" srcId="{BCA7221E-C183-468A-A27F-8EC5A0C6464B}" destId="{E9E8ACDF-C139-4E94-BA3A-83ECFE8FF8B3}" srcOrd="0" destOrd="0" presId="urn:microsoft.com/office/officeart/2005/8/layout/hList1"/>
    <dgm:cxn modelId="{C4F82357-CA0B-4339-ABB3-C45F77CE1A2F}" type="presParOf" srcId="{62AEEAAD-6EFA-42C9-B317-83C8E4B51552}" destId="{9DB2858F-C9DD-42FB-BBB4-298F17519F5E}" srcOrd="0" destOrd="0" presId="urn:microsoft.com/office/officeart/2005/8/layout/hList1"/>
    <dgm:cxn modelId="{3E89EC0F-F3FD-463B-BB56-18083FF28BA4}" type="presParOf" srcId="{9DB2858F-C9DD-42FB-BBB4-298F17519F5E}" destId="{540F7383-1403-4DC2-93F6-2B2C80AB8906}" srcOrd="0" destOrd="0" presId="urn:microsoft.com/office/officeart/2005/8/layout/hList1"/>
    <dgm:cxn modelId="{527DBD24-4B0F-40D7-8F6A-48D35D4E0B76}" type="presParOf" srcId="{9DB2858F-C9DD-42FB-BBB4-298F17519F5E}" destId="{E9E8ACDF-C139-4E94-BA3A-83ECFE8FF8B3}" srcOrd="1" destOrd="0" presId="urn:microsoft.com/office/officeart/2005/8/layout/hList1"/>
    <dgm:cxn modelId="{85DD01D3-5072-4E9F-A911-E430865E788F}" type="presParOf" srcId="{62AEEAAD-6EFA-42C9-B317-83C8E4B51552}" destId="{0C4793BE-62A7-429E-8C45-CD066EFEF0B1}" srcOrd="1" destOrd="0" presId="urn:microsoft.com/office/officeart/2005/8/layout/hList1"/>
    <dgm:cxn modelId="{0CC5F3AE-0F83-4676-8DC0-C6F81DC7F26A}" type="presParOf" srcId="{62AEEAAD-6EFA-42C9-B317-83C8E4B51552}" destId="{A35DEEAB-63DF-428A-9FDF-6D2F33966A77}" srcOrd="2" destOrd="0" presId="urn:microsoft.com/office/officeart/2005/8/layout/hList1"/>
    <dgm:cxn modelId="{1DACA502-3B36-43B4-B35B-9238E54729EE}" type="presParOf" srcId="{A35DEEAB-63DF-428A-9FDF-6D2F33966A77}" destId="{1B4F38FB-1973-46E1-8370-DDE515BE1938}" srcOrd="0" destOrd="0" presId="urn:microsoft.com/office/officeart/2005/8/layout/hList1"/>
    <dgm:cxn modelId="{13EBCC53-A9B5-4151-BB1D-87F30A35ED23}" type="presParOf" srcId="{A35DEEAB-63DF-428A-9FDF-6D2F33966A77}" destId="{2DA4D52C-8DE4-43C8-ABAC-4644922D8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6330DD-04E8-4A16-ABCB-E2318589F2E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1BECA-E3C7-4E64-9348-19ECBD872FE8}">
      <dgm:prSet/>
      <dgm:spPr/>
      <dgm:t>
        <a:bodyPr/>
        <a:lstStyle/>
        <a:p>
          <a:r>
            <a:rPr lang="en-GB" dirty="0"/>
            <a:t>Terminal Experience</a:t>
          </a:r>
          <a:endParaRPr lang="en-US" dirty="0"/>
        </a:p>
      </dgm:t>
    </dgm:pt>
    <dgm:pt modelId="{520ED3AC-ADB7-44B3-A15F-4937C9058A80}" type="parTrans" cxnId="{BB144ED4-1591-4949-BFA8-66A51CF611E5}">
      <dgm:prSet/>
      <dgm:spPr/>
      <dgm:t>
        <a:bodyPr/>
        <a:lstStyle/>
        <a:p>
          <a:endParaRPr lang="en-US"/>
        </a:p>
      </dgm:t>
    </dgm:pt>
    <dgm:pt modelId="{0C0287F3-BCCB-45F6-B6F1-B6EAD4BD75FE}" type="sibTrans" cxnId="{BB144ED4-1591-4949-BFA8-66A51CF611E5}">
      <dgm:prSet/>
      <dgm:spPr/>
      <dgm:t>
        <a:bodyPr/>
        <a:lstStyle/>
        <a:p>
          <a:endParaRPr lang="en-US"/>
        </a:p>
      </dgm:t>
    </dgm:pt>
    <dgm:pt modelId="{6CD4ADD7-D998-4B3E-965C-665BE3E0861B}">
      <dgm:prSet/>
      <dgm:spPr/>
      <dgm:t>
        <a:bodyPr/>
        <a:lstStyle/>
        <a:p>
          <a:r>
            <a:rPr lang="en-GB" dirty="0"/>
            <a:t>You can use git commands and mange your code in terminal </a:t>
          </a:r>
          <a:endParaRPr lang="en-US" dirty="0"/>
        </a:p>
      </dgm:t>
    </dgm:pt>
    <dgm:pt modelId="{A8B4C67E-F50F-4E0A-8B32-323505745625}" type="parTrans" cxnId="{572F4246-A0DD-48DE-98C9-6C1E8D642114}">
      <dgm:prSet/>
      <dgm:spPr/>
      <dgm:t>
        <a:bodyPr/>
        <a:lstStyle/>
        <a:p>
          <a:endParaRPr lang="en-US"/>
        </a:p>
      </dgm:t>
    </dgm:pt>
    <dgm:pt modelId="{DF746FB8-1FE7-41D4-B176-EE7326512C1F}" type="sibTrans" cxnId="{572F4246-A0DD-48DE-98C9-6C1E8D642114}">
      <dgm:prSet/>
      <dgm:spPr/>
      <dgm:t>
        <a:bodyPr/>
        <a:lstStyle/>
        <a:p>
          <a:endParaRPr lang="en-US"/>
        </a:p>
      </dgm:t>
    </dgm:pt>
    <dgm:pt modelId="{79FB7E0A-7F2B-40AE-876C-AB071E4ACEE6}">
      <dgm:prSet/>
      <dgm:spPr/>
      <dgm:t>
        <a:bodyPr/>
        <a:lstStyle/>
        <a:p>
          <a:r>
            <a:rPr lang="en-GB" dirty="0" err="1"/>
            <a:t>VSCode</a:t>
          </a:r>
          <a:r>
            <a:rPr lang="en-GB" dirty="0"/>
            <a:t> – </a:t>
          </a:r>
          <a:r>
            <a:rPr lang="en-GB" dirty="0" err="1"/>
            <a:t>Gui</a:t>
          </a:r>
          <a:r>
            <a:rPr lang="en-GB" dirty="0"/>
            <a:t> Experience</a:t>
          </a:r>
          <a:endParaRPr lang="en-US" dirty="0"/>
        </a:p>
      </dgm:t>
    </dgm:pt>
    <dgm:pt modelId="{ABEB95D6-2289-41E1-AF0C-4F9F15D00359}" type="parTrans" cxnId="{F87DD029-6D0B-414F-BF55-6DEB171D3ED8}">
      <dgm:prSet/>
      <dgm:spPr/>
      <dgm:t>
        <a:bodyPr/>
        <a:lstStyle/>
        <a:p>
          <a:endParaRPr lang="en-US"/>
        </a:p>
      </dgm:t>
    </dgm:pt>
    <dgm:pt modelId="{5CE69722-644A-4431-89D0-E996F0849AFC}" type="sibTrans" cxnId="{F87DD029-6D0B-414F-BF55-6DEB171D3ED8}">
      <dgm:prSet/>
      <dgm:spPr/>
      <dgm:t>
        <a:bodyPr/>
        <a:lstStyle/>
        <a:p>
          <a:endParaRPr lang="en-US"/>
        </a:p>
      </dgm:t>
    </dgm:pt>
    <dgm:pt modelId="{F7AF4E7D-5A46-4AD3-BD37-82716838A171}">
      <dgm:prSet/>
      <dgm:spPr/>
      <dgm:t>
        <a:bodyPr/>
        <a:lstStyle/>
        <a:p>
          <a:r>
            <a:rPr lang="en-GB"/>
            <a:t>Source control tab enables you to use most of the commands as a gui experience</a:t>
          </a:r>
          <a:endParaRPr lang="en-US"/>
        </a:p>
      </dgm:t>
    </dgm:pt>
    <dgm:pt modelId="{47FF499D-AF9F-4BC8-83BD-D9103776A179}" type="parTrans" cxnId="{8BF37A17-F79C-4EBE-AD64-B109205CA550}">
      <dgm:prSet/>
      <dgm:spPr/>
      <dgm:t>
        <a:bodyPr/>
        <a:lstStyle/>
        <a:p>
          <a:endParaRPr lang="en-US"/>
        </a:p>
      </dgm:t>
    </dgm:pt>
    <dgm:pt modelId="{8BECA3E2-BFFD-466A-99C8-12A8E44CD0E6}" type="sibTrans" cxnId="{8BF37A17-F79C-4EBE-AD64-B109205CA550}">
      <dgm:prSet/>
      <dgm:spPr/>
      <dgm:t>
        <a:bodyPr/>
        <a:lstStyle/>
        <a:p>
          <a:endParaRPr lang="en-US"/>
        </a:p>
      </dgm:t>
    </dgm:pt>
    <dgm:pt modelId="{BEDEEC9A-61E9-404C-B016-17DEE66C4DD1}" type="pres">
      <dgm:prSet presAssocID="{706330DD-04E8-4A16-ABCB-E2318589F2EA}" presName="Name0" presStyleCnt="0">
        <dgm:presLayoutVars>
          <dgm:dir/>
          <dgm:animLvl val="lvl"/>
          <dgm:resizeHandles val="exact"/>
        </dgm:presLayoutVars>
      </dgm:prSet>
      <dgm:spPr/>
    </dgm:pt>
    <dgm:pt modelId="{1914B8F7-7EDE-4510-8C63-A414483D6237}" type="pres">
      <dgm:prSet presAssocID="{6201BECA-E3C7-4E64-9348-19ECBD872FE8}" presName="linNode" presStyleCnt="0"/>
      <dgm:spPr/>
    </dgm:pt>
    <dgm:pt modelId="{A1FC435F-2B9A-4643-8E91-2307767C6AC5}" type="pres">
      <dgm:prSet presAssocID="{6201BECA-E3C7-4E64-9348-19ECBD872FE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B35EDF2-9599-407A-8755-628C7F0A7E1A}" type="pres">
      <dgm:prSet presAssocID="{6201BECA-E3C7-4E64-9348-19ECBD872FE8}" presName="descendantText" presStyleLbl="alignAccFollowNode1" presStyleIdx="0" presStyleCnt="2">
        <dgm:presLayoutVars>
          <dgm:bulletEnabled val="1"/>
        </dgm:presLayoutVars>
      </dgm:prSet>
      <dgm:spPr/>
    </dgm:pt>
    <dgm:pt modelId="{721A8B29-F818-466F-AD5D-AA263A9A3019}" type="pres">
      <dgm:prSet presAssocID="{0C0287F3-BCCB-45F6-B6F1-B6EAD4BD75FE}" presName="sp" presStyleCnt="0"/>
      <dgm:spPr/>
    </dgm:pt>
    <dgm:pt modelId="{45A58DC7-C10D-49BF-BA52-E5950188F94F}" type="pres">
      <dgm:prSet presAssocID="{79FB7E0A-7F2B-40AE-876C-AB071E4ACEE6}" presName="linNode" presStyleCnt="0"/>
      <dgm:spPr/>
    </dgm:pt>
    <dgm:pt modelId="{98D0757F-C8E9-49F0-B529-924D9C8416AB}" type="pres">
      <dgm:prSet presAssocID="{79FB7E0A-7F2B-40AE-876C-AB071E4ACEE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C1F2C85-DF81-4B43-949B-2EDE344675EF}" type="pres">
      <dgm:prSet presAssocID="{79FB7E0A-7F2B-40AE-876C-AB071E4ACEE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6C3D515-212D-4FE6-91F0-DCDF392DCF85}" type="presOf" srcId="{6201BECA-E3C7-4E64-9348-19ECBD872FE8}" destId="{A1FC435F-2B9A-4643-8E91-2307767C6AC5}" srcOrd="0" destOrd="0" presId="urn:microsoft.com/office/officeart/2005/8/layout/vList5"/>
    <dgm:cxn modelId="{8BF37A17-F79C-4EBE-AD64-B109205CA550}" srcId="{79FB7E0A-7F2B-40AE-876C-AB071E4ACEE6}" destId="{F7AF4E7D-5A46-4AD3-BD37-82716838A171}" srcOrd="0" destOrd="0" parTransId="{47FF499D-AF9F-4BC8-83BD-D9103776A179}" sibTransId="{8BECA3E2-BFFD-466A-99C8-12A8E44CD0E6}"/>
    <dgm:cxn modelId="{F87DD029-6D0B-414F-BF55-6DEB171D3ED8}" srcId="{706330DD-04E8-4A16-ABCB-E2318589F2EA}" destId="{79FB7E0A-7F2B-40AE-876C-AB071E4ACEE6}" srcOrd="1" destOrd="0" parTransId="{ABEB95D6-2289-41E1-AF0C-4F9F15D00359}" sibTransId="{5CE69722-644A-4431-89D0-E996F0849AFC}"/>
    <dgm:cxn modelId="{572F4246-A0DD-48DE-98C9-6C1E8D642114}" srcId="{6201BECA-E3C7-4E64-9348-19ECBD872FE8}" destId="{6CD4ADD7-D998-4B3E-965C-665BE3E0861B}" srcOrd="0" destOrd="0" parTransId="{A8B4C67E-F50F-4E0A-8B32-323505745625}" sibTransId="{DF746FB8-1FE7-41D4-B176-EE7326512C1F}"/>
    <dgm:cxn modelId="{1DDCE96D-F3BC-4D7D-AE35-F07EF9FB7C88}" type="presOf" srcId="{79FB7E0A-7F2B-40AE-876C-AB071E4ACEE6}" destId="{98D0757F-C8E9-49F0-B529-924D9C8416AB}" srcOrd="0" destOrd="0" presId="urn:microsoft.com/office/officeart/2005/8/layout/vList5"/>
    <dgm:cxn modelId="{BB144ED4-1591-4949-BFA8-66A51CF611E5}" srcId="{706330DD-04E8-4A16-ABCB-E2318589F2EA}" destId="{6201BECA-E3C7-4E64-9348-19ECBD872FE8}" srcOrd="0" destOrd="0" parTransId="{520ED3AC-ADB7-44B3-A15F-4937C9058A80}" sibTransId="{0C0287F3-BCCB-45F6-B6F1-B6EAD4BD75FE}"/>
    <dgm:cxn modelId="{21C353EE-7D30-4DD9-9AD9-B89577340C15}" type="presOf" srcId="{F7AF4E7D-5A46-4AD3-BD37-82716838A171}" destId="{7C1F2C85-DF81-4B43-949B-2EDE344675EF}" srcOrd="0" destOrd="0" presId="urn:microsoft.com/office/officeart/2005/8/layout/vList5"/>
    <dgm:cxn modelId="{58799AF4-E08A-4F0B-A228-7C4ACF49470D}" type="presOf" srcId="{6CD4ADD7-D998-4B3E-965C-665BE3E0861B}" destId="{BB35EDF2-9599-407A-8755-628C7F0A7E1A}" srcOrd="0" destOrd="0" presId="urn:microsoft.com/office/officeart/2005/8/layout/vList5"/>
    <dgm:cxn modelId="{70B522FD-D5BA-4BE3-A2FF-6300583BF85D}" type="presOf" srcId="{706330DD-04E8-4A16-ABCB-E2318589F2EA}" destId="{BEDEEC9A-61E9-404C-B016-17DEE66C4DD1}" srcOrd="0" destOrd="0" presId="urn:microsoft.com/office/officeart/2005/8/layout/vList5"/>
    <dgm:cxn modelId="{1732A73A-CF3A-4B2B-921A-90794B842549}" type="presParOf" srcId="{BEDEEC9A-61E9-404C-B016-17DEE66C4DD1}" destId="{1914B8F7-7EDE-4510-8C63-A414483D6237}" srcOrd="0" destOrd="0" presId="urn:microsoft.com/office/officeart/2005/8/layout/vList5"/>
    <dgm:cxn modelId="{C40923C5-8388-4448-8D4B-E788E03999FC}" type="presParOf" srcId="{1914B8F7-7EDE-4510-8C63-A414483D6237}" destId="{A1FC435F-2B9A-4643-8E91-2307767C6AC5}" srcOrd="0" destOrd="0" presId="urn:microsoft.com/office/officeart/2005/8/layout/vList5"/>
    <dgm:cxn modelId="{0BBB300E-09B2-4362-8F31-13A83DD4D951}" type="presParOf" srcId="{1914B8F7-7EDE-4510-8C63-A414483D6237}" destId="{BB35EDF2-9599-407A-8755-628C7F0A7E1A}" srcOrd="1" destOrd="0" presId="urn:microsoft.com/office/officeart/2005/8/layout/vList5"/>
    <dgm:cxn modelId="{B638309E-BC2E-4801-B5BD-3055882B2C0E}" type="presParOf" srcId="{BEDEEC9A-61E9-404C-B016-17DEE66C4DD1}" destId="{721A8B29-F818-466F-AD5D-AA263A9A3019}" srcOrd="1" destOrd="0" presId="urn:microsoft.com/office/officeart/2005/8/layout/vList5"/>
    <dgm:cxn modelId="{1BB2A37A-EFAB-4B8B-A787-35BDC7CEBC35}" type="presParOf" srcId="{BEDEEC9A-61E9-404C-B016-17DEE66C4DD1}" destId="{45A58DC7-C10D-49BF-BA52-E5950188F94F}" srcOrd="2" destOrd="0" presId="urn:microsoft.com/office/officeart/2005/8/layout/vList5"/>
    <dgm:cxn modelId="{A6020546-D7F8-47B3-ACDB-C670AD0936D8}" type="presParOf" srcId="{45A58DC7-C10D-49BF-BA52-E5950188F94F}" destId="{98D0757F-C8E9-49F0-B529-924D9C8416AB}" srcOrd="0" destOrd="0" presId="urn:microsoft.com/office/officeart/2005/8/layout/vList5"/>
    <dgm:cxn modelId="{0E1D6F71-1536-45AD-8376-7071C119C355}" type="presParOf" srcId="{45A58DC7-C10D-49BF-BA52-E5950188F94F}" destId="{7C1F2C85-DF81-4B43-949B-2EDE344675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512C5E-A16B-49D3-BD87-E4091ABEE19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261751-81A4-4D8E-9E2B-61A39EEC6135}">
      <dgm:prSet/>
      <dgm:spPr/>
      <dgm:t>
        <a:bodyPr/>
        <a:lstStyle/>
        <a:p>
          <a:pPr>
            <a:defRPr b="1"/>
          </a:pPr>
          <a:r>
            <a:rPr lang="en-GB"/>
            <a:t>Works like index.html of repo</a:t>
          </a:r>
          <a:endParaRPr lang="en-US"/>
        </a:p>
      </dgm:t>
    </dgm:pt>
    <dgm:pt modelId="{9819E32B-B184-41CE-ACC7-B233D3C14433}" type="parTrans" cxnId="{DB8A0BC8-1C78-4E95-BA78-992DAC8485D5}">
      <dgm:prSet/>
      <dgm:spPr/>
      <dgm:t>
        <a:bodyPr/>
        <a:lstStyle/>
        <a:p>
          <a:endParaRPr lang="en-US"/>
        </a:p>
      </dgm:t>
    </dgm:pt>
    <dgm:pt modelId="{2ACE2C48-FC30-4476-BF68-E0C5627D7CB1}" type="sibTrans" cxnId="{DB8A0BC8-1C78-4E95-BA78-992DAC8485D5}">
      <dgm:prSet/>
      <dgm:spPr/>
      <dgm:t>
        <a:bodyPr/>
        <a:lstStyle/>
        <a:p>
          <a:endParaRPr lang="en-US"/>
        </a:p>
      </dgm:t>
    </dgm:pt>
    <dgm:pt modelId="{391D3F73-A16E-4D1E-86C5-E843173F3394}">
      <dgm:prSet/>
      <dgm:spPr/>
      <dgm:t>
        <a:bodyPr/>
        <a:lstStyle/>
        <a:p>
          <a:pPr>
            <a:defRPr b="1"/>
          </a:pPr>
          <a:r>
            <a:rPr lang="en-GB"/>
            <a:t>Uses Markdown language</a:t>
          </a:r>
          <a:endParaRPr lang="en-US"/>
        </a:p>
      </dgm:t>
    </dgm:pt>
    <dgm:pt modelId="{17F1C474-367D-497C-9757-1B4BD528A156}" type="parTrans" cxnId="{C9F77513-CE16-4879-9CEB-399E998D6967}">
      <dgm:prSet/>
      <dgm:spPr/>
      <dgm:t>
        <a:bodyPr/>
        <a:lstStyle/>
        <a:p>
          <a:endParaRPr lang="en-US"/>
        </a:p>
      </dgm:t>
    </dgm:pt>
    <dgm:pt modelId="{22F97D5A-5E4D-4AEE-AA01-A607C97B556F}" type="sibTrans" cxnId="{C9F77513-CE16-4879-9CEB-399E998D6967}">
      <dgm:prSet/>
      <dgm:spPr/>
      <dgm:t>
        <a:bodyPr/>
        <a:lstStyle/>
        <a:p>
          <a:endParaRPr lang="en-US"/>
        </a:p>
      </dgm:t>
    </dgm:pt>
    <dgm:pt modelId="{78FD9216-4DA6-4831-9409-343E28A15C3A}">
      <dgm:prSet/>
      <dgm:spPr/>
      <dgm:t>
        <a:bodyPr/>
        <a:lstStyle/>
        <a:p>
          <a:r>
            <a:rPr lang="en-GB"/>
            <a:t>Industry standard for documentation</a:t>
          </a:r>
          <a:endParaRPr lang="en-US"/>
        </a:p>
      </dgm:t>
    </dgm:pt>
    <dgm:pt modelId="{5EE81848-F939-43ED-B8AC-6575443068FD}" type="parTrans" cxnId="{C1D87CD0-216D-460F-A85E-446592FE0209}">
      <dgm:prSet/>
      <dgm:spPr/>
      <dgm:t>
        <a:bodyPr/>
        <a:lstStyle/>
        <a:p>
          <a:endParaRPr lang="en-US"/>
        </a:p>
      </dgm:t>
    </dgm:pt>
    <dgm:pt modelId="{BB3314F9-86B4-483B-AF68-A9C0BBDFA102}" type="sibTrans" cxnId="{C1D87CD0-216D-460F-A85E-446592FE0209}">
      <dgm:prSet/>
      <dgm:spPr/>
      <dgm:t>
        <a:bodyPr/>
        <a:lstStyle/>
        <a:p>
          <a:endParaRPr lang="en-US"/>
        </a:p>
      </dgm:t>
    </dgm:pt>
    <dgm:pt modelId="{1F6767D8-57B3-4B67-8D9D-05DAADB33860}">
      <dgm:prSet/>
      <dgm:spPr/>
      <dgm:t>
        <a:bodyPr/>
        <a:lstStyle/>
        <a:p>
          <a:r>
            <a:rPr lang="en-GB"/>
            <a:t>Very easy to learn</a:t>
          </a:r>
          <a:endParaRPr lang="en-US"/>
        </a:p>
      </dgm:t>
    </dgm:pt>
    <dgm:pt modelId="{8F360621-7A53-4D77-A469-325925C16704}" type="parTrans" cxnId="{181910C5-B5DB-4BB8-AF22-A20BE8DB5211}">
      <dgm:prSet/>
      <dgm:spPr/>
      <dgm:t>
        <a:bodyPr/>
        <a:lstStyle/>
        <a:p>
          <a:endParaRPr lang="en-US"/>
        </a:p>
      </dgm:t>
    </dgm:pt>
    <dgm:pt modelId="{C91D328B-D4CD-42BB-A0F0-749D46A49529}" type="sibTrans" cxnId="{181910C5-B5DB-4BB8-AF22-A20BE8DB5211}">
      <dgm:prSet/>
      <dgm:spPr/>
      <dgm:t>
        <a:bodyPr/>
        <a:lstStyle/>
        <a:p>
          <a:endParaRPr lang="en-US"/>
        </a:p>
      </dgm:t>
    </dgm:pt>
    <dgm:pt modelId="{0E5AC873-C50F-45BA-93EA-EFC16633DB76}">
      <dgm:prSet/>
      <dgm:spPr/>
      <dgm:t>
        <a:bodyPr/>
        <a:lstStyle/>
        <a:p>
          <a:r>
            <a:rPr lang="en-GB"/>
            <a:t>Documentation as Code: Develop code and content in separate files with same tool (Vscode)</a:t>
          </a:r>
          <a:endParaRPr lang="en-US"/>
        </a:p>
      </dgm:t>
    </dgm:pt>
    <dgm:pt modelId="{2D4AAD5D-0B14-44FF-8034-B1C5CAAFA174}" type="parTrans" cxnId="{A2C02D67-8452-4516-AF41-EB7C877A58A5}">
      <dgm:prSet/>
      <dgm:spPr/>
      <dgm:t>
        <a:bodyPr/>
        <a:lstStyle/>
        <a:p>
          <a:endParaRPr lang="en-US"/>
        </a:p>
      </dgm:t>
    </dgm:pt>
    <dgm:pt modelId="{180510C9-1611-4B08-9C90-5ECDAFDBEBDE}" type="sibTrans" cxnId="{A2C02D67-8452-4516-AF41-EB7C877A58A5}">
      <dgm:prSet/>
      <dgm:spPr/>
      <dgm:t>
        <a:bodyPr/>
        <a:lstStyle/>
        <a:p>
          <a:endParaRPr lang="en-US"/>
        </a:p>
      </dgm:t>
    </dgm:pt>
    <dgm:pt modelId="{FAEC33E5-97F0-4DA8-AE51-7DC549D9543C}">
      <dgm:prSet/>
      <dgm:spPr/>
      <dgm:t>
        <a:bodyPr/>
        <a:lstStyle/>
        <a:p>
          <a:pPr>
            <a:defRPr b="1"/>
          </a:pPr>
          <a:r>
            <a:rPr lang="en-GB"/>
            <a:t>Create as many markdown files as needed for additional documentation</a:t>
          </a:r>
          <a:endParaRPr lang="en-US"/>
        </a:p>
      </dgm:t>
    </dgm:pt>
    <dgm:pt modelId="{E74E12CF-5362-4EC4-B06A-8F2A25B14BA4}" type="parTrans" cxnId="{D799A15F-7615-4ADD-BE5E-FD0054589EDD}">
      <dgm:prSet/>
      <dgm:spPr/>
      <dgm:t>
        <a:bodyPr/>
        <a:lstStyle/>
        <a:p>
          <a:endParaRPr lang="en-US"/>
        </a:p>
      </dgm:t>
    </dgm:pt>
    <dgm:pt modelId="{7C2014BD-5372-4C64-9E1D-0CBEAAD8A5EB}" type="sibTrans" cxnId="{D799A15F-7615-4ADD-BE5E-FD0054589EDD}">
      <dgm:prSet/>
      <dgm:spPr/>
      <dgm:t>
        <a:bodyPr/>
        <a:lstStyle/>
        <a:p>
          <a:endParaRPr lang="en-US"/>
        </a:p>
      </dgm:t>
    </dgm:pt>
    <dgm:pt modelId="{C01BBCD1-4020-4591-B5DC-A77C418C7C05}">
      <dgm:prSet/>
      <dgm:spPr/>
      <dgm:t>
        <a:bodyPr/>
        <a:lstStyle/>
        <a:p>
          <a:pPr>
            <a:defRPr b="1"/>
          </a:pPr>
          <a:r>
            <a:rPr lang="en-GB"/>
            <a:t>Many of the services also has Wiki option to manage and naviagate markdown files.</a:t>
          </a:r>
          <a:endParaRPr lang="en-US"/>
        </a:p>
      </dgm:t>
    </dgm:pt>
    <dgm:pt modelId="{7357EF37-CE9D-49D3-A387-07BECF866459}" type="parTrans" cxnId="{E4E2095C-FCB3-431D-B8C9-0F3007694148}">
      <dgm:prSet/>
      <dgm:spPr/>
      <dgm:t>
        <a:bodyPr/>
        <a:lstStyle/>
        <a:p>
          <a:endParaRPr lang="en-US"/>
        </a:p>
      </dgm:t>
    </dgm:pt>
    <dgm:pt modelId="{51CF41AF-EF3E-4F6C-8D17-61B657A2E4E2}" type="sibTrans" cxnId="{E4E2095C-FCB3-431D-B8C9-0F3007694148}">
      <dgm:prSet/>
      <dgm:spPr/>
      <dgm:t>
        <a:bodyPr/>
        <a:lstStyle/>
        <a:p>
          <a:endParaRPr lang="en-US"/>
        </a:p>
      </dgm:t>
    </dgm:pt>
    <dgm:pt modelId="{7570391B-C763-4923-94F4-1BDA7FFED7DB}" type="pres">
      <dgm:prSet presAssocID="{A6512C5E-A16B-49D3-BD87-E4091ABEE191}" presName="root" presStyleCnt="0">
        <dgm:presLayoutVars>
          <dgm:dir/>
          <dgm:resizeHandles val="exact"/>
        </dgm:presLayoutVars>
      </dgm:prSet>
      <dgm:spPr/>
    </dgm:pt>
    <dgm:pt modelId="{70BB5C9A-8EBD-446F-B335-A05141CA33CA}" type="pres">
      <dgm:prSet presAssocID="{20261751-81A4-4D8E-9E2B-61A39EEC6135}" presName="compNode" presStyleCnt="0"/>
      <dgm:spPr/>
    </dgm:pt>
    <dgm:pt modelId="{DC972A5A-5343-48C7-B467-13A862569038}" type="pres">
      <dgm:prSet presAssocID="{20261751-81A4-4D8E-9E2B-61A39EEC6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58E66D2-F67C-42FB-8319-C3D109436D13}" type="pres">
      <dgm:prSet presAssocID="{20261751-81A4-4D8E-9E2B-61A39EEC6135}" presName="iconSpace" presStyleCnt="0"/>
      <dgm:spPr/>
    </dgm:pt>
    <dgm:pt modelId="{164A0D3F-A721-4C2B-B5AD-198473B79B56}" type="pres">
      <dgm:prSet presAssocID="{20261751-81A4-4D8E-9E2B-61A39EEC6135}" presName="parTx" presStyleLbl="revTx" presStyleIdx="0" presStyleCnt="8">
        <dgm:presLayoutVars>
          <dgm:chMax val="0"/>
          <dgm:chPref val="0"/>
        </dgm:presLayoutVars>
      </dgm:prSet>
      <dgm:spPr/>
    </dgm:pt>
    <dgm:pt modelId="{45BA64D7-25B0-413E-A8BD-D4DC736A0551}" type="pres">
      <dgm:prSet presAssocID="{20261751-81A4-4D8E-9E2B-61A39EEC6135}" presName="txSpace" presStyleCnt="0"/>
      <dgm:spPr/>
    </dgm:pt>
    <dgm:pt modelId="{6FD7CAE0-D858-496F-9FD8-DC77E76199C6}" type="pres">
      <dgm:prSet presAssocID="{20261751-81A4-4D8E-9E2B-61A39EEC6135}" presName="desTx" presStyleLbl="revTx" presStyleIdx="1" presStyleCnt="8">
        <dgm:presLayoutVars/>
      </dgm:prSet>
      <dgm:spPr/>
    </dgm:pt>
    <dgm:pt modelId="{26EEFEF9-3FC5-4432-9061-09B2BC2FB2A7}" type="pres">
      <dgm:prSet presAssocID="{2ACE2C48-FC30-4476-BF68-E0C5627D7CB1}" presName="sibTrans" presStyleCnt="0"/>
      <dgm:spPr/>
    </dgm:pt>
    <dgm:pt modelId="{6F9163CD-75C0-4AD8-A282-2D1641034837}" type="pres">
      <dgm:prSet presAssocID="{391D3F73-A16E-4D1E-86C5-E843173F3394}" presName="compNode" presStyleCnt="0"/>
      <dgm:spPr/>
    </dgm:pt>
    <dgm:pt modelId="{2FDE65C0-26B5-427E-998C-9D94356BF3AE}" type="pres">
      <dgm:prSet presAssocID="{391D3F73-A16E-4D1E-86C5-E843173F33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A63EEC-7F4A-43BC-A6B3-E993C7A93DB8}" type="pres">
      <dgm:prSet presAssocID="{391D3F73-A16E-4D1E-86C5-E843173F3394}" presName="iconSpace" presStyleCnt="0"/>
      <dgm:spPr/>
    </dgm:pt>
    <dgm:pt modelId="{C0EDD413-0DE1-4A88-8D2E-7B6DB764EDF9}" type="pres">
      <dgm:prSet presAssocID="{391D3F73-A16E-4D1E-86C5-E843173F3394}" presName="parTx" presStyleLbl="revTx" presStyleIdx="2" presStyleCnt="8">
        <dgm:presLayoutVars>
          <dgm:chMax val="0"/>
          <dgm:chPref val="0"/>
        </dgm:presLayoutVars>
      </dgm:prSet>
      <dgm:spPr/>
    </dgm:pt>
    <dgm:pt modelId="{B9D4984E-F482-4E25-92F7-706D78C625FD}" type="pres">
      <dgm:prSet presAssocID="{391D3F73-A16E-4D1E-86C5-E843173F3394}" presName="txSpace" presStyleCnt="0"/>
      <dgm:spPr/>
    </dgm:pt>
    <dgm:pt modelId="{7142B5DE-917B-4D5B-8BE5-C825ACFDAFB4}" type="pres">
      <dgm:prSet presAssocID="{391D3F73-A16E-4D1E-86C5-E843173F3394}" presName="desTx" presStyleLbl="revTx" presStyleIdx="3" presStyleCnt="8">
        <dgm:presLayoutVars/>
      </dgm:prSet>
      <dgm:spPr/>
    </dgm:pt>
    <dgm:pt modelId="{9B269C93-7AB4-4177-A286-B9B079491D84}" type="pres">
      <dgm:prSet presAssocID="{22F97D5A-5E4D-4AEE-AA01-A607C97B556F}" presName="sibTrans" presStyleCnt="0"/>
      <dgm:spPr/>
    </dgm:pt>
    <dgm:pt modelId="{FC9969EC-DCAA-42FB-812C-817FD4CE6F46}" type="pres">
      <dgm:prSet presAssocID="{FAEC33E5-97F0-4DA8-AE51-7DC549D9543C}" presName="compNode" presStyleCnt="0"/>
      <dgm:spPr/>
    </dgm:pt>
    <dgm:pt modelId="{736BDCD4-863E-4262-A0A5-03416814767F}" type="pres">
      <dgm:prSet presAssocID="{FAEC33E5-97F0-4DA8-AE51-7DC549D95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FBA88AF-F19D-4E87-ABD4-19A63DB9CEF0}" type="pres">
      <dgm:prSet presAssocID="{FAEC33E5-97F0-4DA8-AE51-7DC549D9543C}" presName="iconSpace" presStyleCnt="0"/>
      <dgm:spPr/>
    </dgm:pt>
    <dgm:pt modelId="{0AABB677-C506-4556-AC40-9767B20929BB}" type="pres">
      <dgm:prSet presAssocID="{FAEC33E5-97F0-4DA8-AE51-7DC549D9543C}" presName="parTx" presStyleLbl="revTx" presStyleIdx="4" presStyleCnt="8">
        <dgm:presLayoutVars>
          <dgm:chMax val="0"/>
          <dgm:chPref val="0"/>
        </dgm:presLayoutVars>
      </dgm:prSet>
      <dgm:spPr/>
    </dgm:pt>
    <dgm:pt modelId="{5E9ECE33-F987-42CB-AF0D-AD00F8311C98}" type="pres">
      <dgm:prSet presAssocID="{FAEC33E5-97F0-4DA8-AE51-7DC549D9543C}" presName="txSpace" presStyleCnt="0"/>
      <dgm:spPr/>
    </dgm:pt>
    <dgm:pt modelId="{CDAE13E4-2A80-4090-8053-61EFAE7AAAEF}" type="pres">
      <dgm:prSet presAssocID="{FAEC33E5-97F0-4DA8-AE51-7DC549D9543C}" presName="desTx" presStyleLbl="revTx" presStyleIdx="5" presStyleCnt="8">
        <dgm:presLayoutVars/>
      </dgm:prSet>
      <dgm:spPr/>
    </dgm:pt>
    <dgm:pt modelId="{3B62B5DE-0A09-4CE2-A878-5248547017A6}" type="pres">
      <dgm:prSet presAssocID="{7C2014BD-5372-4C64-9E1D-0CBEAAD8A5EB}" presName="sibTrans" presStyleCnt="0"/>
      <dgm:spPr/>
    </dgm:pt>
    <dgm:pt modelId="{FCEBF041-EA16-4DDD-8564-B15F1A6E4E95}" type="pres">
      <dgm:prSet presAssocID="{C01BBCD1-4020-4591-B5DC-A77C418C7C05}" presName="compNode" presStyleCnt="0"/>
      <dgm:spPr/>
    </dgm:pt>
    <dgm:pt modelId="{6C94DBA6-F6A9-4800-BA4C-4750ECBE25A2}" type="pres">
      <dgm:prSet presAssocID="{C01BBCD1-4020-4591-B5DC-A77C418C7C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C07D211-625B-44E0-9C5A-1AA6DDB8C4F1}" type="pres">
      <dgm:prSet presAssocID="{C01BBCD1-4020-4591-B5DC-A77C418C7C05}" presName="iconSpace" presStyleCnt="0"/>
      <dgm:spPr/>
    </dgm:pt>
    <dgm:pt modelId="{DC2C35F9-237A-4976-895A-885D0996A61E}" type="pres">
      <dgm:prSet presAssocID="{C01BBCD1-4020-4591-B5DC-A77C418C7C05}" presName="parTx" presStyleLbl="revTx" presStyleIdx="6" presStyleCnt="8">
        <dgm:presLayoutVars>
          <dgm:chMax val="0"/>
          <dgm:chPref val="0"/>
        </dgm:presLayoutVars>
      </dgm:prSet>
      <dgm:spPr/>
    </dgm:pt>
    <dgm:pt modelId="{345B0239-8FD0-40FF-8999-8C9E9F959EC7}" type="pres">
      <dgm:prSet presAssocID="{C01BBCD1-4020-4591-B5DC-A77C418C7C05}" presName="txSpace" presStyleCnt="0"/>
      <dgm:spPr/>
    </dgm:pt>
    <dgm:pt modelId="{CC921496-6024-4FF2-B79C-52A85361A635}" type="pres">
      <dgm:prSet presAssocID="{C01BBCD1-4020-4591-B5DC-A77C418C7C05}" presName="desTx" presStyleLbl="revTx" presStyleIdx="7" presStyleCnt="8">
        <dgm:presLayoutVars/>
      </dgm:prSet>
      <dgm:spPr/>
    </dgm:pt>
  </dgm:ptLst>
  <dgm:cxnLst>
    <dgm:cxn modelId="{C9F77513-CE16-4879-9CEB-399E998D6967}" srcId="{A6512C5E-A16B-49D3-BD87-E4091ABEE191}" destId="{391D3F73-A16E-4D1E-86C5-E843173F3394}" srcOrd="1" destOrd="0" parTransId="{17F1C474-367D-497C-9757-1B4BD528A156}" sibTransId="{22F97D5A-5E4D-4AEE-AA01-A607C97B556F}"/>
    <dgm:cxn modelId="{7E357D38-AD91-4262-AB3F-DF33ED2C0F1F}" type="presOf" srcId="{20261751-81A4-4D8E-9E2B-61A39EEC6135}" destId="{164A0D3F-A721-4C2B-B5AD-198473B79B56}" srcOrd="0" destOrd="0" presId="urn:microsoft.com/office/officeart/2018/5/layout/CenteredIconLabelDescriptionList"/>
    <dgm:cxn modelId="{E4E2095C-FCB3-431D-B8C9-0F3007694148}" srcId="{A6512C5E-A16B-49D3-BD87-E4091ABEE191}" destId="{C01BBCD1-4020-4591-B5DC-A77C418C7C05}" srcOrd="3" destOrd="0" parTransId="{7357EF37-CE9D-49D3-A387-07BECF866459}" sibTransId="{51CF41AF-EF3E-4F6C-8D17-61B657A2E4E2}"/>
    <dgm:cxn modelId="{D799A15F-7615-4ADD-BE5E-FD0054589EDD}" srcId="{A6512C5E-A16B-49D3-BD87-E4091ABEE191}" destId="{FAEC33E5-97F0-4DA8-AE51-7DC549D9543C}" srcOrd="2" destOrd="0" parTransId="{E74E12CF-5362-4EC4-B06A-8F2A25B14BA4}" sibTransId="{7C2014BD-5372-4C64-9E1D-0CBEAAD8A5EB}"/>
    <dgm:cxn modelId="{A2C02D67-8452-4516-AF41-EB7C877A58A5}" srcId="{391D3F73-A16E-4D1E-86C5-E843173F3394}" destId="{0E5AC873-C50F-45BA-93EA-EFC16633DB76}" srcOrd="2" destOrd="0" parTransId="{2D4AAD5D-0B14-44FF-8034-B1C5CAAFA174}" sibTransId="{180510C9-1611-4B08-9C90-5ECDAFDBEBDE}"/>
    <dgm:cxn modelId="{E0606B56-97EB-47D3-9C1C-ED98435ADD81}" type="presOf" srcId="{78FD9216-4DA6-4831-9409-343E28A15C3A}" destId="{7142B5DE-917B-4D5B-8BE5-C825ACFDAFB4}" srcOrd="0" destOrd="0" presId="urn:microsoft.com/office/officeart/2018/5/layout/CenteredIconLabelDescriptionList"/>
    <dgm:cxn modelId="{CBC05C98-9288-4A6E-A0DD-921B2763A84A}" type="presOf" srcId="{A6512C5E-A16B-49D3-BD87-E4091ABEE191}" destId="{7570391B-C763-4923-94F4-1BDA7FFED7DB}" srcOrd="0" destOrd="0" presId="urn:microsoft.com/office/officeart/2018/5/layout/CenteredIconLabelDescriptionList"/>
    <dgm:cxn modelId="{B6B64ABB-607E-432C-B44C-5E7ED8948A14}" type="presOf" srcId="{FAEC33E5-97F0-4DA8-AE51-7DC549D9543C}" destId="{0AABB677-C506-4556-AC40-9767B20929BB}" srcOrd="0" destOrd="0" presId="urn:microsoft.com/office/officeart/2018/5/layout/CenteredIconLabelDescriptionList"/>
    <dgm:cxn modelId="{181910C5-B5DB-4BB8-AF22-A20BE8DB5211}" srcId="{391D3F73-A16E-4D1E-86C5-E843173F3394}" destId="{1F6767D8-57B3-4B67-8D9D-05DAADB33860}" srcOrd="1" destOrd="0" parTransId="{8F360621-7A53-4D77-A469-325925C16704}" sibTransId="{C91D328B-D4CD-42BB-A0F0-749D46A49529}"/>
    <dgm:cxn modelId="{DB8A0BC8-1C78-4E95-BA78-992DAC8485D5}" srcId="{A6512C5E-A16B-49D3-BD87-E4091ABEE191}" destId="{20261751-81A4-4D8E-9E2B-61A39EEC6135}" srcOrd="0" destOrd="0" parTransId="{9819E32B-B184-41CE-ACC7-B233D3C14433}" sibTransId="{2ACE2C48-FC30-4476-BF68-E0C5627D7CB1}"/>
    <dgm:cxn modelId="{C1D87CD0-216D-460F-A85E-446592FE0209}" srcId="{391D3F73-A16E-4D1E-86C5-E843173F3394}" destId="{78FD9216-4DA6-4831-9409-343E28A15C3A}" srcOrd="0" destOrd="0" parTransId="{5EE81848-F939-43ED-B8AC-6575443068FD}" sibTransId="{BB3314F9-86B4-483B-AF68-A9C0BBDFA102}"/>
    <dgm:cxn modelId="{DBDE5FDB-1166-430F-898C-3531243D393F}" type="presOf" srcId="{C01BBCD1-4020-4591-B5DC-A77C418C7C05}" destId="{DC2C35F9-237A-4976-895A-885D0996A61E}" srcOrd="0" destOrd="0" presId="urn:microsoft.com/office/officeart/2018/5/layout/CenteredIconLabelDescriptionList"/>
    <dgm:cxn modelId="{6B20BEDB-8333-4214-AD5F-C9D565AC8A26}" type="presOf" srcId="{0E5AC873-C50F-45BA-93EA-EFC16633DB76}" destId="{7142B5DE-917B-4D5B-8BE5-C825ACFDAFB4}" srcOrd="0" destOrd="2" presId="urn:microsoft.com/office/officeart/2018/5/layout/CenteredIconLabelDescriptionList"/>
    <dgm:cxn modelId="{ECE4E6DE-1581-49F9-9F9C-9EF69E66BE33}" type="presOf" srcId="{391D3F73-A16E-4D1E-86C5-E843173F3394}" destId="{C0EDD413-0DE1-4A88-8D2E-7B6DB764EDF9}" srcOrd="0" destOrd="0" presId="urn:microsoft.com/office/officeart/2018/5/layout/CenteredIconLabelDescriptionList"/>
    <dgm:cxn modelId="{4FC127EF-1480-4232-87C5-0DF18298CC70}" type="presOf" srcId="{1F6767D8-57B3-4B67-8D9D-05DAADB33860}" destId="{7142B5DE-917B-4D5B-8BE5-C825ACFDAFB4}" srcOrd="0" destOrd="1" presId="urn:microsoft.com/office/officeart/2018/5/layout/CenteredIconLabelDescriptionList"/>
    <dgm:cxn modelId="{8BA6F8B3-2867-4C6D-A514-A8B894DBAD63}" type="presParOf" srcId="{7570391B-C763-4923-94F4-1BDA7FFED7DB}" destId="{70BB5C9A-8EBD-446F-B335-A05141CA33CA}" srcOrd="0" destOrd="0" presId="urn:microsoft.com/office/officeart/2018/5/layout/CenteredIconLabelDescriptionList"/>
    <dgm:cxn modelId="{5FD63B80-D41E-43C8-A00E-58318C1F3640}" type="presParOf" srcId="{70BB5C9A-8EBD-446F-B335-A05141CA33CA}" destId="{DC972A5A-5343-48C7-B467-13A862569038}" srcOrd="0" destOrd="0" presId="urn:microsoft.com/office/officeart/2018/5/layout/CenteredIconLabelDescriptionList"/>
    <dgm:cxn modelId="{9603DEF7-855A-4593-8400-EB4DBFD6315A}" type="presParOf" srcId="{70BB5C9A-8EBD-446F-B335-A05141CA33CA}" destId="{C58E66D2-F67C-42FB-8319-C3D109436D13}" srcOrd="1" destOrd="0" presId="urn:microsoft.com/office/officeart/2018/5/layout/CenteredIconLabelDescriptionList"/>
    <dgm:cxn modelId="{91EBA9B3-6DF7-4286-A393-FE018F1A1193}" type="presParOf" srcId="{70BB5C9A-8EBD-446F-B335-A05141CA33CA}" destId="{164A0D3F-A721-4C2B-B5AD-198473B79B56}" srcOrd="2" destOrd="0" presId="urn:microsoft.com/office/officeart/2018/5/layout/CenteredIconLabelDescriptionList"/>
    <dgm:cxn modelId="{355E0545-7C14-434B-A7AA-56B7EEAD4EEA}" type="presParOf" srcId="{70BB5C9A-8EBD-446F-B335-A05141CA33CA}" destId="{45BA64D7-25B0-413E-A8BD-D4DC736A0551}" srcOrd="3" destOrd="0" presId="urn:microsoft.com/office/officeart/2018/5/layout/CenteredIconLabelDescriptionList"/>
    <dgm:cxn modelId="{8C814D71-763F-469F-9AFA-EB374FDF63A2}" type="presParOf" srcId="{70BB5C9A-8EBD-446F-B335-A05141CA33CA}" destId="{6FD7CAE0-D858-496F-9FD8-DC77E76199C6}" srcOrd="4" destOrd="0" presId="urn:microsoft.com/office/officeart/2018/5/layout/CenteredIconLabelDescriptionList"/>
    <dgm:cxn modelId="{4DAC4FD9-057A-4B0D-A9DE-C65314DF436A}" type="presParOf" srcId="{7570391B-C763-4923-94F4-1BDA7FFED7DB}" destId="{26EEFEF9-3FC5-4432-9061-09B2BC2FB2A7}" srcOrd="1" destOrd="0" presId="urn:microsoft.com/office/officeart/2018/5/layout/CenteredIconLabelDescriptionList"/>
    <dgm:cxn modelId="{D3AD6C9B-7929-4CC5-921D-3C50E1589DC6}" type="presParOf" srcId="{7570391B-C763-4923-94F4-1BDA7FFED7DB}" destId="{6F9163CD-75C0-4AD8-A282-2D1641034837}" srcOrd="2" destOrd="0" presId="urn:microsoft.com/office/officeart/2018/5/layout/CenteredIconLabelDescriptionList"/>
    <dgm:cxn modelId="{FA9E326A-5486-4B98-9D4A-79CEA8575D91}" type="presParOf" srcId="{6F9163CD-75C0-4AD8-A282-2D1641034837}" destId="{2FDE65C0-26B5-427E-998C-9D94356BF3AE}" srcOrd="0" destOrd="0" presId="urn:microsoft.com/office/officeart/2018/5/layout/CenteredIconLabelDescriptionList"/>
    <dgm:cxn modelId="{B9325361-445E-431A-941A-00187156AB6D}" type="presParOf" srcId="{6F9163CD-75C0-4AD8-A282-2D1641034837}" destId="{2FA63EEC-7F4A-43BC-A6B3-E993C7A93DB8}" srcOrd="1" destOrd="0" presId="urn:microsoft.com/office/officeart/2018/5/layout/CenteredIconLabelDescriptionList"/>
    <dgm:cxn modelId="{8CD63718-B015-4991-9365-DE5985DD34D4}" type="presParOf" srcId="{6F9163CD-75C0-4AD8-A282-2D1641034837}" destId="{C0EDD413-0DE1-4A88-8D2E-7B6DB764EDF9}" srcOrd="2" destOrd="0" presId="urn:microsoft.com/office/officeart/2018/5/layout/CenteredIconLabelDescriptionList"/>
    <dgm:cxn modelId="{2E41CA06-E728-445E-936A-AB94920AC46F}" type="presParOf" srcId="{6F9163CD-75C0-4AD8-A282-2D1641034837}" destId="{B9D4984E-F482-4E25-92F7-706D78C625FD}" srcOrd="3" destOrd="0" presId="urn:microsoft.com/office/officeart/2018/5/layout/CenteredIconLabelDescriptionList"/>
    <dgm:cxn modelId="{8368CB3D-6313-4491-9558-20F3AA20F30B}" type="presParOf" srcId="{6F9163CD-75C0-4AD8-A282-2D1641034837}" destId="{7142B5DE-917B-4D5B-8BE5-C825ACFDAFB4}" srcOrd="4" destOrd="0" presId="urn:microsoft.com/office/officeart/2018/5/layout/CenteredIconLabelDescriptionList"/>
    <dgm:cxn modelId="{593D9949-68C0-4B0A-A07F-E2805EB87BCE}" type="presParOf" srcId="{7570391B-C763-4923-94F4-1BDA7FFED7DB}" destId="{9B269C93-7AB4-4177-A286-B9B079491D84}" srcOrd="3" destOrd="0" presId="urn:microsoft.com/office/officeart/2018/5/layout/CenteredIconLabelDescriptionList"/>
    <dgm:cxn modelId="{320B211F-1713-461C-AFA6-E07A3BB114F7}" type="presParOf" srcId="{7570391B-C763-4923-94F4-1BDA7FFED7DB}" destId="{FC9969EC-DCAA-42FB-812C-817FD4CE6F46}" srcOrd="4" destOrd="0" presId="urn:microsoft.com/office/officeart/2018/5/layout/CenteredIconLabelDescriptionList"/>
    <dgm:cxn modelId="{28AE49FE-C4AF-4A74-8DFF-29AC632DFE84}" type="presParOf" srcId="{FC9969EC-DCAA-42FB-812C-817FD4CE6F46}" destId="{736BDCD4-863E-4262-A0A5-03416814767F}" srcOrd="0" destOrd="0" presId="urn:microsoft.com/office/officeart/2018/5/layout/CenteredIconLabelDescriptionList"/>
    <dgm:cxn modelId="{A35EEDAE-7F63-4C37-9939-7C7D4471F91E}" type="presParOf" srcId="{FC9969EC-DCAA-42FB-812C-817FD4CE6F46}" destId="{2FBA88AF-F19D-4E87-ABD4-19A63DB9CEF0}" srcOrd="1" destOrd="0" presId="urn:microsoft.com/office/officeart/2018/5/layout/CenteredIconLabelDescriptionList"/>
    <dgm:cxn modelId="{828D7272-1501-4C0F-9856-C9E8AD2BDB3E}" type="presParOf" srcId="{FC9969EC-DCAA-42FB-812C-817FD4CE6F46}" destId="{0AABB677-C506-4556-AC40-9767B20929BB}" srcOrd="2" destOrd="0" presId="urn:microsoft.com/office/officeart/2018/5/layout/CenteredIconLabelDescriptionList"/>
    <dgm:cxn modelId="{7C235F66-4B9D-49BE-BDA7-610AC428CBE6}" type="presParOf" srcId="{FC9969EC-DCAA-42FB-812C-817FD4CE6F46}" destId="{5E9ECE33-F987-42CB-AF0D-AD00F8311C98}" srcOrd="3" destOrd="0" presId="urn:microsoft.com/office/officeart/2018/5/layout/CenteredIconLabelDescriptionList"/>
    <dgm:cxn modelId="{38A3AA4A-0ED7-48BD-ACAE-0DC5BCEE8852}" type="presParOf" srcId="{FC9969EC-DCAA-42FB-812C-817FD4CE6F46}" destId="{CDAE13E4-2A80-4090-8053-61EFAE7AAAEF}" srcOrd="4" destOrd="0" presId="urn:microsoft.com/office/officeart/2018/5/layout/CenteredIconLabelDescriptionList"/>
    <dgm:cxn modelId="{51448456-B364-4D23-A85C-DB66DDD142FC}" type="presParOf" srcId="{7570391B-C763-4923-94F4-1BDA7FFED7DB}" destId="{3B62B5DE-0A09-4CE2-A878-5248547017A6}" srcOrd="5" destOrd="0" presId="urn:microsoft.com/office/officeart/2018/5/layout/CenteredIconLabelDescriptionList"/>
    <dgm:cxn modelId="{B646A027-9DA1-4AFA-AE4B-4C6553C2EAAB}" type="presParOf" srcId="{7570391B-C763-4923-94F4-1BDA7FFED7DB}" destId="{FCEBF041-EA16-4DDD-8564-B15F1A6E4E95}" srcOrd="6" destOrd="0" presId="urn:microsoft.com/office/officeart/2018/5/layout/CenteredIconLabelDescriptionList"/>
    <dgm:cxn modelId="{3F64F187-CE00-48AA-9759-846FBF8C0FA6}" type="presParOf" srcId="{FCEBF041-EA16-4DDD-8564-B15F1A6E4E95}" destId="{6C94DBA6-F6A9-4800-BA4C-4750ECBE25A2}" srcOrd="0" destOrd="0" presId="urn:microsoft.com/office/officeart/2018/5/layout/CenteredIconLabelDescriptionList"/>
    <dgm:cxn modelId="{18810A17-B4CF-4FA5-B1F3-0A31E7451319}" type="presParOf" srcId="{FCEBF041-EA16-4DDD-8564-B15F1A6E4E95}" destId="{FC07D211-625B-44E0-9C5A-1AA6DDB8C4F1}" srcOrd="1" destOrd="0" presId="urn:microsoft.com/office/officeart/2018/5/layout/CenteredIconLabelDescriptionList"/>
    <dgm:cxn modelId="{7AB4D3B0-D71D-4911-B5D4-4FF6312D1DDF}" type="presParOf" srcId="{FCEBF041-EA16-4DDD-8564-B15F1A6E4E95}" destId="{DC2C35F9-237A-4976-895A-885D0996A61E}" srcOrd="2" destOrd="0" presId="urn:microsoft.com/office/officeart/2018/5/layout/CenteredIconLabelDescriptionList"/>
    <dgm:cxn modelId="{B0678D61-31A6-4C01-8E9E-8796506EFCEA}" type="presParOf" srcId="{FCEBF041-EA16-4DDD-8564-B15F1A6E4E95}" destId="{345B0239-8FD0-40FF-8999-8C9E9F959EC7}" srcOrd="3" destOrd="0" presId="urn:microsoft.com/office/officeart/2018/5/layout/CenteredIconLabelDescriptionList"/>
    <dgm:cxn modelId="{40B13DF4-DA2F-4006-9E24-73DC2E88CD66}" type="presParOf" srcId="{FCEBF041-EA16-4DDD-8564-B15F1A6E4E95}" destId="{CC921496-6024-4FF2-B79C-52A85361A6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AC8F6A-AC1A-441F-947F-C40E08269517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BC83EC-534B-4512-8077-DEFE93EBF251}">
      <dgm:prSet/>
      <dgm:spPr/>
      <dgm:t>
        <a:bodyPr/>
        <a:lstStyle/>
        <a:p>
          <a:r>
            <a:rPr lang="en-GB" dirty="0"/>
            <a:t>Create a local Repository</a:t>
          </a:r>
        </a:p>
        <a:p>
          <a:r>
            <a:rPr lang="en-GB" dirty="0"/>
            <a:t>Git </a:t>
          </a:r>
          <a:r>
            <a:rPr lang="en-GB" dirty="0" err="1"/>
            <a:t>init</a:t>
          </a:r>
          <a:r>
            <a:rPr lang="en-GB" dirty="0"/>
            <a:t> –b main</a:t>
          </a:r>
          <a:endParaRPr lang="en-US" dirty="0"/>
        </a:p>
      </dgm:t>
    </dgm:pt>
    <dgm:pt modelId="{B3AAC86C-835B-4599-ADD8-958B13F3DA88}" type="parTrans" cxnId="{DB226489-A2B5-455C-8360-EAB4F7A03048}">
      <dgm:prSet/>
      <dgm:spPr/>
      <dgm:t>
        <a:bodyPr/>
        <a:lstStyle/>
        <a:p>
          <a:endParaRPr lang="en-US"/>
        </a:p>
      </dgm:t>
    </dgm:pt>
    <dgm:pt modelId="{0E758253-4EFA-4977-87A1-966B42F34A1D}" type="sibTrans" cxnId="{DB226489-A2B5-455C-8360-EAB4F7A03048}">
      <dgm:prSet/>
      <dgm:spPr/>
      <dgm:t>
        <a:bodyPr/>
        <a:lstStyle/>
        <a:p>
          <a:endParaRPr lang="en-US"/>
        </a:p>
      </dgm:t>
    </dgm:pt>
    <dgm:pt modelId="{23B71D80-C516-47DB-85D6-540797A2EF0C}">
      <dgm:prSet/>
      <dgm:spPr/>
      <dgm:t>
        <a:bodyPr/>
        <a:lstStyle/>
        <a:p>
          <a:r>
            <a:rPr lang="en-GB" dirty="0"/>
            <a:t>Create Remote Repository</a:t>
          </a:r>
          <a:endParaRPr lang="en-US" dirty="0"/>
        </a:p>
      </dgm:t>
    </dgm:pt>
    <dgm:pt modelId="{4104C20E-FADF-4A23-9712-62A461EFE0B2}" type="parTrans" cxnId="{9BBC720A-84CC-498E-AB37-7939736D0879}">
      <dgm:prSet/>
      <dgm:spPr/>
      <dgm:t>
        <a:bodyPr/>
        <a:lstStyle/>
        <a:p>
          <a:endParaRPr lang="en-US"/>
        </a:p>
      </dgm:t>
    </dgm:pt>
    <dgm:pt modelId="{C2DBFD1C-D79B-4588-8D8A-0FEA4A9C4A2E}" type="sibTrans" cxnId="{9BBC720A-84CC-498E-AB37-7939736D0879}">
      <dgm:prSet/>
      <dgm:spPr/>
      <dgm:t>
        <a:bodyPr/>
        <a:lstStyle/>
        <a:p>
          <a:endParaRPr lang="en-US"/>
        </a:p>
      </dgm:t>
    </dgm:pt>
    <dgm:pt modelId="{8730E9C5-800A-477C-B38A-E298E82DD727}">
      <dgm:prSet/>
      <dgm:spPr/>
      <dgm:t>
        <a:bodyPr/>
        <a:lstStyle/>
        <a:p>
          <a:r>
            <a:rPr lang="en-GB" dirty="0"/>
            <a:t>Get the remote Repository link</a:t>
          </a:r>
          <a:endParaRPr lang="en-US" dirty="0"/>
        </a:p>
      </dgm:t>
    </dgm:pt>
    <dgm:pt modelId="{FC9CA59F-9C7D-4AF6-97BD-13CE1C5C984C}" type="parTrans" cxnId="{32A899F3-7678-4615-95F1-AC4046C10618}">
      <dgm:prSet/>
      <dgm:spPr/>
      <dgm:t>
        <a:bodyPr/>
        <a:lstStyle/>
        <a:p>
          <a:endParaRPr lang="en-US"/>
        </a:p>
      </dgm:t>
    </dgm:pt>
    <dgm:pt modelId="{C29E0CCE-C19D-4C15-8260-9D4A7A821458}" type="sibTrans" cxnId="{32A899F3-7678-4615-95F1-AC4046C10618}">
      <dgm:prSet/>
      <dgm:spPr/>
      <dgm:t>
        <a:bodyPr/>
        <a:lstStyle/>
        <a:p>
          <a:endParaRPr lang="en-US"/>
        </a:p>
      </dgm:t>
    </dgm:pt>
    <dgm:pt modelId="{EAFEB0AD-7169-4AC1-8D1B-37E4EFD3E3D5}">
      <dgm:prSet/>
      <dgm:spPr/>
      <dgm:t>
        <a:bodyPr/>
        <a:lstStyle/>
        <a:p>
          <a:r>
            <a:rPr lang="en-GB" dirty="0"/>
            <a:t>Link the Repositories</a:t>
          </a:r>
          <a:endParaRPr lang="en-US" dirty="0"/>
        </a:p>
      </dgm:t>
    </dgm:pt>
    <dgm:pt modelId="{90C88F13-A60F-46ED-8F42-2D34B34C52CF}" type="parTrans" cxnId="{11C5FAD6-39A0-4858-BDE3-FEB111678448}">
      <dgm:prSet/>
      <dgm:spPr/>
      <dgm:t>
        <a:bodyPr/>
        <a:lstStyle/>
        <a:p>
          <a:endParaRPr lang="en-US"/>
        </a:p>
      </dgm:t>
    </dgm:pt>
    <dgm:pt modelId="{D0CEC230-636E-4C14-B839-DEA89021AB9D}" type="sibTrans" cxnId="{11C5FAD6-39A0-4858-BDE3-FEB111678448}">
      <dgm:prSet/>
      <dgm:spPr/>
      <dgm:t>
        <a:bodyPr/>
        <a:lstStyle/>
        <a:p>
          <a:endParaRPr lang="en-US"/>
        </a:p>
      </dgm:t>
    </dgm:pt>
    <dgm:pt modelId="{66084B65-8E56-443F-A4BF-FA37445D1457}">
      <dgm:prSet/>
      <dgm:spPr/>
      <dgm:t>
        <a:bodyPr/>
        <a:lstStyle/>
        <a:p>
          <a:r>
            <a:rPr lang="en-GB" dirty="0"/>
            <a:t>Push </a:t>
          </a:r>
        </a:p>
        <a:p>
          <a:r>
            <a:rPr lang="en-GB" dirty="0"/>
            <a:t>(--set-upstream once)</a:t>
          </a:r>
          <a:endParaRPr lang="en-US" dirty="0"/>
        </a:p>
      </dgm:t>
    </dgm:pt>
    <dgm:pt modelId="{24C600C9-25A0-446A-82B5-15E48D41C4E0}" type="parTrans" cxnId="{4D0D3DD6-3C71-4D27-8B5E-38C7CD710AF5}">
      <dgm:prSet/>
      <dgm:spPr/>
      <dgm:t>
        <a:bodyPr/>
        <a:lstStyle/>
        <a:p>
          <a:endParaRPr lang="en-US"/>
        </a:p>
      </dgm:t>
    </dgm:pt>
    <dgm:pt modelId="{70AD2291-E1B1-4837-9363-0C2B570CE147}" type="sibTrans" cxnId="{4D0D3DD6-3C71-4D27-8B5E-38C7CD710AF5}">
      <dgm:prSet/>
      <dgm:spPr/>
      <dgm:t>
        <a:bodyPr/>
        <a:lstStyle/>
        <a:p>
          <a:endParaRPr lang="en-US"/>
        </a:p>
      </dgm:t>
    </dgm:pt>
    <dgm:pt modelId="{7085409B-A8B8-4ECE-A072-F5AF6D4C5CD9}" type="pres">
      <dgm:prSet presAssocID="{BAAC8F6A-AC1A-441F-947F-C40E08269517}" presName="Name0" presStyleCnt="0">
        <dgm:presLayoutVars>
          <dgm:dir/>
          <dgm:resizeHandles val="exact"/>
        </dgm:presLayoutVars>
      </dgm:prSet>
      <dgm:spPr/>
    </dgm:pt>
    <dgm:pt modelId="{4BEA911D-4734-4716-8973-A168F760B15C}" type="pres">
      <dgm:prSet presAssocID="{18BC83EC-534B-4512-8077-DEFE93EBF251}" presName="node" presStyleLbl="node1" presStyleIdx="0" presStyleCnt="9">
        <dgm:presLayoutVars>
          <dgm:bulletEnabled val="1"/>
        </dgm:presLayoutVars>
      </dgm:prSet>
      <dgm:spPr/>
    </dgm:pt>
    <dgm:pt modelId="{0ADF9032-E25F-4C75-833C-0DAF51CC4CD3}" type="pres">
      <dgm:prSet presAssocID="{0E758253-4EFA-4977-87A1-966B42F34A1D}" presName="sibTransSpacerBeforeConnector" presStyleCnt="0"/>
      <dgm:spPr/>
    </dgm:pt>
    <dgm:pt modelId="{39F8E29E-C17C-48BE-A18B-C2E38F3B6CC7}" type="pres">
      <dgm:prSet presAssocID="{0E758253-4EFA-4977-87A1-966B42F34A1D}" presName="sibTrans" presStyleLbl="node1" presStyleIdx="1" presStyleCnt="9"/>
      <dgm:spPr/>
    </dgm:pt>
    <dgm:pt modelId="{B70014EB-0DE2-4385-A3F0-87BDCA97BCA9}" type="pres">
      <dgm:prSet presAssocID="{0E758253-4EFA-4977-87A1-966B42F34A1D}" presName="sibTransSpacerAfterConnector" presStyleCnt="0"/>
      <dgm:spPr/>
    </dgm:pt>
    <dgm:pt modelId="{2158085A-4EA2-4534-B1C7-88AB90026865}" type="pres">
      <dgm:prSet presAssocID="{23B71D80-C516-47DB-85D6-540797A2EF0C}" presName="node" presStyleLbl="node1" presStyleIdx="2" presStyleCnt="9">
        <dgm:presLayoutVars>
          <dgm:bulletEnabled val="1"/>
        </dgm:presLayoutVars>
      </dgm:prSet>
      <dgm:spPr/>
    </dgm:pt>
    <dgm:pt modelId="{E40DFB1F-E856-4972-BDED-361B1E8D146A}" type="pres">
      <dgm:prSet presAssocID="{C2DBFD1C-D79B-4588-8D8A-0FEA4A9C4A2E}" presName="sibTransSpacerBeforeConnector" presStyleCnt="0"/>
      <dgm:spPr/>
    </dgm:pt>
    <dgm:pt modelId="{BF349102-685C-4E12-BC5E-5B9CC5432D7B}" type="pres">
      <dgm:prSet presAssocID="{C2DBFD1C-D79B-4588-8D8A-0FEA4A9C4A2E}" presName="sibTrans" presStyleLbl="node1" presStyleIdx="3" presStyleCnt="9"/>
      <dgm:spPr/>
    </dgm:pt>
    <dgm:pt modelId="{2A12BF87-F432-4E58-BBFE-23EA9CE30D0A}" type="pres">
      <dgm:prSet presAssocID="{C2DBFD1C-D79B-4588-8D8A-0FEA4A9C4A2E}" presName="sibTransSpacerAfterConnector" presStyleCnt="0"/>
      <dgm:spPr/>
    </dgm:pt>
    <dgm:pt modelId="{D4011B4D-5903-41E9-8989-D18B990C12B2}" type="pres">
      <dgm:prSet presAssocID="{8730E9C5-800A-477C-B38A-E298E82DD727}" presName="node" presStyleLbl="node1" presStyleIdx="4" presStyleCnt="9">
        <dgm:presLayoutVars>
          <dgm:bulletEnabled val="1"/>
        </dgm:presLayoutVars>
      </dgm:prSet>
      <dgm:spPr/>
    </dgm:pt>
    <dgm:pt modelId="{77F30A5C-4B42-49BC-8AB5-B7C9284E7767}" type="pres">
      <dgm:prSet presAssocID="{C29E0CCE-C19D-4C15-8260-9D4A7A821458}" presName="sibTransSpacerBeforeConnector" presStyleCnt="0"/>
      <dgm:spPr/>
    </dgm:pt>
    <dgm:pt modelId="{55C60533-AB07-4FC3-BBF2-8E43DE232CA9}" type="pres">
      <dgm:prSet presAssocID="{C29E0CCE-C19D-4C15-8260-9D4A7A821458}" presName="sibTrans" presStyleLbl="node1" presStyleIdx="5" presStyleCnt="9"/>
      <dgm:spPr/>
    </dgm:pt>
    <dgm:pt modelId="{E6531C3E-75AC-42A7-94BF-6B7B7660295A}" type="pres">
      <dgm:prSet presAssocID="{C29E0CCE-C19D-4C15-8260-9D4A7A821458}" presName="sibTransSpacerAfterConnector" presStyleCnt="0"/>
      <dgm:spPr/>
    </dgm:pt>
    <dgm:pt modelId="{80EB99A4-B90F-4A12-9039-16E041D36F59}" type="pres">
      <dgm:prSet presAssocID="{EAFEB0AD-7169-4AC1-8D1B-37E4EFD3E3D5}" presName="node" presStyleLbl="node1" presStyleIdx="6" presStyleCnt="9">
        <dgm:presLayoutVars>
          <dgm:bulletEnabled val="1"/>
        </dgm:presLayoutVars>
      </dgm:prSet>
      <dgm:spPr/>
    </dgm:pt>
    <dgm:pt modelId="{D4FCC4CB-3DAF-43D1-A003-C080CCEC37AB}" type="pres">
      <dgm:prSet presAssocID="{D0CEC230-636E-4C14-B839-DEA89021AB9D}" presName="sibTransSpacerBeforeConnector" presStyleCnt="0"/>
      <dgm:spPr/>
    </dgm:pt>
    <dgm:pt modelId="{097AE378-D37C-4570-B167-DCEBF4D446BC}" type="pres">
      <dgm:prSet presAssocID="{D0CEC230-636E-4C14-B839-DEA89021AB9D}" presName="sibTrans" presStyleLbl="node1" presStyleIdx="7" presStyleCnt="9"/>
      <dgm:spPr/>
    </dgm:pt>
    <dgm:pt modelId="{1EC7FF1A-C8CA-4E32-9971-6E48830B5184}" type="pres">
      <dgm:prSet presAssocID="{D0CEC230-636E-4C14-B839-DEA89021AB9D}" presName="sibTransSpacerAfterConnector" presStyleCnt="0"/>
      <dgm:spPr/>
    </dgm:pt>
    <dgm:pt modelId="{52085411-EDB6-4A45-A1AE-D5C73ACD2D8B}" type="pres">
      <dgm:prSet presAssocID="{66084B65-8E56-443F-A4BF-FA37445D1457}" presName="node" presStyleLbl="node1" presStyleIdx="8" presStyleCnt="9">
        <dgm:presLayoutVars>
          <dgm:bulletEnabled val="1"/>
        </dgm:presLayoutVars>
      </dgm:prSet>
      <dgm:spPr/>
    </dgm:pt>
  </dgm:ptLst>
  <dgm:cxnLst>
    <dgm:cxn modelId="{4F36F304-4504-47E9-B12E-1736EFBF03D3}" type="presOf" srcId="{EAFEB0AD-7169-4AC1-8D1B-37E4EFD3E3D5}" destId="{80EB99A4-B90F-4A12-9039-16E041D36F59}" srcOrd="0" destOrd="0" presId="urn:microsoft.com/office/officeart/2016/7/layout/BasicProcessNew"/>
    <dgm:cxn modelId="{9BBC720A-84CC-498E-AB37-7939736D0879}" srcId="{BAAC8F6A-AC1A-441F-947F-C40E08269517}" destId="{23B71D80-C516-47DB-85D6-540797A2EF0C}" srcOrd="1" destOrd="0" parTransId="{4104C20E-FADF-4A23-9712-62A461EFE0B2}" sibTransId="{C2DBFD1C-D79B-4588-8D8A-0FEA4A9C4A2E}"/>
    <dgm:cxn modelId="{BDDC5E12-271A-4615-BBCD-DB9D75704B7D}" type="presOf" srcId="{8730E9C5-800A-477C-B38A-E298E82DD727}" destId="{D4011B4D-5903-41E9-8989-D18B990C12B2}" srcOrd="0" destOrd="0" presId="urn:microsoft.com/office/officeart/2016/7/layout/BasicProcessNew"/>
    <dgm:cxn modelId="{D7CEA41F-F544-4120-9685-02EF909DCC1A}" type="presOf" srcId="{18BC83EC-534B-4512-8077-DEFE93EBF251}" destId="{4BEA911D-4734-4716-8973-A168F760B15C}" srcOrd="0" destOrd="0" presId="urn:microsoft.com/office/officeart/2016/7/layout/BasicProcessNew"/>
    <dgm:cxn modelId="{F5F21D5F-587B-4BD6-9E98-0305CD664177}" type="presOf" srcId="{0E758253-4EFA-4977-87A1-966B42F34A1D}" destId="{39F8E29E-C17C-48BE-A18B-C2E38F3B6CC7}" srcOrd="0" destOrd="0" presId="urn:microsoft.com/office/officeart/2016/7/layout/BasicProcessNew"/>
    <dgm:cxn modelId="{F0AB0447-BA66-42C3-A4A3-9CBAB32ED5C1}" type="presOf" srcId="{C29E0CCE-C19D-4C15-8260-9D4A7A821458}" destId="{55C60533-AB07-4FC3-BBF2-8E43DE232CA9}" srcOrd="0" destOrd="0" presId="urn:microsoft.com/office/officeart/2016/7/layout/BasicProcessNew"/>
    <dgm:cxn modelId="{58A7B058-5014-43D8-9759-56C91A0E8645}" type="presOf" srcId="{66084B65-8E56-443F-A4BF-FA37445D1457}" destId="{52085411-EDB6-4A45-A1AE-D5C73ACD2D8B}" srcOrd="0" destOrd="0" presId="urn:microsoft.com/office/officeart/2016/7/layout/BasicProcessNew"/>
    <dgm:cxn modelId="{DB226489-A2B5-455C-8360-EAB4F7A03048}" srcId="{BAAC8F6A-AC1A-441F-947F-C40E08269517}" destId="{18BC83EC-534B-4512-8077-DEFE93EBF251}" srcOrd="0" destOrd="0" parTransId="{B3AAC86C-835B-4599-ADD8-958B13F3DA88}" sibTransId="{0E758253-4EFA-4977-87A1-966B42F34A1D}"/>
    <dgm:cxn modelId="{09874AB4-EEB2-4743-A112-5DE8348230A0}" type="presOf" srcId="{BAAC8F6A-AC1A-441F-947F-C40E08269517}" destId="{7085409B-A8B8-4ECE-A072-F5AF6D4C5CD9}" srcOrd="0" destOrd="0" presId="urn:microsoft.com/office/officeart/2016/7/layout/BasicProcessNew"/>
    <dgm:cxn modelId="{3DCF0FBC-1164-4FBD-818A-DF178D6270A8}" type="presOf" srcId="{D0CEC230-636E-4C14-B839-DEA89021AB9D}" destId="{097AE378-D37C-4570-B167-DCEBF4D446BC}" srcOrd="0" destOrd="0" presId="urn:microsoft.com/office/officeart/2016/7/layout/BasicProcessNew"/>
    <dgm:cxn modelId="{42C83DCD-AF27-4CBD-BFDC-5791D103C130}" type="presOf" srcId="{23B71D80-C516-47DB-85D6-540797A2EF0C}" destId="{2158085A-4EA2-4534-B1C7-88AB90026865}" srcOrd="0" destOrd="0" presId="urn:microsoft.com/office/officeart/2016/7/layout/BasicProcessNew"/>
    <dgm:cxn modelId="{4D0D3DD6-3C71-4D27-8B5E-38C7CD710AF5}" srcId="{BAAC8F6A-AC1A-441F-947F-C40E08269517}" destId="{66084B65-8E56-443F-A4BF-FA37445D1457}" srcOrd="4" destOrd="0" parTransId="{24C600C9-25A0-446A-82B5-15E48D41C4E0}" sibTransId="{70AD2291-E1B1-4837-9363-0C2B570CE147}"/>
    <dgm:cxn modelId="{11C5FAD6-39A0-4858-BDE3-FEB111678448}" srcId="{BAAC8F6A-AC1A-441F-947F-C40E08269517}" destId="{EAFEB0AD-7169-4AC1-8D1B-37E4EFD3E3D5}" srcOrd="3" destOrd="0" parTransId="{90C88F13-A60F-46ED-8F42-2D34B34C52CF}" sibTransId="{D0CEC230-636E-4C14-B839-DEA89021AB9D}"/>
    <dgm:cxn modelId="{89D112E2-05EE-4CEF-8306-135D5F680597}" type="presOf" srcId="{C2DBFD1C-D79B-4588-8D8A-0FEA4A9C4A2E}" destId="{BF349102-685C-4E12-BC5E-5B9CC5432D7B}" srcOrd="0" destOrd="0" presId="urn:microsoft.com/office/officeart/2016/7/layout/BasicProcessNew"/>
    <dgm:cxn modelId="{32A899F3-7678-4615-95F1-AC4046C10618}" srcId="{BAAC8F6A-AC1A-441F-947F-C40E08269517}" destId="{8730E9C5-800A-477C-B38A-E298E82DD727}" srcOrd="2" destOrd="0" parTransId="{FC9CA59F-9C7D-4AF6-97BD-13CE1C5C984C}" sibTransId="{C29E0CCE-C19D-4C15-8260-9D4A7A821458}"/>
    <dgm:cxn modelId="{2904D365-25A6-4E2E-BA1A-24BC5228FD9E}" type="presParOf" srcId="{7085409B-A8B8-4ECE-A072-F5AF6D4C5CD9}" destId="{4BEA911D-4734-4716-8973-A168F760B15C}" srcOrd="0" destOrd="0" presId="urn:microsoft.com/office/officeart/2016/7/layout/BasicProcessNew"/>
    <dgm:cxn modelId="{CD31A583-3109-44E3-8892-75FE73633C17}" type="presParOf" srcId="{7085409B-A8B8-4ECE-A072-F5AF6D4C5CD9}" destId="{0ADF9032-E25F-4C75-833C-0DAF51CC4CD3}" srcOrd="1" destOrd="0" presId="urn:microsoft.com/office/officeart/2016/7/layout/BasicProcessNew"/>
    <dgm:cxn modelId="{333A8E29-CCC5-4594-BDDF-912B56FF24B3}" type="presParOf" srcId="{7085409B-A8B8-4ECE-A072-F5AF6D4C5CD9}" destId="{39F8E29E-C17C-48BE-A18B-C2E38F3B6CC7}" srcOrd="2" destOrd="0" presId="urn:microsoft.com/office/officeart/2016/7/layout/BasicProcessNew"/>
    <dgm:cxn modelId="{81ABDF0B-9844-4F83-950A-C0E70F1A5A95}" type="presParOf" srcId="{7085409B-A8B8-4ECE-A072-F5AF6D4C5CD9}" destId="{B70014EB-0DE2-4385-A3F0-87BDCA97BCA9}" srcOrd="3" destOrd="0" presId="urn:microsoft.com/office/officeart/2016/7/layout/BasicProcessNew"/>
    <dgm:cxn modelId="{61B2C99D-DBEB-4CC3-9EB4-F7B3823C0748}" type="presParOf" srcId="{7085409B-A8B8-4ECE-A072-F5AF6D4C5CD9}" destId="{2158085A-4EA2-4534-B1C7-88AB90026865}" srcOrd="4" destOrd="0" presId="urn:microsoft.com/office/officeart/2016/7/layout/BasicProcessNew"/>
    <dgm:cxn modelId="{01975D01-D080-4D9B-8353-2ABA493A4CEA}" type="presParOf" srcId="{7085409B-A8B8-4ECE-A072-F5AF6D4C5CD9}" destId="{E40DFB1F-E856-4972-BDED-361B1E8D146A}" srcOrd="5" destOrd="0" presId="urn:microsoft.com/office/officeart/2016/7/layout/BasicProcessNew"/>
    <dgm:cxn modelId="{C8F82A7E-88BA-4CA2-8E4C-54E32DFADF8F}" type="presParOf" srcId="{7085409B-A8B8-4ECE-A072-F5AF6D4C5CD9}" destId="{BF349102-685C-4E12-BC5E-5B9CC5432D7B}" srcOrd="6" destOrd="0" presId="urn:microsoft.com/office/officeart/2016/7/layout/BasicProcessNew"/>
    <dgm:cxn modelId="{EAD3054C-0CCA-4D79-B58C-91EB81C5261A}" type="presParOf" srcId="{7085409B-A8B8-4ECE-A072-F5AF6D4C5CD9}" destId="{2A12BF87-F432-4E58-BBFE-23EA9CE30D0A}" srcOrd="7" destOrd="0" presId="urn:microsoft.com/office/officeart/2016/7/layout/BasicProcessNew"/>
    <dgm:cxn modelId="{99DB4C37-2F69-46F0-89B7-910E53E6C1D3}" type="presParOf" srcId="{7085409B-A8B8-4ECE-A072-F5AF6D4C5CD9}" destId="{D4011B4D-5903-41E9-8989-D18B990C12B2}" srcOrd="8" destOrd="0" presId="urn:microsoft.com/office/officeart/2016/7/layout/BasicProcessNew"/>
    <dgm:cxn modelId="{6D27A9EF-035F-40D1-8A71-8943E8300C1E}" type="presParOf" srcId="{7085409B-A8B8-4ECE-A072-F5AF6D4C5CD9}" destId="{77F30A5C-4B42-49BC-8AB5-B7C9284E7767}" srcOrd="9" destOrd="0" presId="urn:microsoft.com/office/officeart/2016/7/layout/BasicProcessNew"/>
    <dgm:cxn modelId="{26510F64-58DE-4473-98CA-87D7396313A3}" type="presParOf" srcId="{7085409B-A8B8-4ECE-A072-F5AF6D4C5CD9}" destId="{55C60533-AB07-4FC3-BBF2-8E43DE232CA9}" srcOrd="10" destOrd="0" presId="urn:microsoft.com/office/officeart/2016/7/layout/BasicProcessNew"/>
    <dgm:cxn modelId="{B8C1B3F0-0C9A-4BF0-BF1A-3EFF3BD50190}" type="presParOf" srcId="{7085409B-A8B8-4ECE-A072-F5AF6D4C5CD9}" destId="{E6531C3E-75AC-42A7-94BF-6B7B7660295A}" srcOrd="11" destOrd="0" presId="urn:microsoft.com/office/officeart/2016/7/layout/BasicProcessNew"/>
    <dgm:cxn modelId="{97681B17-3271-46B4-B158-1F4305B60352}" type="presParOf" srcId="{7085409B-A8B8-4ECE-A072-F5AF6D4C5CD9}" destId="{80EB99A4-B90F-4A12-9039-16E041D36F59}" srcOrd="12" destOrd="0" presId="urn:microsoft.com/office/officeart/2016/7/layout/BasicProcessNew"/>
    <dgm:cxn modelId="{F24C9D7D-C6F9-4EE2-BDE2-6D9CC2C9F136}" type="presParOf" srcId="{7085409B-A8B8-4ECE-A072-F5AF6D4C5CD9}" destId="{D4FCC4CB-3DAF-43D1-A003-C080CCEC37AB}" srcOrd="13" destOrd="0" presId="urn:microsoft.com/office/officeart/2016/7/layout/BasicProcessNew"/>
    <dgm:cxn modelId="{0A971320-8CD1-4FF8-98A8-87E2FBEFCCE5}" type="presParOf" srcId="{7085409B-A8B8-4ECE-A072-F5AF6D4C5CD9}" destId="{097AE378-D37C-4570-B167-DCEBF4D446BC}" srcOrd="14" destOrd="0" presId="urn:microsoft.com/office/officeart/2016/7/layout/BasicProcessNew"/>
    <dgm:cxn modelId="{C1DB6710-E82E-44DA-B46B-907827D1E481}" type="presParOf" srcId="{7085409B-A8B8-4ECE-A072-F5AF6D4C5CD9}" destId="{1EC7FF1A-C8CA-4E32-9971-6E48830B5184}" srcOrd="15" destOrd="0" presId="urn:microsoft.com/office/officeart/2016/7/layout/BasicProcessNew"/>
    <dgm:cxn modelId="{89DEFA56-522D-4FB3-8FB1-7409B227831F}" type="presParOf" srcId="{7085409B-A8B8-4ECE-A072-F5AF6D4C5CD9}" destId="{52085411-EDB6-4A45-A1AE-D5C73ACD2D8B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C4A5F-0276-426B-A050-2066A682BB5A}">
      <dsp:nvSpPr>
        <dsp:cNvPr id="0" name=""/>
        <dsp:cNvSpPr/>
      </dsp:nvSpPr>
      <dsp:spPr>
        <a:xfrm>
          <a:off x="489" y="1563231"/>
          <a:ext cx="1981854" cy="2378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Understand why you should learn git</a:t>
          </a:r>
          <a:endParaRPr lang="en-US" sz="1900" kern="1200"/>
        </a:p>
      </dsp:txBody>
      <dsp:txXfrm>
        <a:off x="489" y="2514521"/>
        <a:ext cx="1981854" cy="1426935"/>
      </dsp:txXfrm>
    </dsp:sp>
    <dsp:sp modelId="{5CA48C8D-E522-450C-B3F5-CAC3B4D62B26}">
      <dsp:nvSpPr>
        <dsp:cNvPr id="0" name=""/>
        <dsp:cNvSpPr/>
      </dsp:nvSpPr>
      <dsp:spPr>
        <a:xfrm>
          <a:off x="489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63231"/>
        <a:ext cx="1981854" cy="951290"/>
      </dsp:txXfrm>
    </dsp:sp>
    <dsp:sp modelId="{D74787C3-3EE7-4CD7-890F-DAA137CC0A31}">
      <dsp:nvSpPr>
        <dsp:cNvPr id="0" name=""/>
        <dsp:cNvSpPr/>
      </dsp:nvSpPr>
      <dsp:spPr>
        <a:xfrm>
          <a:off x="2140892" y="1563231"/>
          <a:ext cx="1981854" cy="237822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Learn scenarios </a:t>
          </a:r>
          <a:endParaRPr lang="en-US" sz="1900" kern="1200" dirty="0"/>
        </a:p>
      </dsp:txBody>
      <dsp:txXfrm>
        <a:off x="2140892" y="2514521"/>
        <a:ext cx="1981854" cy="1426935"/>
      </dsp:txXfrm>
    </dsp:sp>
    <dsp:sp modelId="{1A3DD368-6D8B-401E-8D77-716ED0FEE969}">
      <dsp:nvSpPr>
        <dsp:cNvPr id="0" name=""/>
        <dsp:cNvSpPr/>
      </dsp:nvSpPr>
      <dsp:spPr>
        <a:xfrm>
          <a:off x="2140892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0892" y="1563231"/>
        <a:ext cx="1981854" cy="951290"/>
      </dsp:txXfrm>
    </dsp:sp>
    <dsp:sp modelId="{03452481-EB38-454C-900D-DD326E2ECBED}">
      <dsp:nvSpPr>
        <dsp:cNvPr id="0" name=""/>
        <dsp:cNvSpPr/>
      </dsp:nvSpPr>
      <dsp:spPr>
        <a:xfrm>
          <a:off x="4281295" y="1563231"/>
          <a:ext cx="1981854" cy="2378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0" rIns="19576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Start using git in day-to-day work</a:t>
          </a:r>
          <a:endParaRPr lang="en-US" sz="1900" kern="1200" dirty="0"/>
        </a:p>
      </dsp:txBody>
      <dsp:txXfrm>
        <a:off x="4281295" y="2514521"/>
        <a:ext cx="1981854" cy="1426935"/>
      </dsp:txXfrm>
    </dsp:sp>
    <dsp:sp modelId="{BF9B59A8-C329-4672-B963-8AEBB47FF256}">
      <dsp:nvSpPr>
        <dsp:cNvPr id="0" name=""/>
        <dsp:cNvSpPr/>
      </dsp:nvSpPr>
      <dsp:spPr>
        <a:xfrm>
          <a:off x="4281295" y="1563231"/>
          <a:ext cx="1981854" cy="9512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763" tIns="165100" rIns="195763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1295" y="1563231"/>
        <a:ext cx="1981854" cy="9512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49B97-5C77-468D-BF27-3B3693385AD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There are two repos local and remote</a:t>
          </a:r>
          <a:endParaRPr lang="en-US" sz="2900" kern="1200"/>
        </a:p>
      </dsp:txBody>
      <dsp:txXfrm>
        <a:off x="1748064" y="2975"/>
        <a:ext cx="3342605" cy="2005563"/>
      </dsp:txXfrm>
    </dsp:sp>
    <dsp:sp modelId="{ED3B5752-9E99-4607-8066-2D51BBB82946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They need to be linked</a:t>
          </a:r>
          <a:endParaRPr lang="en-US" sz="2900" kern="1200" dirty="0"/>
        </a:p>
      </dsp:txBody>
      <dsp:txXfrm>
        <a:off x="5424930" y="2975"/>
        <a:ext cx="3342605" cy="2005563"/>
      </dsp:txXfrm>
    </dsp:sp>
    <dsp:sp modelId="{8C14C0A0-449E-4CD3-BD36-66AFEE2FC2B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Clone makes it easy to kick start project with less steps</a:t>
          </a:r>
          <a:endParaRPr lang="en-US" sz="2900" kern="1200" dirty="0"/>
        </a:p>
      </dsp:txBody>
      <dsp:txXfrm>
        <a:off x="1748064" y="2342799"/>
        <a:ext cx="3342605" cy="2005563"/>
      </dsp:txXfrm>
    </dsp:sp>
    <dsp:sp modelId="{196985C9-0A92-4833-82DA-CFC5F23EC1E3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All commands can be run either in console or </a:t>
          </a:r>
          <a:r>
            <a:rPr lang="en-GB" sz="2900" kern="1200" dirty="0" err="1"/>
            <a:t>vscode</a:t>
          </a:r>
          <a:r>
            <a:rPr lang="en-GB" sz="2900" kern="1200" dirty="0"/>
            <a:t> using the </a:t>
          </a:r>
          <a:r>
            <a:rPr lang="en-GB" sz="2900" kern="1200" dirty="0" err="1"/>
            <a:t>gui</a:t>
          </a:r>
          <a:r>
            <a:rPr lang="en-GB" sz="2900" kern="1200" dirty="0"/>
            <a:t> options</a:t>
          </a:r>
          <a:endParaRPr lang="en-US" sz="2900" kern="1200" dirty="0"/>
        </a:p>
      </dsp:txBody>
      <dsp:txXfrm>
        <a:off x="5424930" y="2342799"/>
        <a:ext cx="3342605" cy="20055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D5522-CF2A-439F-9C9E-A56717DB2D82}">
      <dsp:nvSpPr>
        <dsp:cNvPr id="0" name=""/>
        <dsp:cNvSpPr/>
      </dsp:nvSpPr>
      <dsp:spPr>
        <a:xfrm>
          <a:off x="0" y="4145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Are used to Isolate Changes making easier to colloborate</a:t>
          </a:r>
          <a:endParaRPr lang="en-US" sz="2700" kern="1200"/>
        </a:p>
      </dsp:txBody>
      <dsp:txXfrm>
        <a:off x="52431" y="56576"/>
        <a:ext cx="6561971" cy="969198"/>
      </dsp:txXfrm>
    </dsp:sp>
    <dsp:sp modelId="{25D7B75A-D9A4-4A9B-B81D-7697FE2A8FF6}">
      <dsp:nvSpPr>
        <dsp:cNvPr id="0" name=""/>
        <dsp:cNvSpPr/>
      </dsp:nvSpPr>
      <dsp:spPr>
        <a:xfrm>
          <a:off x="0" y="1155965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Allows multiple features bugfixes to worked on without interfering each.</a:t>
          </a:r>
          <a:endParaRPr lang="en-US" sz="2700" kern="1200"/>
        </a:p>
      </dsp:txBody>
      <dsp:txXfrm>
        <a:off x="52431" y="1208396"/>
        <a:ext cx="6561971" cy="969198"/>
      </dsp:txXfrm>
    </dsp:sp>
    <dsp:sp modelId="{53A2DBCD-0C0B-46BF-A4CE-AE36D01C2895}">
      <dsp:nvSpPr>
        <dsp:cNvPr id="0" name=""/>
        <dsp:cNvSpPr/>
      </dsp:nvSpPr>
      <dsp:spPr>
        <a:xfrm>
          <a:off x="0" y="2307785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Concepts:</a:t>
          </a:r>
          <a:endParaRPr lang="en-US" sz="2700" kern="1200"/>
        </a:p>
      </dsp:txBody>
      <dsp:txXfrm>
        <a:off x="52431" y="2360216"/>
        <a:ext cx="6561971" cy="969198"/>
      </dsp:txXfrm>
    </dsp:sp>
    <dsp:sp modelId="{CC5C5EE5-E167-4A87-97F5-5805227AE40F}">
      <dsp:nvSpPr>
        <dsp:cNvPr id="0" name=""/>
        <dsp:cNvSpPr/>
      </dsp:nvSpPr>
      <dsp:spPr>
        <a:xfrm>
          <a:off x="0" y="3381845"/>
          <a:ext cx="6666833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Central branch (master / main): Created by default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Feature/</a:t>
          </a:r>
          <a:r>
            <a:rPr lang="en-GB" sz="2100" kern="1200" dirty="0" err="1"/>
            <a:t>BugFix</a:t>
          </a:r>
          <a:r>
            <a:rPr lang="en-GB" sz="2100" kern="1200" dirty="0"/>
            <a:t> Branch: Specific branch that represents tasks or features. Created as necessary.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Merging is the process of integrating changes from one branch into another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Checkout: Switching between branches</a:t>
          </a:r>
        </a:p>
      </dsp:txBody>
      <dsp:txXfrm>
        <a:off x="0" y="3381845"/>
        <a:ext cx="6666833" cy="20679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2AE7A-3B12-4EA2-8977-22E7E224A557}">
      <dsp:nvSpPr>
        <dsp:cNvPr id="0" name=""/>
        <dsp:cNvSpPr/>
      </dsp:nvSpPr>
      <dsp:spPr>
        <a:xfrm>
          <a:off x="0" y="4726615"/>
          <a:ext cx="1314450" cy="7754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484" tIns="128016" rIns="9348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</a:t>
          </a:r>
        </a:p>
      </dsp:txBody>
      <dsp:txXfrm>
        <a:off x="0" y="4726615"/>
        <a:ext cx="1314450" cy="775440"/>
      </dsp:txXfrm>
    </dsp:sp>
    <dsp:sp modelId="{937F694B-C36F-418C-98DB-3E40C31E35F4}">
      <dsp:nvSpPr>
        <dsp:cNvPr id="0" name=""/>
        <dsp:cNvSpPr/>
      </dsp:nvSpPr>
      <dsp:spPr>
        <a:xfrm>
          <a:off x="1314450" y="4726615"/>
          <a:ext cx="3943350" cy="7754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177800" rIns="7999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 your working branch into main </a:t>
          </a:r>
        </a:p>
      </dsp:txBody>
      <dsp:txXfrm>
        <a:off x="1314450" y="4726615"/>
        <a:ext cx="3943350" cy="775440"/>
      </dsp:txXfrm>
    </dsp:sp>
    <dsp:sp modelId="{2BBC3B05-6FB2-4375-B060-C5B7F5312F78}">
      <dsp:nvSpPr>
        <dsp:cNvPr id="0" name=""/>
        <dsp:cNvSpPr/>
      </dsp:nvSpPr>
      <dsp:spPr>
        <a:xfrm rot="10800000">
          <a:off x="0" y="3545619"/>
          <a:ext cx="1314450" cy="1192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484" tIns="128016" rIns="9348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Link and push</a:t>
          </a:r>
        </a:p>
      </dsp:txBody>
      <dsp:txXfrm rot="-10800000">
        <a:off x="0" y="3545619"/>
        <a:ext cx="1314450" cy="775208"/>
      </dsp:txXfrm>
    </dsp:sp>
    <dsp:sp modelId="{39807946-8494-4DE9-AB40-7197E9C912FC}">
      <dsp:nvSpPr>
        <dsp:cNvPr id="0" name=""/>
        <dsp:cNvSpPr/>
      </dsp:nvSpPr>
      <dsp:spPr>
        <a:xfrm>
          <a:off x="1314450" y="3545619"/>
          <a:ext cx="3943350" cy="775208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177800" rIns="7999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 and push changes  to remote.  </a:t>
          </a:r>
        </a:p>
      </dsp:txBody>
      <dsp:txXfrm>
        <a:off x="1314450" y="3545619"/>
        <a:ext cx="3943350" cy="775208"/>
      </dsp:txXfrm>
    </dsp:sp>
    <dsp:sp modelId="{4E193904-31C4-471F-A16C-47CA4FF554D1}">
      <dsp:nvSpPr>
        <dsp:cNvPr id="0" name=""/>
        <dsp:cNvSpPr/>
      </dsp:nvSpPr>
      <dsp:spPr>
        <a:xfrm rot="10800000">
          <a:off x="0" y="2364623"/>
          <a:ext cx="1314450" cy="1192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484" tIns="128016" rIns="9348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changes</a:t>
          </a:r>
        </a:p>
      </dsp:txBody>
      <dsp:txXfrm rot="-10800000">
        <a:off x="0" y="2364623"/>
        <a:ext cx="1314450" cy="775208"/>
      </dsp:txXfrm>
    </dsp:sp>
    <dsp:sp modelId="{36FAC143-B9F1-484F-B981-2143AF25624E}">
      <dsp:nvSpPr>
        <dsp:cNvPr id="0" name=""/>
        <dsp:cNvSpPr/>
      </dsp:nvSpPr>
      <dsp:spPr>
        <a:xfrm>
          <a:off x="1314450" y="2364623"/>
          <a:ext cx="3943350" cy="77520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177800" rIns="7999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 your changes and commit them to the current branch</a:t>
          </a:r>
        </a:p>
      </dsp:txBody>
      <dsp:txXfrm>
        <a:off x="1314450" y="2364623"/>
        <a:ext cx="3943350" cy="775208"/>
      </dsp:txXfrm>
    </dsp:sp>
    <dsp:sp modelId="{0BEF66EC-EC04-4F9E-A9CA-9C6AC22DBC1F}">
      <dsp:nvSpPr>
        <dsp:cNvPr id="0" name=""/>
        <dsp:cNvSpPr/>
      </dsp:nvSpPr>
      <dsp:spPr>
        <a:xfrm rot="10800000">
          <a:off x="0" y="1183627"/>
          <a:ext cx="1314450" cy="1192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484" tIns="128016" rIns="9348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</a:t>
          </a:r>
        </a:p>
      </dsp:txBody>
      <dsp:txXfrm rot="-10800000">
        <a:off x="0" y="1183627"/>
        <a:ext cx="1314450" cy="775208"/>
      </dsp:txXfrm>
    </dsp:sp>
    <dsp:sp modelId="{455B7C52-944A-4C17-8636-0DB98A62ED85}">
      <dsp:nvSpPr>
        <dsp:cNvPr id="0" name=""/>
        <dsp:cNvSpPr/>
      </dsp:nvSpPr>
      <dsp:spPr>
        <a:xfrm>
          <a:off x="1314450" y="1183627"/>
          <a:ext cx="3943350" cy="775208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177800" rIns="7999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local your branch and Checkout</a:t>
          </a:r>
        </a:p>
      </dsp:txBody>
      <dsp:txXfrm>
        <a:off x="1314450" y="1183627"/>
        <a:ext cx="3943350" cy="775208"/>
      </dsp:txXfrm>
    </dsp:sp>
    <dsp:sp modelId="{C1AF9645-83D8-43BF-92C7-5DBA28900205}">
      <dsp:nvSpPr>
        <dsp:cNvPr id="0" name=""/>
        <dsp:cNvSpPr/>
      </dsp:nvSpPr>
      <dsp:spPr>
        <a:xfrm rot="10800000">
          <a:off x="0" y="2631"/>
          <a:ext cx="1314450" cy="119262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484" tIns="128016" rIns="9348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Initialize</a:t>
          </a:r>
        </a:p>
      </dsp:txBody>
      <dsp:txXfrm rot="-10800000">
        <a:off x="0" y="2631"/>
        <a:ext cx="1314450" cy="775208"/>
      </dsp:txXfrm>
    </dsp:sp>
    <dsp:sp modelId="{49722E0B-E66E-4B80-A38B-42BCA4B1EFD1}">
      <dsp:nvSpPr>
        <dsp:cNvPr id="0" name=""/>
        <dsp:cNvSpPr/>
      </dsp:nvSpPr>
      <dsp:spPr>
        <a:xfrm>
          <a:off x="1314450" y="2631"/>
          <a:ext cx="3943350" cy="77520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990" tIns="177800" rIns="7999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Initialize the Repository: init or  Pull</a:t>
          </a:r>
        </a:p>
      </dsp:txBody>
      <dsp:txXfrm>
        <a:off x="1314450" y="2631"/>
        <a:ext cx="3943350" cy="7752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DE827-81B3-464B-9C5B-B89EB0B646C3}">
      <dsp:nvSpPr>
        <dsp:cNvPr id="0" name=""/>
        <dsp:cNvSpPr/>
      </dsp:nvSpPr>
      <dsp:spPr>
        <a:xfrm>
          <a:off x="0" y="5059710"/>
          <a:ext cx="1725128" cy="474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</a:t>
          </a:r>
        </a:p>
      </dsp:txBody>
      <dsp:txXfrm>
        <a:off x="0" y="5059710"/>
        <a:ext cx="1725128" cy="474410"/>
      </dsp:txXfrm>
    </dsp:sp>
    <dsp:sp modelId="{94E18FB1-E354-4457-B1E1-5A7F337BC6F4}">
      <dsp:nvSpPr>
        <dsp:cNvPr id="0" name=""/>
        <dsp:cNvSpPr/>
      </dsp:nvSpPr>
      <dsp:spPr>
        <a:xfrm>
          <a:off x="1725128" y="5059710"/>
          <a:ext cx="5175384" cy="4744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Push changes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push origin main`</a:t>
          </a:r>
        </a:p>
      </dsp:txBody>
      <dsp:txXfrm>
        <a:off x="1725128" y="5059710"/>
        <a:ext cx="5175384" cy="474410"/>
      </dsp:txXfrm>
    </dsp:sp>
    <dsp:sp modelId="{652DD7AC-86F6-4A31-9FA3-DE7E44ACB1DC}">
      <dsp:nvSpPr>
        <dsp:cNvPr id="0" name=""/>
        <dsp:cNvSpPr/>
      </dsp:nvSpPr>
      <dsp:spPr>
        <a:xfrm rot="10800000">
          <a:off x="0" y="4337183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Merge Fixes</a:t>
          </a:r>
        </a:p>
      </dsp:txBody>
      <dsp:txXfrm rot="-10800000">
        <a:off x="0" y="4337183"/>
        <a:ext cx="1725128" cy="474268"/>
      </dsp:txXfrm>
    </dsp:sp>
    <dsp:sp modelId="{5429572E-F54D-486E-B9A0-882EA4E72741}">
      <dsp:nvSpPr>
        <dsp:cNvPr id="0" name=""/>
        <dsp:cNvSpPr/>
      </dsp:nvSpPr>
      <dsp:spPr>
        <a:xfrm>
          <a:off x="1725128" y="4337183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Merge the commit with fixes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merge &lt;</a:t>
          </a:r>
          <a:r>
            <a:rPr lang="en-US" sz="1100" kern="12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sp:txBody>
      <dsp:txXfrm>
        <a:off x="1725128" y="4337183"/>
        <a:ext cx="5175384" cy="474268"/>
      </dsp:txXfrm>
    </dsp:sp>
    <dsp:sp modelId="{DEFCF25B-338D-4778-A480-A8D4A7BAE7BB}">
      <dsp:nvSpPr>
        <dsp:cNvPr id="0" name=""/>
        <dsp:cNvSpPr/>
      </dsp:nvSpPr>
      <dsp:spPr>
        <a:xfrm rot="10800000">
          <a:off x="0" y="3614656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Commit</a:t>
          </a:r>
        </a:p>
      </dsp:txBody>
      <dsp:txXfrm rot="-10800000">
        <a:off x="0" y="3614656"/>
        <a:ext cx="1725128" cy="474268"/>
      </dsp:txXfrm>
    </dsp:sp>
    <dsp:sp modelId="{8417B22D-B8FD-4616-BA14-6010A6459EE7}">
      <dsp:nvSpPr>
        <dsp:cNvPr id="0" name=""/>
        <dsp:cNvSpPr/>
      </dsp:nvSpPr>
      <dsp:spPr>
        <a:xfrm>
          <a:off x="1725128" y="3614656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Commit merged changes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commit –m ‘merge &lt;</a:t>
          </a:r>
          <a:r>
            <a:rPr lang="en-US" sz="1100" kern="12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 into main&gt;’</a:t>
          </a:r>
        </a:p>
      </dsp:txBody>
      <dsp:txXfrm>
        <a:off x="1725128" y="3614656"/>
        <a:ext cx="5175384" cy="474268"/>
      </dsp:txXfrm>
    </dsp:sp>
    <dsp:sp modelId="{10DB1AAA-C901-403C-86E2-BF81B24F847B}">
      <dsp:nvSpPr>
        <dsp:cNvPr id="0" name=""/>
        <dsp:cNvSpPr/>
      </dsp:nvSpPr>
      <dsp:spPr>
        <a:xfrm rot="10800000">
          <a:off x="0" y="2892128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Fix</a:t>
          </a:r>
        </a:p>
      </dsp:txBody>
      <dsp:txXfrm rot="-10800000">
        <a:off x="0" y="2892128"/>
        <a:ext cx="1725128" cy="474268"/>
      </dsp:txXfrm>
    </dsp:sp>
    <dsp:sp modelId="{287F2C19-97B9-47C2-BF0B-B0FF4C8F5A45}">
      <dsp:nvSpPr>
        <dsp:cNvPr id="0" name=""/>
        <dsp:cNvSpPr/>
      </dsp:nvSpPr>
      <dsp:spPr>
        <a:xfrm>
          <a:off x="1725128" y="2892128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Fix the conflicts in editor and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add &lt;</a:t>
          </a:r>
          <a:r>
            <a:rPr lang="en-US" sz="1100" kern="12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file_name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sp:txBody>
      <dsp:txXfrm>
        <a:off x="1725128" y="2892128"/>
        <a:ext cx="5175384" cy="474268"/>
      </dsp:txXfrm>
    </dsp:sp>
    <dsp:sp modelId="{AFFEC96A-954E-45BA-831B-02DDCC1F7C80}">
      <dsp:nvSpPr>
        <dsp:cNvPr id="0" name=""/>
        <dsp:cNvSpPr/>
      </dsp:nvSpPr>
      <dsp:spPr>
        <a:xfrm rot="10800000">
          <a:off x="0" y="2169601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Handle</a:t>
          </a:r>
        </a:p>
      </dsp:txBody>
      <dsp:txXfrm rot="-10800000">
        <a:off x="0" y="2169601"/>
        <a:ext cx="1725128" cy="474268"/>
      </dsp:txXfrm>
    </dsp:sp>
    <dsp:sp modelId="{BD5A9496-9F7E-4CB7-9670-70BEF789747C}">
      <dsp:nvSpPr>
        <dsp:cNvPr id="0" name=""/>
        <dsp:cNvSpPr/>
      </dsp:nvSpPr>
      <dsp:spPr>
        <a:xfrm>
          <a:off x="1725128" y="2169601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Handle merge conflicts if any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status`</a:t>
          </a:r>
        </a:p>
      </dsp:txBody>
      <dsp:txXfrm>
        <a:off x="1725128" y="2169601"/>
        <a:ext cx="5175384" cy="474268"/>
      </dsp:txXfrm>
    </dsp:sp>
    <dsp:sp modelId="{03157ADE-9403-46FB-8B9B-C48DD986157E}">
      <dsp:nvSpPr>
        <dsp:cNvPr id="0" name=""/>
        <dsp:cNvSpPr/>
      </dsp:nvSpPr>
      <dsp:spPr>
        <a:xfrm rot="10800000">
          <a:off x="0" y="1447074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Merge</a:t>
          </a:r>
        </a:p>
      </dsp:txBody>
      <dsp:txXfrm rot="-10800000">
        <a:off x="0" y="1447074"/>
        <a:ext cx="1725128" cy="474268"/>
      </dsp:txXfrm>
    </dsp:sp>
    <dsp:sp modelId="{6F24239D-EEA0-410D-B482-E030074CA574}">
      <dsp:nvSpPr>
        <dsp:cNvPr id="0" name=""/>
        <dsp:cNvSpPr/>
      </dsp:nvSpPr>
      <dsp:spPr>
        <a:xfrm>
          <a:off x="1725128" y="1447074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Merge your changes 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merge &lt;</a:t>
          </a:r>
          <a:r>
            <a:rPr lang="en-US" sz="1100" kern="1200" dirty="0" err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branch_name</a:t>
          </a:r>
          <a:r>
            <a:rPr lang="en-US" sz="11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&gt;`</a:t>
          </a:r>
        </a:p>
      </dsp:txBody>
      <dsp:txXfrm>
        <a:off x="1725128" y="1447074"/>
        <a:ext cx="5175384" cy="474268"/>
      </dsp:txXfrm>
    </dsp:sp>
    <dsp:sp modelId="{3F202C91-54EB-4E6B-91CA-0C5A64F3779A}">
      <dsp:nvSpPr>
        <dsp:cNvPr id="0" name=""/>
        <dsp:cNvSpPr/>
      </dsp:nvSpPr>
      <dsp:spPr>
        <a:xfrm rot="10800000">
          <a:off x="0" y="724547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Switch</a:t>
          </a:r>
        </a:p>
      </dsp:txBody>
      <dsp:txXfrm rot="-10800000">
        <a:off x="0" y="724547"/>
        <a:ext cx="1725128" cy="474268"/>
      </dsp:txXfrm>
    </dsp:sp>
    <dsp:sp modelId="{2628CAE0-6D98-4B08-BED8-07AB60C87C54}">
      <dsp:nvSpPr>
        <dsp:cNvPr id="0" name=""/>
        <dsp:cNvSpPr/>
      </dsp:nvSpPr>
      <dsp:spPr>
        <a:xfrm>
          <a:off x="1725128" y="724547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Switch to main branch (merge will happen on the target branch)</a:t>
          </a:r>
        </a:p>
      </dsp:txBody>
      <dsp:txXfrm>
        <a:off x="1725128" y="724547"/>
        <a:ext cx="5175384" cy="474268"/>
      </dsp:txXfrm>
    </dsp:sp>
    <dsp:sp modelId="{B57D6094-F296-4E07-8AC2-A6AAF45113EB}">
      <dsp:nvSpPr>
        <dsp:cNvPr id="0" name=""/>
        <dsp:cNvSpPr/>
      </dsp:nvSpPr>
      <dsp:spPr>
        <a:xfrm rot="10800000">
          <a:off x="0" y="2019"/>
          <a:ext cx="1725128" cy="7296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113792" rIns="122691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Fetch</a:t>
          </a:r>
        </a:p>
      </dsp:txBody>
      <dsp:txXfrm rot="-10800000">
        <a:off x="0" y="2019"/>
        <a:ext cx="1725128" cy="474268"/>
      </dsp:txXfrm>
    </dsp:sp>
    <dsp:sp modelId="{370F177C-8CDF-4F59-80EC-AC92E8016766}">
      <dsp:nvSpPr>
        <dsp:cNvPr id="0" name=""/>
        <dsp:cNvSpPr/>
      </dsp:nvSpPr>
      <dsp:spPr>
        <a:xfrm>
          <a:off x="1725128" y="2019"/>
          <a:ext cx="5175384" cy="4742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139700" rIns="10498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Fetch the latest changes from remote</a:t>
          </a:r>
        </a:p>
      </dsp:txBody>
      <dsp:txXfrm>
        <a:off x="1725128" y="2019"/>
        <a:ext cx="5175384" cy="4742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3CE1B-42D0-4E03-A0EB-4A4631D6ADC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1DFA2-BEA8-4ACF-B035-21157D1C917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2A299-103C-4A70-851E-A007F04C2B9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Is anyone aware about the change?</a:t>
          </a:r>
          <a:endParaRPr lang="en-US" sz="2500" kern="1200" dirty="0"/>
        </a:p>
      </dsp:txBody>
      <dsp:txXfrm>
        <a:off x="1844034" y="682"/>
        <a:ext cx="4401230" cy="1596566"/>
      </dsp:txXfrm>
    </dsp:sp>
    <dsp:sp modelId="{1F5618C1-6795-4CC3-9CAA-762120D821C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0CFD8-D21B-4089-AB3F-55A6C0522E95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2A010-4D02-42E4-AAE2-5B126CF9CBF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What is the collaboration method/tool ?</a:t>
          </a:r>
          <a:endParaRPr lang="en-US" sz="2500" kern="1200" dirty="0"/>
        </a:p>
      </dsp:txBody>
      <dsp:txXfrm>
        <a:off x="1844034" y="1996390"/>
        <a:ext cx="4401230" cy="1596566"/>
      </dsp:txXfrm>
    </dsp:sp>
    <dsp:sp modelId="{C94666FF-1128-4855-8CE6-0CCBD4D0B03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AC435-473E-46FE-90DC-92A2F3FEB4C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B968-0B11-44F0-AC98-0722AD00CCA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Do you require approval before merge ? </a:t>
          </a:r>
          <a:endParaRPr lang="en-US" sz="2500" kern="1200" dirty="0"/>
        </a:p>
      </dsp:txBody>
      <dsp:txXfrm>
        <a:off x="1844034" y="3992098"/>
        <a:ext cx="4401230" cy="15965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F4032-3BF1-4F67-9148-B4563264AD85}">
      <dsp:nvSpPr>
        <dsp:cNvPr id="0" name=""/>
        <dsp:cNvSpPr/>
      </dsp:nvSpPr>
      <dsp:spPr>
        <a:xfrm>
          <a:off x="0" y="33525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rPr>
            <a:t>`Git log` </a:t>
          </a:r>
          <a:r>
            <a:rPr lang="en-GB" sz="2200" kern="1200" dirty="0"/>
            <a:t>shows commit history of the current checked out branch</a:t>
          </a:r>
          <a:endParaRPr lang="en-US" sz="2200" kern="1200" dirty="0"/>
        </a:p>
      </dsp:txBody>
      <dsp:txXfrm>
        <a:off x="0" y="335259"/>
        <a:ext cx="10515600" cy="935550"/>
      </dsp:txXfrm>
    </dsp:sp>
    <dsp:sp modelId="{9AE1970B-F079-4E34-9A1A-FEE2E771B669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Helps Reviewing History</a:t>
          </a:r>
          <a:endParaRPr lang="en-US" sz="2200" kern="1200" dirty="0"/>
        </a:p>
      </dsp:txBody>
      <dsp:txXfrm>
        <a:off x="557483" y="42241"/>
        <a:ext cx="7297514" cy="586034"/>
      </dsp:txXfrm>
    </dsp:sp>
    <dsp:sp modelId="{944259F7-911B-4BB1-BF31-81D8A25F49E9}">
      <dsp:nvSpPr>
        <dsp:cNvPr id="0" name=""/>
        <dsp:cNvSpPr/>
      </dsp:nvSpPr>
      <dsp:spPr>
        <a:xfrm>
          <a:off x="0" y="171432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Has various filter options to figure out changes done particular author, date range or file.</a:t>
          </a:r>
          <a:endParaRPr lang="en-US" sz="2200" kern="1200"/>
        </a:p>
      </dsp:txBody>
      <dsp:txXfrm>
        <a:off x="0" y="1714329"/>
        <a:ext cx="10515600" cy="1247400"/>
      </dsp:txXfrm>
    </dsp:sp>
    <dsp:sp modelId="{B30EA5DA-BC7B-4729-BAE5-447D9BD002B2}">
      <dsp:nvSpPr>
        <dsp:cNvPr id="0" name=""/>
        <dsp:cNvSpPr/>
      </dsp:nvSpPr>
      <dsp:spPr>
        <a:xfrm>
          <a:off x="525780" y="1389609"/>
          <a:ext cx="736092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Versatile filtering options</a:t>
          </a:r>
        </a:p>
      </dsp:txBody>
      <dsp:txXfrm>
        <a:off x="557483" y="1421312"/>
        <a:ext cx="7297514" cy="586034"/>
      </dsp:txXfrm>
    </dsp:sp>
    <dsp:sp modelId="{2939DC0C-CAC7-4A98-98A7-F6B965E8E2C7}">
      <dsp:nvSpPr>
        <dsp:cNvPr id="0" name=""/>
        <dsp:cNvSpPr/>
      </dsp:nvSpPr>
      <dsp:spPr>
        <a:xfrm>
          <a:off x="0" y="340524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Can generate graphical visualization</a:t>
          </a:r>
          <a:endParaRPr lang="en-US" sz="2200" kern="1200"/>
        </a:p>
      </dsp:txBody>
      <dsp:txXfrm>
        <a:off x="0" y="3405249"/>
        <a:ext cx="10515600" cy="935550"/>
      </dsp:txXfrm>
    </dsp:sp>
    <dsp:sp modelId="{0EB7CEDB-72F6-443C-8CC1-89D66C00BFDE}">
      <dsp:nvSpPr>
        <dsp:cNvPr id="0" name=""/>
        <dsp:cNvSpPr/>
      </dsp:nvSpPr>
      <dsp:spPr>
        <a:xfrm>
          <a:off x="525780" y="3080529"/>
          <a:ext cx="7360920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Helps reviewing with visualizations</a:t>
          </a:r>
          <a:endParaRPr lang="en-US" sz="2200" kern="1200" dirty="0"/>
        </a:p>
      </dsp:txBody>
      <dsp:txXfrm>
        <a:off x="557483" y="3112232"/>
        <a:ext cx="729751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77DC6-210A-4238-B8CB-30859BE935B0}">
      <dsp:nvSpPr>
        <dsp:cNvPr id="0" name=""/>
        <dsp:cNvSpPr/>
      </dsp:nvSpPr>
      <dsp:spPr>
        <a:xfrm>
          <a:off x="0" y="867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Manage your own code</a:t>
          </a:r>
          <a:endParaRPr lang="en-US" sz="2100" kern="1200" dirty="0"/>
        </a:p>
      </dsp:txBody>
      <dsp:txXfrm>
        <a:off x="24588" y="111342"/>
        <a:ext cx="7510328" cy="454509"/>
      </dsp:txXfrm>
    </dsp:sp>
    <dsp:sp modelId="{90FB0510-ABAE-4248-9991-2BA80BE694A7}">
      <dsp:nvSpPr>
        <dsp:cNvPr id="0" name=""/>
        <dsp:cNvSpPr/>
      </dsp:nvSpPr>
      <dsp:spPr>
        <a:xfrm>
          <a:off x="0" y="590439"/>
          <a:ext cx="7559504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 your code with different devices (laptop + desktop + dev server on azure)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Better management experience with specific commands instead of copy file (commit, fetch,push, pull merge etc)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Syncing remote is optional</a:t>
          </a:r>
          <a:endParaRPr lang="en-US" sz="1600" kern="1200"/>
        </a:p>
      </dsp:txBody>
      <dsp:txXfrm>
        <a:off x="0" y="590439"/>
        <a:ext cx="7559504" cy="1065015"/>
      </dsp:txXfrm>
    </dsp:sp>
    <dsp:sp modelId="{351D1293-26AD-4517-BBBE-B67E4689F379}">
      <dsp:nvSpPr>
        <dsp:cNvPr id="0" name=""/>
        <dsp:cNvSpPr/>
      </dsp:nvSpPr>
      <dsp:spPr>
        <a:xfrm>
          <a:off x="0" y="1655454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Share your Code</a:t>
          </a:r>
          <a:endParaRPr lang="en-US" sz="2100" kern="1200" dirty="0"/>
        </a:p>
      </dsp:txBody>
      <dsp:txXfrm>
        <a:off x="24588" y="1680042"/>
        <a:ext cx="7510328" cy="454509"/>
      </dsp:txXfrm>
    </dsp:sp>
    <dsp:sp modelId="{E218EAB1-906B-4690-9873-98914CBF70BF}">
      <dsp:nvSpPr>
        <dsp:cNvPr id="0" name=""/>
        <dsp:cNvSpPr/>
      </dsp:nvSpPr>
      <dsp:spPr>
        <a:xfrm>
          <a:off x="0" y="2159139"/>
          <a:ext cx="7559504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Manage access public / private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Everyone Stays up-to-date</a:t>
          </a:r>
          <a:endParaRPr lang="en-US" sz="1600" kern="1200"/>
        </a:p>
      </dsp:txBody>
      <dsp:txXfrm>
        <a:off x="0" y="2159139"/>
        <a:ext cx="7559504" cy="554242"/>
      </dsp:txXfrm>
    </dsp:sp>
    <dsp:sp modelId="{FB32E805-5A61-4B9D-8163-FD25FD6D8C46}">
      <dsp:nvSpPr>
        <dsp:cNvPr id="0" name=""/>
        <dsp:cNvSpPr/>
      </dsp:nvSpPr>
      <dsp:spPr>
        <a:xfrm>
          <a:off x="0" y="271338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Requirement for IAC DevOps integration</a:t>
          </a:r>
          <a:endParaRPr lang="en-US" sz="2100" kern="1200" dirty="0"/>
        </a:p>
      </dsp:txBody>
      <dsp:txXfrm>
        <a:off x="24588" y="2737970"/>
        <a:ext cx="7510328" cy="454509"/>
      </dsp:txXfrm>
    </dsp:sp>
    <dsp:sp modelId="{D1029EF2-FEF6-4E0A-A56C-9E22A65BBC6C}">
      <dsp:nvSpPr>
        <dsp:cNvPr id="0" name=""/>
        <dsp:cNvSpPr/>
      </dsp:nvSpPr>
      <dsp:spPr>
        <a:xfrm>
          <a:off x="0" y="3217067"/>
          <a:ext cx="7559504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Arm (json)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Terraform (Json / Hcl)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Yaml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XML</a:t>
          </a:r>
          <a:endParaRPr lang="en-US" sz="1600" kern="1200"/>
        </a:p>
      </dsp:txBody>
      <dsp:txXfrm>
        <a:off x="0" y="3217067"/>
        <a:ext cx="7559504" cy="1108485"/>
      </dsp:txXfrm>
    </dsp:sp>
    <dsp:sp modelId="{704082A4-49F7-4A03-9427-44B1C4FD09D3}">
      <dsp:nvSpPr>
        <dsp:cNvPr id="0" name=""/>
        <dsp:cNvSpPr/>
      </dsp:nvSpPr>
      <dsp:spPr>
        <a:xfrm>
          <a:off x="0" y="4325552"/>
          <a:ext cx="755950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Advanced Azure Scenarios</a:t>
          </a:r>
          <a:endParaRPr lang="en-US" sz="2100" kern="1200" dirty="0"/>
        </a:p>
      </dsp:txBody>
      <dsp:txXfrm>
        <a:off x="24588" y="4350140"/>
        <a:ext cx="7510328" cy="454509"/>
      </dsp:txXfrm>
    </dsp:sp>
    <dsp:sp modelId="{8A17B2C3-95AF-4806-8B8F-D5DE7A1D6D6C}">
      <dsp:nvSpPr>
        <dsp:cNvPr id="0" name=""/>
        <dsp:cNvSpPr/>
      </dsp:nvSpPr>
      <dsp:spPr>
        <a:xfrm>
          <a:off x="0" y="4829237"/>
          <a:ext cx="7559504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Azure Automation: Runbook version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AKS: deployments  &amp; Version Control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Policy: Azure  Policy As Code &amp; Build a lifecycle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Azure Functions: Deployments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Many other services.. (Data Factory, Azure </a:t>
          </a:r>
          <a:r>
            <a:rPr lang="en-US" sz="1600" kern="1200" dirty="0" err="1"/>
            <a:t>sql</a:t>
          </a:r>
          <a:r>
            <a:rPr lang="en-US" sz="1600" kern="1200" dirty="0"/>
            <a:t> and so…)</a:t>
          </a:r>
        </a:p>
      </dsp:txBody>
      <dsp:txXfrm>
        <a:off x="0" y="4829237"/>
        <a:ext cx="7559504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39B-5097-4952-BC0F-B257E9200300}">
      <dsp:nvSpPr>
        <dsp:cNvPr id="0" name=""/>
        <dsp:cNvSpPr/>
      </dsp:nvSpPr>
      <dsp:spPr>
        <a:xfrm>
          <a:off x="618746" y="331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Initial Release 2005</a:t>
          </a:r>
          <a:endParaRPr lang="en-US" sz="1200" kern="1200"/>
        </a:p>
      </dsp:txBody>
      <dsp:txXfrm>
        <a:off x="644105" y="25690"/>
        <a:ext cx="1680893" cy="815087"/>
      </dsp:txXfrm>
    </dsp:sp>
    <dsp:sp modelId="{43AAB4C6-AEDA-43E3-8211-22D3E3C303EF}">
      <dsp:nvSpPr>
        <dsp:cNvPr id="0" name=""/>
        <dsp:cNvSpPr/>
      </dsp:nvSpPr>
      <dsp:spPr>
        <a:xfrm>
          <a:off x="618746" y="996008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Author: Linus Torvalds</a:t>
          </a:r>
          <a:endParaRPr lang="en-US" sz="1200" kern="1200"/>
        </a:p>
      </dsp:txBody>
      <dsp:txXfrm>
        <a:off x="644105" y="1021367"/>
        <a:ext cx="1680893" cy="815087"/>
      </dsp:txXfrm>
    </dsp:sp>
    <dsp:sp modelId="{C3102EBB-A06C-464B-8E3A-42859C39B71E}">
      <dsp:nvSpPr>
        <dsp:cNvPr id="0" name=""/>
        <dsp:cNvSpPr/>
      </dsp:nvSpPr>
      <dsp:spPr>
        <a:xfrm>
          <a:off x="618746" y="1991685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Main purpose: Many developers can safely and easily manage Linux kernel code offline and online</a:t>
          </a:r>
          <a:endParaRPr lang="en-US" sz="1200" kern="1200" dirty="0"/>
        </a:p>
      </dsp:txBody>
      <dsp:txXfrm>
        <a:off x="644105" y="2017044"/>
        <a:ext cx="1680893" cy="815087"/>
      </dsp:txXfrm>
    </dsp:sp>
    <dsp:sp modelId="{B3B4ED3B-79C1-42DB-906C-9B1862CDE121}">
      <dsp:nvSpPr>
        <dsp:cNvPr id="0" name=""/>
        <dsp:cNvSpPr/>
      </dsp:nvSpPr>
      <dsp:spPr>
        <a:xfrm rot="17692822">
          <a:off x="1873524" y="1659922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1636672"/>
        <a:ext cx="82315" cy="82315"/>
      </dsp:txXfrm>
    </dsp:sp>
    <dsp:sp modelId="{BBDC969C-B6F9-42AB-A33C-0A96D0613E18}">
      <dsp:nvSpPr>
        <dsp:cNvPr id="0" name=""/>
        <dsp:cNvSpPr/>
      </dsp:nvSpPr>
      <dsp:spPr>
        <a:xfrm>
          <a:off x="3043002" y="49817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Multiple devs works on same code</a:t>
          </a:r>
          <a:endParaRPr lang="en-US" sz="1200" kern="1200"/>
        </a:p>
      </dsp:txBody>
      <dsp:txXfrm>
        <a:off x="3068361" y="523529"/>
        <a:ext cx="1680893" cy="815087"/>
      </dsp:txXfrm>
    </dsp:sp>
    <dsp:sp modelId="{5CD8EB1B-D5FA-4AE7-A533-52B8B853FDFB}">
      <dsp:nvSpPr>
        <dsp:cNvPr id="0" name=""/>
        <dsp:cNvSpPr/>
      </dsp:nvSpPr>
      <dsp:spPr>
        <a:xfrm rot="19457599">
          <a:off x="2270183" y="2157761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154344"/>
        <a:ext cx="42649" cy="42649"/>
      </dsp:txXfrm>
    </dsp:sp>
    <dsp:sp modelId="{65502807-F81D-4E10-B583-4A3C1B6E7C09}">
      <dsp:nvSpPr>
        <dsp:cNvPr id="0" name=""/>
        <dsp:cNvSpPr/>
      </dsp:nvSpPr>
      <dsp:spPr>
        <a:xfrm>
          <a:off x="3043002" y="1493846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Easily solve conflicts</a:t>
          </a:r>
          <a:endParaRPr lang="en-US" sz="1200" kern="1200"/>
        </a:p>
      </dsp:txBody>
      <dsp:txXfrm>
        <a:off x="3068361" y="1519205"/>
        <a:ext cx="1680893" cy="815087"/>
      </dsp:txXfrm>
    </dsp:sp>
    <dsp:sp modelId="{FAF00242-345B-42FA-992A-B2A4199F3F4C}">
      <dsp:nvSpPr>
        <dsp:cNvPr id="0" name=""/>
        <dsp:cNvSpPr/>
      </dsp:nvSpPr>
      <dsp:spPr>
        <a:xfrm rot="2142401">
          <a:off x="2270183" y="2655599"/>
          <a:ext cx="85299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52994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5355" y="2652182"/>
        <a:ext cx="42649" cy="42649"/>
      </dsp:txXfrm>
    </dsp:sp>
    <dsp:sp modelId="{A93F06F5-6AFC-4CD0-BCE0-79447C2B3FD8}">
      <dsp:nvSpPr>
        <dsp:cNvPr id="0" name=""/>
        <dsp:cNvSpPr/>
      </dsp:nvSpPr>
      <dsp:spPr>
        <a:xfrm>
          <a:off x="3043002" y="2489523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Work online or offline</a:t>
          </a:r>
          <a:endParaRPr lang="en-US" sz="1200" kern="1200"/>
        </a:p>
      </dsp:txBody>
      <dsp:txXfrm>
        <a:off x="3068361" y="2514882"/>
        <a:ext cx="1680893" cy="815087"/>
      </dsp:txXfrm>
    </dsp:sp>
    <dsp:sp modelId="{1E721F3B-DD16-4AB7-9689-6127F9F55A61}">
      <dsp:nvSpPr>
        <dsp:cNvPr id="0" name=""/>
        <dsp:cNvSpPr/>
      </dsp:nvSpPr>
      <dsp:spPr>
        <a:xfrm rot="3907178">
          <a:off x="1873524" y="3153437"/>
          <a:ext cx="164631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646312" y="1790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5522" y="3130187"/>
        <a:ext cx="82315" cy="82315"/>
      </dsp:txXfrm>
    </dsp:sp>
    <dsp:sp modelId="{462D156A-D3F2-4DB4-9F04-A87C0E393362}">
      <dsp:nvSpPr>
        <dsp:cNvPr id="0" name=""/>
        <dsp:cNvSpPr/>
      </dsp:nvSpPr>
      <dsp:spPr>
        <a:xfrm>
          <a:off x="3043002" y="3485200"/>
          <a:ext cx="1731611" cy="86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Modern features to manage branches/layers</a:t>
          </a:r>
          <a:endParaRPr lang="en-US" sz="1200" kern="1200"/>
        </a:p>
      </dsp:txBody>
      <dsp:txXfrm>
        <a:off x="3068361" y="3510559"/>
        <a:ext cx="1680893" cy="815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B56C-0DA5-4C46-A19F-A3506C997772}">
      <dsp:nvSpPr>
        <dsp:cNvPr id="0" name=""/>
        <dsp:cNvSpPr/>
      </dsp:nvSpPr>
      <dsp:spPr>
        <a:xfrm>
          <a:off x="0" y="487719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version control system (a standard not a service)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Set of commands (commit, push, pull, sync,  </a:t>
          </a:r>
          <a:r>
            <a:rPr lang="en-US" sz="2200" kern="1200" dirty="0" err="1"/>
            <a:t>init</a:t>
          </a:r>
          <a:r>
            <a:rPr lang="en-US" sz="2200" kern="1200" dirty="0"/>
            <a:t>, fetch, merge , checkout and many more)</a:t>
          </a:r>
        </a:p>
      </dsp:txBody>
      <dsp:txXfrm>
        <a:off x="0" y="487719"/>
        <a:ext cx="10515600" cy="1593900"/>
      </dsp:txXfrm>
    </dsp:sp>
    <dsp:sp modelId="{9D3748C0-177F-456D-8D06-D829D545445F}">
      <dsp:nvSpPr>
        <dsp:cNvPr id="0" name=""/>
        <dsp:cNvSpPr/>
      </dsp:nvSpPr>
      <dsp:spPr>
        <a:xfrm>
          <a:off x="525780" y="162998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</a:t>
          </a:r>
          <a:endParaRPr lang="en-US" sz="2200" kern="1200"/>
        </a:p>
      </dsp:txBody>
      <dsp:txXfrm>
        <a:off x="557483" y="194701"/>
        <a:ext cx="7297514" cy="586034"/>
      </dsp:txXfrm>
    </dsp:sp>
    <dsp:sp modelId="{994318B0-C907-43FC-A08F-AEB70F2A5DCE}">
      <dsp:nvSpPr>
        <dsp:cNvPr id="0" name=""/>
        <dsp:cNvSpPr/>
      </dsp:nvSpPr>
      <dsp:spPr>
        <a:xfrm>
          <a:off x="0" y="252513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are services providing git version control system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They all work same only bit minor management differences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Once you Learn Git they all look the same</a:t>
          </a:r>
          <a:endParaRPr lang="en-US" sz="2200" kern="1200"/>
        </a:p>
      </dsp:txBody>
      <dsp:txXfrm>
        <a:off x="0" y="2525139"/>
        <a:ext cx="10515600" cy="1663200"/>
      </dsp:txXfrm>
    </dsp:sp>
    <dsp:sp modelId="{C95E28A3-E698-4901-B039-57A62F86ABE3}">
      <dsp:nvSpPr>
        <dsp:cNvPr id="0" name=""/>
        <dsp:cNvSpPr/>
      </dsp:nvSpPr>
      <dsp:spPr>
        <a:xfrm>
          <a:off x="525780" y="2200419"/>
          <a:ext cx="7360920" cy="6494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Github, Gitlab, Azure Repos (Azure Devops), Jira, Bitbucket </a:t>
          </a:r>
          <a:endParaRPr lang="en-US" sz="2200" kern="1200"/>
        </a:p>
      </dsp:txBody>
      <dsp:txXfrm>
        <a:off x="557483" y="2232122"/>
        <a:ext cx="729751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AF96B-E2AD-47E5-835E-44F59C10D643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19C2-680E-49FC-82AB-4E648D4E22B3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Price</a:t>
          </a:r>
          <a:endParaRPr lang="en-US" sz="2100" kern="1200"/>
        </a:p>
      </dsp:txBody>
      <dsp:txXfrm>
        <a:off x="1313516" y="631331"/>
        <a:ext cx="1948298" cy="1948298"/>
      </dsp:txXfrm>
    </dsp:sp>
    <dsp:sp modelId="{4F81DE3E-697D-436C-A679-CD504EE162A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Additional Features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pages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Issue Management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Colloboration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Wiki</a:t>
          </a:r>
          <a:endParaRPr lang="en-US" sz="1600" kern="1200"/>
        </a:p>
      </dsp:txBody>
      <dsp:txXfrm>
        <a:off x="3638696" y="631331"/>
        <a:ext cx="1948298" cy="1948298"/>
      </dsp:txXfrm>
    </dsp:sp>
    <dsp:sp modelId="{92AC6B35-0E29-4A53-9E73-D48DAD0CFC9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Devops Pipeline Integration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Azure Pipelines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Github Actions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Jenkins</a:t>
          </a:r>
          <a:endParaRPr lang="en-US" sz="1600" kern="1200"/>
        </a:p>
      </dsp:txBody>
      <dsp:txXfrm>
        <a:off x="1313516" y="2956510"/>
        <a:ext cx="1948298" cy="1948298"/>
      </dsp:txXfrm>
    </dsp:sp>
    <dsp:sp modelId="{36EDA105-F41B-4D94-BAEE-92F0F1C6EBF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Popularity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Important for Self Marketing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Reach to broader target audience</a:t>
          </a:r>
          <a:endParaRPr lang="en-US" sz="1600" kern="1200"/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F7383-1403-4DC2-93F6-2B2C80AB8906}">
      <dsp:nvSpPr>
        <dsp:cNvPr id="0" name=""/>
        <dsp:cNvSpPr/>
      </dsp:nvSpPr>
      <dsp:spPr>
        <a:xfrm>
          <a:off x="51" y="178939"/>
          <a:ext cx="4913783" cy="1182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 computer for development</a:t>
          </a:r>
          <a:endParaRPr lang="en-US" sz="3200" kern="1200"/>
        </a:p>
      </dsp:txBody>
      <dsp:txXfrm>
        <a:off x="51" y="178939"/>
        <a:ext cx="4913783" cy="1182578"/>
      </dsp:txXfrm>
    </dsp:sp>
    <dsp:sp modelId="{E9E8ACDF-C139-4E94-BA3A-83ECFE8FF8B3}">
      <dsp:nvSpPr>
        <dsp:cNvPr id="0" name=""/>
        <dsp:cNvSpPr/>
      </dsp:nvSpPr>
      <dsp:spPr>
        <a:xfrm>
          <a:off x="51" y="1361518"/>
          <a:ext cx="4913783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Git for Windows (git client)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Visual Studio Code (vscode)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A Shell (I use PowerShell)</a:t>
          </a:r>
          <a:endParaRPr lang="en-US" sz="3200" kern="1200"/>
        </a:p>
      </dsp:txBody>
      <dsp:txXfrm>
        <a:off x="51" y="1361518"/>
        <a:ext cx="4913783" cy="2810880"/>
      </dsp:txXfrm>
    </dsp:sp>
    <dsp:sp modelId="{1B4F38FB-1973-46E1-8370-DDE515BE1938}">
      <dsp:nvSpPr>
        <dsp:cNvPr id="0" name=""/>
        <dsp:cNvSpPr/>
      </dsp:nvSpPr>
      <dsp:spPr>
        <a:xfrm>
          <a:off x="5601764" y="178939"/>
          <a:ext cx="4913783" cy="1182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An account in </a:t>
          </a:r>
          <a:r>
            <a:rPr lang="en-GB" sz="3200" kern="1200" dirty="0" err="1"/>
            <a:t>Github</a:t>
          </a:r>
          <a:r>
            <a:rPr lang="en-GB" sz="3200" kern="1200" dirty="0"/>
            <a:t> to host and sync with Remote</a:t>
          </a:r>
          <a:endParaRPr lang="en-US" sz="3200" kern="1200" dirty="0"/>
        </a:p>
      </dsp:txBody>
      <dsp:txXfrm>
        <a:off x="5601764" y="178939"/>
        <a:ext cx="4913783" cy="1182578"/>
      </dsp:txXfrm>
    </dsp:sp>
    <dsp:sp modelId="{2DA4D52C-8DE4-43C8-ABAC-4644922D8F4E}">
      <dsp:nvSpPr>
        <dsp:cNvPr id="0" name=""/>
        <dsp:cNvSpPr/>
      </dsp:nvSpPr>
      <dsp:spPr>
        <a:xfrm>
          <a:off x="5601764" y="1361518"/>
          <a:ext cx="4913783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/>
            <a:t>Any Service will work, this tutorial focuses on most popular one </a:t>
          </a:r>
          <a:r>
            <a:rPr lang="en-GB" sz="3200" kern="1200" dirty="0">
              <a:sym typeface="Wingdings" panose="05000000000000000000" pitchFamily="2" charset="2"/>
            </a:rPr>
            <a:t></a:t>
          </a:r>
          <a:endParaRPr lang="en-US" sz="3200" kern="1200" dirty="0"/>
        </a:p>
      </dsp:txBody>
      <dsp:txXfrm>
        <a:off x="5601764" y="1361518"/>
        <a:ext cx="4913783" cy="281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EDF2-9599-407A-8755-628C7F0A7E1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You can use git commands and mange your code in terminal </a:t>
          </a:r>
          <a:endParaRPr lang="en-US" sz="3300" kern="1200" dirty="0"/>
        </a:p>
      </dsp:txBody>
      <dsp:txXfrm rot="-5400000">
        <a:off x="3785616" y="295201"/>
        <a:ext cx="6647092" cy="1532257"/>
      </dsp:txXfrm>
    </dsp:sp>
    <dsp:sp modelId="{A1FC435F-2B9A-4643-8E91-2307767C6AC5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/>
            <a:t>Terminal Experience</a:t>
          </a:r>
          <a:endParaRPr lang="en-US" sz="4600" kern="1200" dirty="0"/>
        </a:p>
      </dsp:txBody>
      <dsp:txXfrm>
        <a:off x="103614" y="103667"/>
        <a:ext cx="3578388" cy="1915324"/>
      </dsp:txXfrm>
    </dsp:sp>
    <dsp:sp modelId="{7C1F2C85-DF81-4B43-949B-2EDE344675E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/>
            <a:t>Source control tab enables you to use most of the commands as a gui experience</a:t>
          </a:r>
          <a:endParaRPr lang="en-US" sz="3300" kern="1200"/>
        </a:p>
      </dsp:txBody>
      <dsp:txXfrm rot="-5400000">
        <a:off x="3785616" y="2523880"/>
        <a:ext cx="6647092" cy="1532257"/>
      </dsp:txXfrm>
    </dsp:sp>
    <dsp:sp modelId="{98D0757F-C8E9-49F0-B529-924D9C8416AB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 err="1"/>
            <a:t>VSCode</a:t>
          </a:r>
          <a:r>
            <a:rPr lang="en-GB" sz="4600" kern="1200" dirty="0"/>
            <a:t> – </a:t>
          </a:r>
          <a:r>
            <a:rPr lang="en-GB" sz="4600" kern="1200" dirty="0" err="1"/>
            <a:t>Gui</a:t>
          </a:r>
          <a:r>
            <a:rPr lang="en-GB" sz="4600" kern="1200" dirty="0"/>
            <a:t> Experience</a:t>
          </a:r>
          <a:endParaRPr lang="en-US" sz="4600" kern="1200" dirty="0"/>
        </a:p>
      </dsp:txBody>
      <dsp:txXfrm>
        <a:off x="103614" y="2332346"/>
        <a:ext cx="3578388" cy="1915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72A5A-5343-48C7-B467-13A862569038}">
      <dsp:nvSpPr>
        <dsp:cNvPr id="0" name=""/>
        <dsp:cNvSpPr/>
      </dsp:nvSpPr>
      <dsp:spPr>
        <a:xfrm>
          <a:off x="762194" y="107232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A0D3F-A721-4C2B-B5AD-198473B79B56}">
      <dsp:nvSpPr>
        <dsp:cNvPr id="0" name=""/>
        <dsp:cNvSpPr/>
      </dsp:nvSpPr>
      <dsp:spPr>
        <a:xfrm>
          <a:off x="8092" y="1979321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Works like index.html of repo</a:t>
          </a:r>
          <a:endParaRPr lang="en-US" sz="1400" kern="1200"/>
        </a:p>
      </dsp:txBody>
      <dsp:txXfrm>
        <a:off x="8092" y="1979321"/>
        <a:ext cx="2320312" cy="587329"/>
      </dsp:txXfrm>
    </dsp:sp>
    <dsp:sp modelId="{6FD7CAE0-D858-496F-9FD8-DC77E76199C6}">
      <dsp:nvSpPr>
        <dsp:cNvPr id="0" name=""/>
        <dsp:cNvSpPr/>
      </dsp:nvSpPr>
      <dsp:spPr>
        <a:xfrm>
          <a:off x="8092" y="2610784"/>
          <a:ext cx="2320312" cy="66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E65C0-26B5-427E-998C-9D94356BF3AE}">
      <dsp:nvSpPr>
        <dsp:cNvPr id="0" name=""/>
        <dsp:cNvSpPr/>
      </dsp:nvSpPr>
      <dsp:spPr>
        <a:xfrm>
          <a:off x="3488561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D413-0DE1-4A88-8D2E-7B6DB764EDF9}">
      <dsp:nvSpPr>
        <dsp:cNvPr id="0" name=""/>
        <dsp:cNvSpPr/>
      </dsp:nvSpPr>
      <dsp:spPr>
        <a:xfrm>
          <a:off x="2734460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Uses Markdown language</a:t>
          </a:r>
          <a:endParaRPr lang="en-US" sz="1400" kern="1200"/>
        </a:p>
      </dsp:txBody>
      <dsp:txXfrm>
        <a:off x="2734460" y="1866133"/>
        <a:ext cx="2320312" cy="587329"/>
      </dsp:txXfrm>
    </dsp:sp>
    <dsp:sp modelId="{7142B5DE-917B-4D5B-8BE5-C825ACFDAFB4}">
      <dsp:nvSpPr>
        <dsp:cNvPr id="0" name=""/>
        <dsp:cNvSpPr/>
      </dsp:nvSpPr>
      <dsp:spPr>
        <a:xfrm>
          <a:off x="2734460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Industry standard for documentation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Very easy to learn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Documentation as Code: Develop code and content in separate files with same tool (Vscode)</a:t>
          </a:r>
          <a:endParaRPr lang="en-US" sz="1100" kern="1200"/>
        </a:p>
      </dsp:txBody>
      <dsp:txXfrm>
        <a:off x="2734460" y="2502549"/>
        <a:ext cx="2320312" cy="900302"/>
      </dsp:txXfrm>
    </dsp:sp>
    <dsp:sp modelId="{736BDCD4-863E-4262-A0A5-03416814767F}">
      <dsp:nvSpPr>
        <dsp:cNvPr id="0" name=""/>
        <dsp:cNvSpPr/>
      </dsp:nvSpPr>
      <dsp:spPr>
        <a:xfrm>
          <a:off x="6214928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BB677-C506-4556-AC40-9767B20929BB}">
      <dsp:nvSpPr>
        <dsp:cNvPr id="0" name=""/>
        <dsp:cNvSpPr/>
      </dsp:nvSpPr>
      <dsp:spPr>
        <a:xfrm>
          <a:off x="5460827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Create as many markdown files as needed for additional documentation</a:t>
          </a:r>
          <a:endParaRPr lang="en-US" sz="1400" kern="1200"/>
        </a:p>
      </dsp:txBody>
      <dsp:txXfrm>
        <a:off x="5460827" y="1866133"/>
        <a:ext cx="2320312" cy="587329"/>
      </dsp:txXfrm>
    </dsp:sp>
    <dsp:sp modelId="{CDAE13E4-2A80-4090-8053-61EFAE7AAAEF}">
      <dsp:nvSpPr>
        <dsp:cNvPr id="0" name=""/>
        <dsp:cNvSpPr/>
      </dsp:nvSpPr>
      <dsp:spPr>
        <a:xfrm>
          <a:off x="5460827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4DBA6-F6A9-4800-BA4C-4750ECBE25A2}">
      <dsp:nvSpPr>
        <dsp:cNvPr id="0" name=""/>
        <dsp:cNvSpPr/>
      </dsp:nvSpPr>
      <dsp:spPr>
        <a:xfrm>
          <a:off x="8941296" y="94848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35F9-237A-4976-895A-885D0996A61E}">
      <dsp:nvSpPr>
        <dsp:cNvPr id="0" name=""/>
        <dsp:cNvSpPr/>
      </dsp:nvSpPr>
      <dsp:spPr>
        <a:xfrm>
          <a:off x="8187194" y="1866133"/>
          <a:ext cx="2320312" cy="587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Many of the services also has Wiki option to manage and naviagate markdown files.</a:t>
          </a:r>
          <a:endParaRPr lang="en-US" sz="1400" kern="1200"/>
        </a:p>
      </dsp:txBody>
      <dsp:txXfrm>
        <a:off x="8187194" y="1866133"/>
        <a:ext cx="2320312" cy="587329"/>
      </dsp:txXfrm>
    </dsp:sp>
    <dsp:sp modelId="{CC921496-6024-4FF2-B79C-52A85361A635}">
      <dsp:nvSpPr>
        <dsp:cNvPr id="0" name=""/>
        <dsp:cNvSpPr/>
      </dsp:nvSpPr>
      <dsp:spPr>
        <a:xfrm>
          <a:off x="8187194" y="2502549"/>
          <a:ext cx="2320312" cy="90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A911D-4734-4716-8973-A168F760B15C}">
      <dsp:nvSpPr>
        <dsp:cNvPr id="0" name=""/>
        <dsp:cNvSpPr/>
      </dsp:nvSpPr>
      <dsp:spPr>
        <a:xfrm>
          <a:off x="6908" y="1414761"/>
          <a:ext cx="1865586" cy="1119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a local Repository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Git </a:t>
          </a:r>
          <a:r>
            <a:rPr lang="en-GB" sz="1700" kern="1200" dirty="0" err="1"/>
            <a:t>init</a:t>
          </a:r>
          <a:r>
            <a:rPr lang="en-GB" sz="1700" kern="1200" dirty="0"/>
            <a:t> –b main</a:t>
          </a:r>
          <a:endParaRPr lang="en-US" sz="1700" kern="1200" dirty="0"/>
        </a:p>
      </dsp:txBody>
      <dsp:txXfrm>
        <a:off x="6908" y="1414761"/>
        <a:ext cx="1865586" cy="1119352"/>
      </dsp:txXfrm>
    </dsp:sp>
    <dsp:sp modelId="{39F8E29E-C17C-48BE-A18B-C2E38F3B6CC7}">
      <dsp:nvSpPr>
        <dsp:cNvPr id="0" name=""/>
        <dsp:cNvSpPr/>
      </dsp:nvSpPr>
      <dsp:spPr>
        <a:xfrm>
          <a:off x="1900774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085A-4EA2-4534-B1C7-88AB90026865}">
      <dsp:nvSpPr>
        <dsp:cNvPr id="0" name=""/>
        <dsp:cNvSpPr/>
      </dsp:nvSpPr>
      <dsp:spPr>
        <a:xfrm>
          <a:off x="2208891" y="1414761"/>
          <a:ext cx="1865586" cy="1119352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Remote Repository</a:t>
          </a:r>
          <a:endParaRPr lang="en-US" sz="1700" kern="1200" dirty="0"/>
        </a:p>
      </dsp:txBody>
      <dsp:txXfrm>
        <a:off x="2208891" y="1414761"/>
        <a:ext cx="1865586" cy="1119352"/>
      </dsp:txXfrm>
    </dsp:sp>
    <dsp:sp modelId="{BF349102-685C-4E12-BC5E-5B9CC5432D7B}">
      <dsp:nvSpPr>
        <dsp:cNvPr id="0" name=""/>
        <dsp:cNvSpPr/>
      </dsp:nvSpPr>
      <dsp:spPr>
        <a:xfrm>
          <a:off x="4102756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11B4D-5903-41E9-8989-D18B990C12B2}">
      <dsp:nvSpPr>
        <dsp:cNvPr id="0" name=""/>
        <dsp:cNvSpPr/>
      </dsp:nvSpPr>
      <dsp:spPr>
        <a:xfrm>
          <a:off x="4410873" y="1414761"/>
          <a:ext cx="1865586" cy="111935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Get the remote Repository link</a:t>
          </a:r>
          <a:endParaRPr lang="en-US" sz="1700" kern="1200" dirty="0"/>
        </a:p>
      </dsp:txBody>
      <dsp:txXfrm>
        <a:off x="4410873" y="1414761"/>
        <a:ext cx="1865586" cy="1119352"/>
      </dsp:txXfrm>
    </dsp:sp>
    <dsp:sp modelId="{55C60533-AB07-4FC3-BBF2-8E43DE232CA9}">
      <dsp:nvSpPr>
        <dsp:cNvPr id="0" name=""/>
        <dsp:cNvSpPr/>
      </dsp:nvSpPr>
      <dsp:spPr>
        <a:xfrm>
          <a:off x="6304739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B99A4-B90F-4A12-9039-16E041D36F59}">
      <dsp:nvSpPr>
        <dsp:cNvPr id="0" name=""/>
        <dsp:cNvSpPr/>
      </dsp:nvSpPr>
      <dsp:spPr>
        <a:xfrm>
          <a:off x="6612856" y="1414761"/>
          <a:ext cx="1865586" cy="1119352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Link the Repositories</a:t>
          </a:r>
          <a:endParaRPr lang="en-US" sz="1700" kern="1200" dirty="0"/>
        </a:p>
      </dsp:txBody>
      <dsp:txXfrm>
        <a:off x="6612856" y="1414761"/>
        <a:ext cx="1865586" cy="1119352"/>
      </dsp:txXfrm>
    </dsp:sp>
    <dsp:sp modelId="{097AE378-D37C-4570-B167-DCEBF4D446BC}">
      <dsp:nvSpPr>
        <dsp:cNvPr id="0" name=""/>
        <dsp:cNvSpPr/>
      </dsp:nvSpPr>
      <dsp:spPr>
        <a:xfrm>
          <a:off x="8506721" y="1852938"/>
          <a:ext cx="279838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5411-EDB6-4A45-A1AE-D5C73ACD2D8B}">
      <dsp:nvSpPr>
        <dsp:cNvPr id="0" name=""/>
        <dsp:cNvSpPr/>
      </dsp:nvSpPr>
      <dsp:spPr>
        <a:xfrm>
          <a:off x="8814838" y="1414761"/>
          <a:ext cx="1865586" cy="11193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Push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(--set-upstream once)</a:t>
          </a:r>
          <a:endParaRPr lang="en-US" sz="1700" kern="1200" dirty="0"/>
        </a:p>
      </dsp:txBody>
      <dsp:txXfrm>
        <a:off x="8814838" y="1414761"/>
        <a:ext cx="1865586" cy="111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85F6-085F-478D-9BD2-D94086D96182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EC9A-DE24-43EB-8B59-48515014A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4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B0A1-D757-2B65-D296-90F1A46B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E4A9-8BC9-CB3E-8C33-DDB2EA8F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22DB-6EA8-D02D-CD5A-0AA9CD4A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6FAC-BBAA-75DD-7B50-4BADC180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8C69-C190-7EE6-480C-ED7B67B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6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836-5973-DB84-390C-5FC5FC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0159-2223-36D2-D8DE-4B32DC0F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C890-5827-FB63-B806-3E9CA623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AC5D-D80F-DF1A-C9D1-D237B528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B825-5363-C63E-B9CE-B88FC9C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61C7-AC53-55C5-5F4E-F9776A7E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EAB6-4028-5429-08A4-5AA39761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B842-CF4B-809C-4126-A2B98A4D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81D8-F45D-3D49-EB2B-FBE96F4B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4C96-8A27-8267-195F-BF5DCBC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5DBC-B99C-D6DA-1EE6-1DC1AF1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D53C-B0B6-B2B0-9C0D-E5AD29B0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D74-0260-0119-2868-B50060C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C470-AD09-430A-ED2E-FC4DD3E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F099-2D1B-685B-282E-5BD8B78C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9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830-3120-6B47-BABE-21B44F4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125F-CA86-0436-7EE3-8E90E3D2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798B-F74E-1829-6E25-08078867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548E-6DB3-FAE7-A25C-E115653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8DB7-0E43-EE0F-0EE5-2BF46B6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8B58-9EDC-56EB-F1CB-7DE2D31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345B-FF7A-4A37-B5F0-90CA7F907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082F5-EB0D-6E68-ABFC-95B50186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3A42-8B34-EEE9-47A7-74885C4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237C-89A5-A6E8-A23D-CC8FD75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967B-D8EF-E70C-1A48-DFA3250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8EE0-8424-A8FA-5B77-7C70A165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8E11-FACA-AF16-EA53-BB229A0B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E44C3-8F11-25C8-DBE5-7F2311BD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2D63A-1170-414B-90C3-EAF8006AF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F2BF5-5F1C-0224-57FD-083528CC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3B9C9-8862-D3F4-5A31-2F7089A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251EC-B4AF-73EC-621B-6C643B8A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ABF7-0FFF-0251-145A-AC4E42D2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FA1D-E30B-8861-C8B6-95DB3DA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3E95C-38DF-9318-A528-C180BF9A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507C-8813-5D06-3D70-091185B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9C24-A516-160A-F558-9515D40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7FD03-6AEF-34C7-26D6-1ABE97EF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45446-7071-8EC0-E5A1-E944C0BD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2FA8-926D-9DFF-E372-27C3EEE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425E-5FDA-CA1D-662A-670CF1E5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8ECC-9A37-25EB-4A03-59C4278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46412-03DA-F2CF-BB57-7961451F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8FF5D-2253-E58D-8B0E-CD7546EF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BAA5-110F-4298-9028-F4210909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780C-E02C-701C-DCFD-20EFCA35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5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3F18-4B68-95AE-413C-8759DC4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6CE5D-4952-6D06-6AFF-8EA9E61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7FF7-338B-7E3B-0F43-6E881954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7B52A-36D4-2492-014E-8CDAC0D3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58E97-B707-1492-C1C2-13C9F611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0B6E-7EF0-3775-5FBA-38BC326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9CDA-D411-37C6-E0CD-F98D37AC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C71D-261C-D0DA-B72E-96534660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5547-55D3-F265-20FA-8BEE0EFB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13FF3-B595-4FE3-A915-BD4E63A7A724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951-210F-F355-7C16-399E6759A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4F37-D650-E20A-5AD6-5B82F967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6FC2-310D-4DB8-B917-52FF4D4E9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5D6C-CA68-496A-1F4C-AD62D57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en-GB" sz="6600" dirty="0"/>
              <a:t>Git for Infra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AF8F1-B0DB-0045-88DB-5953FA1E0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endParaRPr lang="en-GB" sz="2800">
              <a:solidFill>
                <a:srgbClr val="FFFFFF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49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AAD9-3217-3056-4AC8-3DA7A49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Git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01C5-AB1A-3799-CCD0-2793326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Initial configuration requires</a:t>
            </a:r>
          </a:p>
          <a:p>
            <a:pPr lvl="1"/>
            <a:r>
              <a:rPr lang="en-US" sz="2000" dirty="0"/>
              <a:t>Setting username and email (Global or Per Repo) to attach to commits</a:t>
            </a:r>
          </a:p>
          <a:p>
            <a:r>
              <a:rPr lang="en-US" sz="2000" dirty="0"/>
              <a:t>Additional config if proxy is required</a:t>
            </a:r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115F2-B33D-8C3B-5D1C-42D5F7342B33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user.name "John Doe"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user.email</a:t>
            </a:r>
            <a:r>
              <a:rPr lang="en-US" sz="1300" dirty="0"/>
              <a:t> johndoe@example.com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below line is only required if you are using a proxy server with no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http://proxy.server.com:port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# If the proxy requires </a:t>
            </a:r>
            <a:r>
              <a:rPr lang="en-US" sz="1300" dirty="0" err="1"/>
              <a:t>authentation</a:t>
            </a:r>
            <a:r>
              <a:rPr lang="en-US" sz="1300" dirty="0"/>
              <a:t> using </a:t>
            </a:r>
            <a:r>
              <a:rPr lang="en-US" sz="1300" dirty="0" err="1"/>
              <a:t>ntlm</a:t>
            </a:r>
            <a:r>
              <a:rPr lang="en-US" sz="1300" dirty="0"/>
              <a:t> authentication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http.proxy</a:t>
            </a:r>
            <a:r>
              <a:rPr lang="en-US" sz="1300" dirty="0"/>
              <a:t> http://:@proxy.server.com:port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git config --global </a:t>
            </a:r>
            <a:r>
              <a:rPr lang="en-US" sz="1300" dirty="0" err="1"/>
              <a:t>verifySSL</a:t>
            </a:r>
            <a:r>
              <a:rPr lang="en-US" sz="1300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361509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C4E0B-6F07-CD70-64EA-D37C8A6A3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68A73-2984-CF54-9D1A-E208AD31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Hint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546F4-9584-D79C-E1D7-12A76FE8D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19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8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Configure Git Client and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Vscode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7EC-E472-932E-6F2C-CED044DC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AE98-698E-5F3B-E96A-15E4E52C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3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Option 1: You can create a remote repo and then </a:t>
            </a:r>
            <a:r>
              <a:rPr lang="en-GB" sz="35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clone</a:t>
            </a:r>
            <a:r>
              <a:rPr lang="en-GB" dirty="0"/>
              <a:t> to your local development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Create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the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Clone Repository</a:t>
            </a:r>
          </a:p>
          <a:p>
            <a:r>
              <a:rPr lang="en-GB" dirty="0"/>
              <a:t>Option 2: Start on your development computer as a local repo and then </a:t>
            </a:r>
            <a:r>
              <a:rPr lang="en-GB" sz="35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push</a:t>
            </a:r>
            <a:r>
              <a:rPr lang="en-GB" dirty="0"/>
              <a:t> to remote</a:t>
            </a:r>
          </a:p>
          <a:p>
            <a:pPr marL="914400" lvl="1" indent="-457200">
              <a:buAutoNum type="arabicParenR"/>
            </a:pPr>
            <a:r>
              <a:rPr lang="en-GB" dirty="0"/>
              <a:t>create a folder and </a:t>
            </a:r>
            <a:r>
              <a:rPr lang="en-GB" dirty="0" err="1"/>
              <a:t>init</a:t>
            </a:r>
            <a:r>
              <a:rPr lang="en-GB" dirty="0"/>
              <a:t> as a repository on local computer</a:t>
            </a:r>
          </a:p>
          <a:p>
            <a:pPr marL="914400" lvl="1" indent="-457200">
              <a:buAutoNum type="arabicParenR"/>
            </a:pPr>
            <a:r>
              <a:rPr lang="en-GB" dirty="0"/>
              <a:t>Crate a remote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Get clone link</a:t>
            </a:r>
          </a:p>
          <a:p>
            <a:pPr marL="914400" lvl="1" indent="-457200">
              <a:buAutoNum type="arabicParenR"/>
            </a:pPr>
            <a:r>
              <a:rPr lang="en-GB" dirty="0"/>
              <a:t>Set the link on local computer to local repository</a:t>
            </a:r>
          </a:p>
          <a:p>
            <a:pPr marL="914400" lvl="1" indent="-457200">
              <a:buAutoNum type="arabicParenR"/>
            </a:pPr>
            <a:r>
              <a:rPr lang="en-GB" dirty="0"/>
              <a:t>Push to remote</a:t>
            </a:r>
          </a:p>
        </p:txBody>
      </p:sp>
    </p:spTree>
    <p:extLst>
      <p:ext uri="{BB962C8B-B14F-4D97-AF65-F5344CB8AC3E}">
        <p14:creationId xmlns:p14="http://schemas.microsoft.com/office/powerpoint/2010/main" val="248888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2F85F-DAC2-2AE8-F174-62BECC5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1 - Create a Remote Repo and Sync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0F0-3F2C-F9E6-27BD-021875259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 go-to choice</a:t>
            </a:r>
          </a:p>
        </p:txBody>
      </p:sp>
    </p:spTree>
    <p:extLst>
      <p:ext uri="{BB962C8B-B14F-4D97-AF65-F5344CB8AC3E}">
        <p14:creationId xmlns:p14="http://schemas.microsoft.com/office/powerpoint/2010/main" val="391458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5646D-9F7C-A1DF-1E34-BE989F04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Create your first repo in </a:t>
            </a:r>
            <a:r>
              <a:rPr lang="en-GB" sz="3700" dirty="0" err="1"/>
              <a:t>Github</a:t>
            </a:r>
            <a:endParaRPr lang="en-GB" sz="3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51FE-6DEE-5258-62E4-DE29FB77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First create an account (in this case </a:t>
            </a:r>
            <a:r>
              <a:rPr lang="en-GB" sz="2000" dirty="0" err="1"/>
              <a:t>emrgcl</a:t>
            </a:r>
            <a:r>
              <a:rPr lang="en-GB" sz="2000" dirty="0"/>
              <a:t>)</a:t>
            </a:r>
          </a:p>
          <a:p>
            <a:r>
              <a:rPr lang="en-GB" sz="2000" dirty="0"/>
              <a:t>Create a repo with</a:t>
            </a:r>
          </a:p>
          <a:p>
            <a:pPr lvl="1"/>
            <a:r>
              <a:rPr lang="en-GB" sz="2000" dirty="0"/>
              <a:t>Name</a:t>
            </a:r>
          </a:p>
          <a:p>
            <a:pPr lvl="1"/>
            <a:r>
              <a:rPr lang="en-GB" sz="2000" dirty="0"/>
              <a:t>Choose Access type</a:t>
            </a:r>
          </a:p>
          <a:p>
            <a:pPr lvl="1"/>
            <a:r>
              <a:rPr lang="en-GB" sz="2000" dirty="0"/>
              <a:t>Optionally and in most cases add a readme file</a:t>
            </a:r>
          </a:p>
          <a:p>
            <a:r>
              <a:rPr lang="en-GB" sz="2400" dirty="0"/>
              <a:t>This is your Remote Repo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13776-7F1F-4FEF-DFF3-0AFD00D16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2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A967-FFEA-C5A4-49C6-9F1E44EB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Welcome to Markdown!</a:t>
            </a:r>
            <a:br>
              <a:rPr lang="en-GB" sz="3600"/>
            </a:br>
            <a:r>
              <a:rPr lang="en-GB" sz="3600"/>
              <a:t>Readme.md 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CAB18B-ED0B-A86A-C01E-2F44890C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760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0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CCC4-BA27-7584-7853-B37E859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clone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FCE6E-9C74-46EB-2D0D-5D430155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81" y="2054944"/>
            <a:ext cx="6924312" cy="3501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86BEC-0A20-DA03-8DFC-E5BCED78CAE0}"/>
              </a:ext>
            </a:extLst>
          </p:cNvPr>
          <p:cNvSpPr txBox="1"/>
          <p:nvPr/>
        </p:nvSpPr>
        <p:spPr>
          <a:xfrm>
            <a:off x="1192107" y="2363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23AEA-B022-CB0C-C2EC-24F7228CC83C}"/>
              </a:ext>
            </a:extLst>
          </p:cNvPr>
          <p:cNvSpPr txBox="1"/>
          <p:nvPr/>
        </p:nvSpPr>
        <p:spPr>
          <a:xfrm>
            <a:off x="778933" y="3230880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clone locally we need the link</a:t>
            </a:r>
          </a:p>
        </p:txBody>
      </p:sp>
    </p:spTree>
    <p:extLst>
      <p:ext uri="{BB962C8B-B14F-4D97-AF65-F5344CB8AC3E}">
        <p14:creationId xmlns:p14="http://schemas.microsoft.com/office/powerpoint/2010/main" val="265207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A59-4EF5-DF07-DE09-15799B5D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remote repo to local /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4F83-085B-F502-833C-100EE479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0520" cy="4351338"/>
          </a:xfrm>
        </p:spPr>
        <p:txBody>
          <a:bodyPr/>
          <a:lstStyle/>
          <a:p>
            <a:r>
              <a:rPr lang="en-GB" dirty="0"/>
              <a:t>You can use</a:t>
            </a:r>
          </a:p>
          <a:p>
            <a:pPr lvl="1"/>
            <a:r>
              <a:rPr lang="en-GB" dirty="0" err="1"/>
              <a:t>Gui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2B9E-08BA-42F6-AAB3-AA03B141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75" y="1938621"/>
            <a:ext cx="6497591" cy="2144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77B70-FF73-5C2C-A38E-A2FDE7FDBB21}"/>
              </a:ext>
            </a:extLst>
          </p:cNvPr>
          <p:cNvSpPr txBox="1"/>
          <p:nvPr/>
        </p:nvSpPr>
        <p:spPr>
          <a:xfrm>
            <a:off x="2759962" y="4820491"/>
            <a:ext cx="87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 https://github.com/emrgcl/LearnGitTest.git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B7523C1-444D-C7C5-1BA9-69359BDF13F7}"/>
              </a:ext>
            </a:extLst>
          </p:cNvPr>
          <p:cNvSpPr/>
          <p:nvPr/>
        </p:nvSpPr>
        <p:spPr>
          <a:xfrm>
            <a:off x="2875906" y="2338670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65E8CD-2E69-6A3D-3D2B-731B1CB12C03}"/>
              </a:ext>
            </a:extLst>
          </p:cNvPr>
          <p:cNvSpPr/>
          <p:nvPr/>
        </p:nvSpPr>
        <p:spPr>
          <a:xfrm rot="1668800">
            <a:off x="2460542" y="3898371"/>
            <a:ext cx="2241177" cy="28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6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remote repo and sync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977-4AE3-104C-48D9-35A83D55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chemeClr val="accent5"/>
                </a:solidFill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04FEDB-629C-F225-38E6-2AC709607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556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1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2B8B0-65A1-88E7-CD35-86AA5E01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 2 - Create local Repo and Sync with Remote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B160B4-A693-73AB-578B-BAD5B767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Don’t prefer this much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3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B3FAD-D329-B755-5EBA-662286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Level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44D9B1D-EDAA-140E-29BC-320D66D8B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444340"/>
              </p:ext>
            </p:extLst>
          </p:nvPr>
        </p:nvGraphicFramePr>
        <p:xfrm>
          <a:off x="575026" y="2301224"/>
          <a:ext cx="10687334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3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7FF79C-CD20-03CF-5D18-00E29D96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your local Repository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5EB01-25C0-8B20-D8D3-3DCEAA26C31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Create an empty folder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/>
              <a:t>Initiliaze</a:t>
            </a:r>
            <a:r>
              <a:rPr lang="en-US" sz="2200" dirty="0"/>
              <a:t> the folder using “git </a:t>
            </a:r>
            <a:r>
              <a:rPr lang="en-US" sz="2200" dirty="0" err="1"/>
              <a:t>init</a:t>
            </a:r>
            <a:r>
              <a:rPr lang="en-US" sz="2200" dirty="0"/>
              <a:t> as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03AC7-EE8F-0C07-819D-6F795C9E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73106"/>
            <a:ext cx="6903720" cy="4711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59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74B6-90AC-CB4E-6602-D58319B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Remote Repository and Get Link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2F793-820B-0AAA-578D-00722C5A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24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EB7-24E1-91A2-2C78-55443106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Link local repo with  Remote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0F71-6E7D-6E20-8B93-254529067BDE}"/>
              </a:ext>
            </a:extLst>
          </p:cNvPr>
          <p:cNvSpPr txBox="1"/>
          <p:nvPr/>
        </p:nvSpPr>
        <p:spPr>
          <a:xfrm>
            <a:off x="7945462" y="2195499"/>
            <a:ext cx="2222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VSCODE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3BF9-920D-468C-7017-007C762F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47" y="3340946"/>
            <a:ext cx="4848953" cy="306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A034A4-3D7C-F550-4038-A71F0FF6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340946"/>
            <a:ext cx="5877685" cy="2416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7A309-E9A8-D280-2FB9-025A0511289F}"/>
              </a:ext>
            </a:extLst>
          </p:cNvPr>
          <p:cNvSpPr txBox="1"/>
          <p:nvPr/>
        </p:nvSpPr>
        <p:spPr>
          <a:xfrm>
            <a:off x="1889760" y="2195499"/>
            <a:ext cx="24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21576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CD6F9C-313C-4D86-B48C-CD4B7B93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A8B3-8188-4687-2CED-EFEC99DE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using Git: Create a local repo repo and sync with Remote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89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6B676-3567-EA1F-0E83-B161FEA8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Section Summary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50ECECE-06AE-B812-14EA-303B55B8A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411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49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your first file to Repository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2976429" y="4014074"/>
            <a:ext cx="7346090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6882894" y="1635967"/>
            <a:ext cx="3348415" cy="18156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3183375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55E920-D338-12ED-861F-5884257CC27A}"/>
              </a:ext>
            </a:extLst>
          </p:cNvPr>
          <p:cNvSpPr/>
          <p:nvPr/>
        </p:nvSpPr>
        <p:spPr>
          <a:xfrm>
            <a:off x="5550276" y="451731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Staging Area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8453910" y="4528596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C612F-62CC-53ED-10DA-D469B6DE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778" y="1635967"/>
            <a:ext cx="3566261" cy="18156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5F6B04-9EAF-C9C5-3E40-4EB16341C089}"/>
              </a:ext>
            </a:extLst>
          </p:cNvPr>
          <p:cNvSpPr txBox="1"/>
          <p:nvPr/>
        </p:nvSpPr>
        <p:spPr>
          <a:xfrm>
            <a:off x="3434731" y="4766372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31AA9D-894A-E9AB-AF62-86000494DCDF}"/>
              </a:ext>
            </a:extLst>
          </p:cNvPr>
          <p:cNvSpPr/>
          <p:nvPr/>
        </p:nvSpPr>
        <p:spPr>
          <a:xfrm>
            <a:off x="4701490" y="5043371"/>
            <a:ext cx="803146" cy="41770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91B89E-342C-8134-A1A7-4710483ADCAC}"/>
              </a:ext>
            </a:extLst>
          </p:cNvPr>
          <p:cNvSpPr/>
          <p:nvPr/>
        </p:nvSpPr>
        <p:spPr>
          <a:xfrm>
            <a:off x="7137055" y="5001897"/>
            <a:ext cx="1183906" cy="47808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1063C-D7B3-6D73-2A44-3A8A40152B57}"/>
              </a:ext>
            </a:extLst>
          </p:cNvPr>
          <p:cNvSpPr txBox="1"/>
          <p:nvPr/>
        </p:nvSpPr>
        <p:spPr>
          <a:xfrm>
            <a:off x="5820853" y="4744680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9F3AFD-E860-B006-C847-B1BC648935D6}"/>
              </a:ext>
            </a:extLst>
          </p:cNvPr>
          <p:cNvSpPr/>
          <p:nvPr/>
        </p:nvSpPr>
        <p:spPr>
          <a:xfrm>
            <a:off x="8557101" y="4652249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B6093-6218-9393-6A3F-2BD79D2BF2AB}"/>
              </a:ext>
            </a:extLst>
          </p:cNvPr>
          <p:cNvSpPr txBox="1"/>
          <p:nvPr/>
        </p:nvSpPr>
        <p:spPr>
          <a:xfrm>
            <a:off x="8790441" y="4814728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BCD001-B6F2-48D1-1895-71B54C9DF4AF}"/>
              </a:ext>
            </a:extLst>
          </p:cNvPr>
          <p:cNvSpPr/>
          <p:nvPr/>
        </p:nvSpPr>
        <p:spPr>
          <a:xfrm>
            <a:off x="7925130" y="1879477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F343D-DDF9-BEBE-026D-50CA7DFFA4BD}"/>
              </a:ext>
            </a:extLst>
          </p:cNvPr>
          <p:cNvSpPr txBox="1"/>
          <p:nvPr/>
        </p:nvSpPr>
        <p:spPr>
          <a:xfrm>
            <a:off x="8115537" y="2041956"/>
            <a:ext cx="883126" cy="276999"/>
          </a:xfrm>
          <a:custGeom>
            <a:avLst/>
            <a:gdLst>
              <a:gd name="connsiteX0" fmla="*/ 0 w 883126"/>
              <a:gd name="connsiteY0" fmla="*/ 0 h 276999"/>
              <a:gd name="connsiteX1" fmla="*/ 883126 w 883126"/>
              <a:gd name="connsiteY1" fmla="*/ 0 h 276999"/>
              <a:gd name="connsiteX2" fmla="*/ 883126 w 883126"/>
              <a:gd name="connsiteY2" fmla="*/ 276999 h 276999"/>
              <a:gd name="connsiteX3" fmla="*/ 0 w 883126"/>
              <a:gd name="connsiteY3" fmla="*/ 276999 h 276999"/>
              <a:gd name="connsiteX4" fmla="*/ 0 w 883126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126" h="276999" extrusionOk="0">
                <a:moveTo>
                  <a:pt x="0" y="0"/>
                </a:moveTo>
                <a:cubicBezTo>
                  <a:pt x="388361" y="-11368"/>
                  <a:pt x="598087" y="-36466"/>
                  <a:pt x="883126" y="0"/>
                </a:cubicBezTo>
                <a:cubicBezTo>
                  <a:pt x="898832" y="107123"/>
                  <a:pt x="883164" y="150425"/>
                  <a:pt x="883126" y="276999"/>
                </a:cubicBezTo>
                <a:cubicBezTo>
                  <a:pt x="698511" y="322193"/>
                  <a:pt x="401556" y="270929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F4DA14-C721-21DF-FFF1-B5EA9D843651}"/>
              </a:ext>
            </a:extLst>
          </p:cNvPr>
          <p:cNvSpPr/>
          <p:nvPr/>
        </p:nvSpPr>
        <p:spPr>
          <a:xfrm rot="16200000">
            <a:off x="8963141" y="3471074"/>
            <a:ext cx="1365665" cy="52353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3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8" grpId="0" animBg="1"/>
      <p:bldP spid="20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4E53-A9D0-781E-D313-690C9E6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used in adding/updating / pushing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3F02FB-0166-8782-A1AE-2C4AF15A8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04314"/>
              </p:ext>
            </p:extLst>
          </p:nvPr>
        </p:nvGraphicFramePr>
        <p:xfrm>
          <a:off x="1115977" y="2477310"/>
          <a:ext cx="102378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599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284224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Git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Add all new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–all </a:t>
                      </a:r>
                      <a:r>
                        <a:rPr lang="en-GB" sz="2000" dirty="0"/>
                        <a:t>or  </a:t>
                      </a:r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Remove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rm ‘filename’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Commit all changes (not newly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commit –a –m “Added new Files”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push origin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A9BD4-270A-E9FA-935D-98D4A2A7A55D}"/>
              </a:ext>
            </a:extLst>
          </p:cNvPr>
          <p:cNvCxnSpPr>
            <a:cxnSpLocks/>
          </p:cNvCxnSpPr>
          <p:nvPr/>
        </p:nvCxnSpPr>
        <p:spPr>
          <a:xfrm flipV="1">
            <a:off x="6802877" y="4844374"/>
            <a:ext cx="181583" cy="888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CD45A-733E-A3A5-3B4F-1EA1E96EE292}"/>
              </a:ext>
            </a:extLst>
          </p:cNvPr>
          <p:cNvCxnSpPr/>
          <p:nvPr/>
        </p:nvCxnSpPr>
        <p:spPr>
          <a:xfrm flipH="1" flipV="1">
            <a:off x="7892374" y="4763310"/>
            <a:ext cx="616086" cy="88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AF045-6DA8-84AA-2E13-C76426F9773F}"/>
              </a:ext>
            </a:extLst>
          </p:cNvPr>
          <p:cNvSpPr txBox="1"/>
          <p:nvPr/>
        </p:nvSpPr>
        <p:spPr>
          <a:xfrm>
            <a:off x="6366251" y="5732834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83135-8218-64FA-A37B-799176E54F72}"/>
              </a:ext>
            </a:extLst>
          </p:cNvPr>
          <p:cNvSpPr txBox="1"/>
          <p:nvPr/>
        </p:nvSpPr>
        <p:spPr>
          <a:xfrm>
            <a:off x="8147417" y="5648528"/>
            <a:ext cx="8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16923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E69E78-5736-2A37-4374-DF5586BD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0" y="1840064"/>
            <a:ext cx="3933536" cy="17531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CF61D3-007D-B884-4DF3-A4577F3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Syncing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860FB6-B832-6339-A013-B74A2086029F}"/>
              </a:ext>
            </a:extLst>
          </p:cNvPr>
          <p:cNvSpPr/>
          <p:nvPr/>
        </p:nvSpPr>
        <p:spPr>
          <a:xfrm>
            <a:off x="6122022" y="4002747"/>
            <a:ext cx="5309532" cy="2453726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CD6D45-BBC8-F3D2-C376-477869FA28D8}"/>
              </a:ext>
            </a:extLst>
          </p:cNvPr>
          <p:cNvSpPr/>
          <p:nvPr/>
        </p:nvSpPr>
        <p:spPr>
          <a:xfrm>
            <a:off x="7884253" y="1613357"/>
            <a:ext cx="3348415" cy="18156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Remote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E1B389-CDA7-0430-67B4-98AE929989D7}"/>
              </a:ext>
            </a:extLst>
          </p:cNvPr>
          <p:cNvSpPr/>
          <p:nvPr/>
        </p:nvSpPr>
        <p:spPr>
          <a:xfrm>
            <a:off x="6679184" y="4520362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Workspace (Working Folder)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A4984-9750-7388-563B-EE2A3E4B45E0}"/>
              </a:ext>
            </a:extLst>
          </p:cNvPr>
          <p:cNvSpPr/>
          <p:nvPr/>
        </p:nvSpPr>
        <p:spPr>
          <a:xfrm>
            <a:off x="9455269" y="4505986"/>
            <a:ext cx="1453830" cy="1447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 Repo</a:t>
            </a:r>
          </a:p>
        </p:txBody>
      </p:sp>
      <p:pic>
        <p:nvPicPr>
          <p:cNvPr id="11" name="Graphic 10" descr="Boy wearing cape">
            <a:extLst>
              <a:ext uri="{FF2B5EF4-FFF2-40B4-BE49-F238E27FC236}">
                <a16:creationId xmlns:a16="http://schemas.microsoft.com/office/drawing/2014/main" id="{A4367688-DC13-8303-FDDB-7458C1765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446" y="2318956"/>
            <a:ext cx="1905000" cy="3952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AFA489-B635-E945-A8CF-8A39341B591F}"/>
              </a:ext>
            </a:extLst>
          </p:cNvPr>
          <p:cNvSpPr txBox="1"/>
          <p:nvPr/>
        </p:nvSpPr>
        <p:spPr>
          <a:xfrm>
            <a:off x="1221741" y="628313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GitMan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CE25B-36F3-A844-3EE6-56A23317A36D}"/>
              </a:ext>
            </a:extLst>
          </p:cNvPr>
          <p:cNvSpPr txBox="1"/>
          <p:nvPr/>
        </p:nvSpPr>
        <p:spPr>
          <a:xfrm>
            <a:off x="1425080" y="3621986"/>
            <a:ext cx="575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F6B04-9EAF-C9C5-3E40-4EB16341C089}"/>
              </a:ext>
            </a:extLst>
          </p:cNvPr>
          <p:cNvSpPr txBox="1"/>
          <p:nvPr/>
        </p:nvSpPr>
        <p:spPr>
          <a:xfrm>
            <a:off x="6930541" y="4679114"/>
            <a:ext cx="951117" cy="276999"/>
          </a:xfrm>
          <a:custGeom>
            <a:avLst/>
            <a:gdLst>
              <a:gd name="connsiteX0" fmla="*/ 0 w 951117"/>
              <a:gd name="connsiteY0" fmla="*/ 0 h 276999"/>
              <a:gd name="connsiteX1" fmla="*/ 951117 w 951117"/>
              <a:gd name="connsiteY1" fmla="*/ 0 h 276999"/>
              <a:gd name="connsiteX2" fmla="*/ 951117 w 951117"/>
              <a:gd name="connsiteY2" fmla="*/ 276999 h 276999"/>
              <a:gd name="connsiteX3" fmla="*/ 0 w 951117"/>
              <a:gd name="connsiteY3" fmla="*/ 276999 h 276999"/>
              <a:gd name="connsiteX4" fmla="*/ 0 w 951117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117" h="276999" extrusionOk="0">
                <a:moveTo>
                  <a:pt x="0" y="0"/>
                </a:moveTo>
                <a:cubicBezTo>
                  <a:pt x="222229" y="67584"/>
                  <a:pt x="524642" y="-59147"/>
                  <a:pt x="951117" y="0"/>
                </a:cubicBezTo>
                <a:cubicBezTo>
                  <a:pt x="966823" y="107123"/>
                  <a:pt x="951155" y="150425"/>
                  <a:pt x="951117" y="276999"/>
                </a:cubicBezTo>
                <a:cubicBezTo>
                  <a:pt x="542330" y="226804"/>
                  <a:pt x="232864" y="319058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Newfile.txt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E68B52-567B-F210-D946-39A0E201041A}"/>
              </a:ext>
            </a:extLst>
          </p:cNvPr>
          <p:cNvGrpSpPr/>
          <p:nvPr/>
        </p:nvGrpSpPr>
        <p:grpSpPr>
          <a:xfrm>
            <a:off x="9558460" y="4666010"/>
            <a:ext cx="1254865" cy="878957"/>
            <a:chOff x="9558460" y="4629639"/>
            <a:chExt cx="1254865" cy="8789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79F3AFD-E860-B006-C847-B1BC648935D6}"/>
                </a:ext>
              </a:extLst>
            </p:cNvPr>
            <p:cNvSpPr/>
            <p:nvPr/>
          </p:nvSpPr>
          <p:spPr>
            <a:xfrm>
              <a:off x="9558460" y="4629639"/>
              <a:ext cx="1254865" cy="87895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CommitID</a:t>
              </a:r>
              <a:endParaRPr lang="en-GB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DB6093-6218-9393-6A3F-2BD79D2BF2AB}"/>
                </a:ext>
              </a:extLst>
            </p:cNvPr>
            <p:cNvSpPr txBox="1"/>
            <p:nvPr/>
          </p:nvSpPr>
          <p:spPr>
            <a:xfrm>
              <a:off x="9671946" y="4792118"/>
              <a:ext cx="1002980" cy="276999"/>
            </a:xfrm>
            <a:custGeom>
              <a:avLst/>
              <a:gdLst>
                <a:gd name="connsiteX0" fmla="*/ 0 w 1002980"/>
                <a:gd name="connsiteY0" fmla="*/ 0 h 276999"/>
                <a:gd name="connsiteX1" fmla="*/ 1002980 w 1002980"/>
                <a:gd name="connsiteY1" fmla="*/ 0 h 276999"/>
                <a:gd name="connsiteX2" fmla="*/ 1002980 w 1002980"/>
                <a:gd name="connsiteY2" fmla="*/ 276999 h 276999"/>
                <a:gd name="connsiteX3" fmla="*/ 0 w 1002980"/>
                <a:gd name="connsiteY3" fmla="*/ 276999 h 276999"/>
                <a:gd name="connsiteX4" fmla="*/ 0 w 1002980"/>
                <a:gd name="connsiteY4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80" h="276999" extrusionOk="0">
                  <a:moveTo>
                    <a:pt x="0" y="0"/>
                  </a:moveTo>
                  <a:cubicBezTo>
                    <a:pt x="155725" y="-82007"/>
                    <a:pt x="828108" y="-6269"/>
                    <a:pt x="1002980" y="0"/>
                  </a:cubicBezTo>
                  <a:cubicBezTo>
                    <a:pt x="1018686" y="107123"/>
                    <a:pt x="1003018" y="150425"/>
                    <a:pt x="1002980" y="276999"/>
                  </a:cubicBezTo>
                  <a:cubicBezTo>
                    <a:pt x="830216" y="296474"/>
                    <a:pt x="211619" y="339008"/>
                    <a:pt x="0" y="276999"/>
                  </a:cubicBezTo>
                  <a:cubicBezTo>
                    <a:pt x="19041" y="207035"/>
                    <a:pt x="12775" y="8353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4"/>
                  </a:solidFill>
                </a:rPr>
                <a:t>Newfile1.txt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BCD001-B6F2-48D1-1895-71B54C9DF4AF}"/>
              </a:ext>
            </a:extLst>
          </p:cNvPr>
          <p:cNvSpPr/>
          <p:nvPr/>
        </p:nvSpPr>
        <p:spPr>
          <a:xfrm>
            <a:off x="8969422" y="1908259"/>
            <a:ext cx="1263941" cy="87895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CommitID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6F343D-DDF9-BEBE-026D-50CA7DFFA4BD}"/>
              </a:ext>
            </a:extLst>
          </p:cNvPr>
          <p:cNvSpPr txBox="1"/>
          <p:nvPr/>
        </p:nvSpPr>
        <p:spPr>
          <a:xfrm>
            <a:off x="9117852" y="2092042"/>
            <a:ext cx="967080" cy="276999"/>
          </a:xfrm>
          <a:custGeom>
            <a:avLst/>
            <a:gdLst>
              <a:gd name="connsiteX0" fmla="*/ 0 w 967080"/>
              <a:gd name="connsiteY0" fmla="*/ 0 h 276999"/>
              <a:gd name="connsiteX1" fmla="*/ 967080 w 967080"/>
              <a:gd name="connsiteY1" fmla="*/ 0 h 276999"/>
              <a:gd name="connsiteX2" fmla="*/ 967080 w 967080"/>
              <a:gd name="connsiteY2" fmla="*/ 276999 h 276999"/>
              <a:gd name="connsiteX3" fmla="*/ 0 w 967080"/>
              <a:gd name="connsiteY3" fmla="*/ 276999 h 276999"/>
              <a:gd name="connsiteX4" fmla="*/ 0 w 967080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080" h="276999" extrusionOk="0">
                <a:moveTo>
                  <a:pt x="0" y="0"/>
                </a:moveTo>
                <a:cubicBezTo>
                  <a:pt x="240929" y="38080"/>
                  <a:pt x="768059" y="-34902"/>
                  <a:pt x="967080" y="0"/>
                </a:cubicBezTo>
                <a:cubicBezTo>
                  <a:pt x="982786" y="107123"/>
                  <a:pt x="967118" y="150425"/>
                  <a:pt x="967080" y="276999"/>
                </a:cubicBezTo>
                <a:cubicBezTo>
                  <a:pt x="545205" y="191446"/>
                  <a:pt x="384979" y="281381"/>
                  <a:pt x="0" y="276999"/>
                </a:cubicBezTo>
                <a:cubicBezTo>
                  <a:pt x="19041" y="207035"/>
                  <a:pt x="12775" y="83533"/>
                  <a:pt x="0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4"/>
                </a:solidFill>
              </a:rPr>
              <a:t>Newfile1.txt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F4DA14-C721-21DF-FFF1-B5EA9D843651}"/>
              </a:ext>
            </a:extLst>
          </p:cNvPr>
          <p:cNvSpPr/>
          <p:nvPr/>
        </p:nvSpPr>
        <p:spPr>
          <a:xfrm rot="5400000">
            <a:off x="9964500" y="3448464"/>
            <a:ext cx="1365665" cy="523534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1BFF46-F6AE-7935-8106-E2EEDF65110C}"/>
              </a:ext>
            </a:extLst>
          </p:cNvPr>
          <p:cNvGrpSpPr/>
          <p:nvPr/>
        </p:nvGrpSpPr>
        <p:grpSpPr>
          <a:xfrm>
            <a:off x="6930541" y="5105489"/>
            <a:ext cx="2401635" cy="580077"/>
            <a:chOff x="6930541" y="5105489"/>
            <a:chExt cx="2401635" cy="5800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CED2C4-FDC4-5C31-793E-31FCBB1E3CCF}"/>
                </a:ext>
              </a:extLst>
            </p:cNvPr>
            <p:cNvSpPr txBox="1"/>
            <p:nvPr/>
          </p:nvSpPr>
          <p:spPr>
            <a:xfrm>
              <a:off x="6930541" y="5105489"/>
              <a:ext cx="1002980" cy="276999"/>
            </a:xfrm>
            <a:custGeom>
              <a:avLst/>
              <a:gdLst>
                <a:gd name="connsiteX0" fmla="*/ 0 w 1002980"/>
                <a:gd name="connsiteY0" fmla="*/ 0 h 276999"/>
                <a:gd name="connsiteX1" fmla="*/ 1002980 w 1002980"/>
                <a:gd name="connsiteY1" fmla="*/ 0 h 276999"/>
                <a:gd name="connsiteX2" fmla="*/ 1002980 w 1002980"/>
                <a:gd name="connsiteY2" fmla="*/ 276999 h 276999"/>
                <a:gd name="connsiteX3" fmla="*/ 0 w 1002980"/>
                <a:gd name="connsiteY3" fmla="*/ 276999 h 276999"/>
                <a:gd name="connsiteX4" fmla="*/ 0 w 1002980"/>
                <a:gd name="connsiteY4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80" h="276999" extrusionOk="0">
                  <a:moveTo>
                    <a:pt x="0" y="0"/>
                  </a:moveTo>
                  <a:cubicBezTo>
                    <a:pt x="155725" y="-82007"/>
                    <a:pt x="828108" y="-6269"/>
                    <a:pt x="1002980" y="0"/>
                  </a:cubicBezTo>
                  <a:cubicBezTo>
                    <a:pt x="1018686" y="107123"/>
                    <a:pt x="1003018" y="150425"/>
                    <a:pt x="1002980" y="276999"/>
                  </a:cubicBezTo>
                  <a:cubicBezTo>
                    <a:pt x="830216" y="296474"/>
                    <a:pt x="211619" y="339008"/>
                    <a:pt x="0" y="276999"/>
                  </a:cubicBezTo>
                  <a:cubicBezTo>
                    <a:pt x="19041" y="207035"/>
                    <a:pt x="12775" y="8353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accent4"/>
                  </a:solidFill>
                </a:rPr>
                <a:t>Newfile1.txt</a:t>
              </a:r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8D4FEBA-4D62-E411-F3D5-743894F7EEDB}"/>
                </a:ext>
              </a:extLst>
            </p:cNvPr>
            <p:cNvSpPr/>
            <p:nvPr/>
          </p:nvSpPr>
          <p:spPr>
            <a:xfrm rot="5400000">
              <a:off x="8563401" y="4916791"/>
              <a:ext cx="441579" cy="1095971"/>
            </a:xfrm>
            <a:prstGeom prst="downArrow">
              <a:avLst>
                <a:gd name="adj1" fmla="val 50362"/>
                <a:gd name="adj2" fmla="val 5000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600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Merge</a:t>
              </a:r>
            </a:p>
          </p:txBody>
        </p:sp>
      </p:grp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F121F6D-3148-0AE0-7383-179E579DE5C1}"/>
              </a:ext>
            </a:extLst>
          </p:cNvPr>
          <p:cNvSpPr/>
          <p:nvPr/>
        </p:nvSpPr>
        <p:spPr>
          <a:xfrm rot="19320471">
            <a:off x="8012150" y="3877403"/>
            <a:ext cx="2672455" cy="445425"/>
          </a:xfrm>
          <a:prstGeom prst="lef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/>
              <a:t> </a:t>
            </a:r>
            <a:r>
              <a:rPr lang="en-GB" sz="16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729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D0A1-C707-3753-D797-5F05605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8F79-F8F2-47B9-FD90-A3C6E827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Creating a repository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674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4E53-A9D0-781E-D313-690C9E67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commands used in syncing, pulling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3F02FB-0166-8782-A1AE-2C4AF15A8A3F}"/>
              </a:ext>
            </a:extLst>
          </p:cNvPr>
          <p:cNvGraphicFramePr>
            <a:graphicFrameLocks noGrp="1"/>
          </p:cNvGraphicFramePr>
          <p:nvPr/>
        </p:nvGraphicFramePr>
        <p:xfrm>
          <a:off x="1115977" y="2477310"/>
          <a:ext cx="1023782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599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284224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Git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Add all new files to 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–all </a:t>
                      </a:r>
                      <a:r>
                        <a:rPr lang="en-GB" sz="2000" dirty="0"/>
                        <a:t>or  </a:t>
                      </a:r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add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Remove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rm ‘filename’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Commit all changes (not newly added)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commit –a –m “Added new Files”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Push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push origin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8A9BD4-270A-E9FA-935D-98D4A2A7A55D}"/>
              </a:ext>
            </a:extLst>
          </p:cNvPr>
          <p:cNvCxnSpPr>
            <a:cxnSpLocks/>
          </p:cNvCxnSpPr>
          <p:nvPr/>
        </p:nvCxnSpPr>
        <p:spPr>
          <a:xfrm flipV="1">
            <a:off x="6802877" y="4844374"/>
            <a:ext cx="181583" cy="888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0CD45A-733E-A3A5-3B4F-1EA1E96EE292}"/>
              </a:ext>
            </a:extLst>
          </p:cNvPr>
          <p:cNvCxnSpPr/>
          <p:nvPr/>
        </p:nvCxnSpPr>
        <p:spPr>
          <a:xfrm flipH="1" flipV="1">
            <a:off x="7892374" y="4763310"/>
            <a:ext cx="616086" cy="88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0AF045-6DA8-84AA-2E13-C76426F9773F}"/>
              </a:ext>
            </a:extLst>
          </p:cNvPr>
          <p:cNvSpPr txBox="1"/>
          <p:nvPr/>
        </p:nvSpPr>
        <p:spPr>
          <a:xfrm>
            <a:off x="6366251" y="5732834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83135-8218-64FA-A37B-799176E54F72}"/>
              </a:ext>
            </a:extLst>
          </p:cNvPr>
          <p:cNvSpPr txBox="1"/>
          <p:nvPr/>
        </p:nvSpPr>
        <p:spPr>
          <a:xfrm>
            <a:off x="8147417" y="5648528"/>
            <a:ext cx="8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421844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69BC3-EFED-7CF4-A37F-13BF7FAF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Introduction to Branches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E4FF7-E839-AFBA-93C9-C7A4BE33C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6566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78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4DE0B-2D57-508F-D988-1DE9D207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GB" sz="5200" dirty="0"/>
              <a:t>Working with branches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DFFEF-3BE4-D2D5-70C8-CBCCC414D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57452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97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55FE7-48F0-3312-69CB-71BA1257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and Switching Branches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F4D5B9-DC08-618C-07C7-CD3B06E2F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13508"/>
              </p:ext>
            </p:extLst>
          </p:nvPr>
        </p:nvGraphicFramePr>
        <p:xfrm>
          <a:off x="320040" y="2743747"/>
          <a:ext cx="11548872" cy="33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226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872646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Action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/>
                        <a:t>Git Command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Creating a new branch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checkout –b &lt;</a:t>
                      </a:r>
                      <a:r>
                        <a:rPr lang="en-GB" sz="23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branch_name</a:t>
                      </a:r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&gt;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Switch between branches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checkout &lt;branch_name&gt;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855593">
                <a:tc>
                  <a:txBody>
                    <a:bodyPr/>
                    <a:lstStyle/>
                    <a:p>
                      <a:r>
                        <a:rPr lang="en-GB" sz="2300"/>
                        <a:t>List All Branches (Local and Remote)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branch -a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List local branches only 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branch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List remote branches only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branch -r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46925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3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679F-1924-D054-4D37-C7E1FCDF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Linking and Pushing Changes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F0F0E-0AC3-A69A-D69C-6B85136B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48172"/>
              </p:ext>
            </p:extLst>
          </p:nvPr>
        </p:nvGraphicFramePr>
        <p:xfrm>
          <a:off x="320040" y="2800142"/>
          <a:ext cx="11548873" cy="354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522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7029351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485219">
                <a:tc>
                  <a:txBody>
                    <a:bodyPr/>
                    <a:lstStyle/>
                    <a:p>
                      <a:r>
                        <a:rPr lang="en-GB" sz="2200"/>
                        <a:t>Action</a:t>
                      </a:r>
                    </a:p>
                  </a:txBody>
                  <a:tcPr marL="102511" marR="102511" marT="51255" marB="51255"/>
                </a:tc>
                <a:tc>
                  <a:txBody>
                    <a:bodyPr/>
                    <a:lstStyle/>
                    <a:p>
                      <a:r>
                        <a:rPr lang="en-GB" sz="2200"/>
                        <a:t>Git Command</a:t>
                      </a: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485219">
                <a:tc>
                  <a:txBody>
                    <a:bodyPr/>
                    <a:lstStyle/>
                    <a:p>
                      <a:r>
                        <a:rPr lang="en-GB" sz="2200" dirty="0"/>
                        <a:t>Publish your local branch</a:t>
                      </a:r>
                    </a:p>
                  </a:txBody>
                  <a:tcPr marL="102511" marR="102511" marT="51255" marB="51255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push –u origin &lt;</a:t>
                      </a:r>
                      <a:r>
                        <a:rPr lang="en-GB" sz="22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branch_name</a:t>
                      </a:r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&gt;</a:t>
                      </a: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485219">
                <a:tc gridSpan="2">
                  <a:txBody>
                    <a:bodyPr/>
                    <a:lstStyle/>
                    <a:p>
                      <a:r>
                        <a:rPr lang="en-GB" sz="2200" dirty="0"/>
                        <a:t>If you need to get a remote branch to local;</a:t>
                      </a:r>
                    </a:p>
                  </a:txBody>
                  <a:tcPr marL="102511" marR="102511" marT="51255" marB="51255"/>
                </a:tc>
                <a:tc hMerge="1">
                  <a:txBody>
                    <a:bodyPr/>
                    <a:lstStyle/>
                    <a:p>
                      <a:endParaRPr lang="en-GB" sz="22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826922">
                <a:tc>
                  <a:txBody>
                    <a:bodyPr/>
                    <a:lstStyle/>
                    <a:p>
                      <a:r>
                        <a:rPr lang="en-GB" sz="2200" dirty="0"/>
                        <a:t>Fetch the Remote Branch first</a:t>
                      </a:r>
                    </a:p>
                  </a:txBody>
                  <a:tcPr marL="102511" marR="102511" marT="51255" marB="51255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fetch origin &lt;</a:t>
                      </a:r>
                      <a:r>
                        <a:rPr lang="en-GB" sz="22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remote_branch_name</a:t>
                      </a:r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&gt;</a:t>
                      </a: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485219">
                <a:tc>
                  <a:txBody>
                    <a:bodyPr/>
                    <a:lstStyle/>
                    <a:p>
                      <a:r>
                        <a:rPr lang="en-GB" sz="2200" dirty="0"/>
                        <a:t>Link your local (current branch) with remote one</a:t>
                      </a:r>
                    </a:p>
                  </a:txBody>
                  <a:tcPr marL="102511" marR="102511" marT="51255" marB="51255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</a:t>
                      </a:r>
                      <a:r>
                        <a:rPr lang="en-GB" sz="22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chechout</a:t>
                      </a:r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–b &lt;</a:t>
                      </a:r>
                      <a:r>
                        <a:rPr lang="en-GB" sz="22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local_branch_name</a:t>
                      </a:r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&gt; origin/&lt;</a:t>
                      </a:r>
                      <a:r>
                        <a:rPr lang="en-GB" sz="22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remote_branch_name</a:t>
                      </a:r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&gt;</a:t>
                      </a: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  <a:tr h="485219">
                <a:tc>
                  <a:txBody>
                    <a:bodyPr/>
                    <a:lstStyle/>
                    <a:p>
                      <a:r>
                        <a:rPr lang="en-GB" sz="2200" dirty="0"/>
                        <a:t>List your remote repositories</a:t>
                      </a:r>
                    </a:p>
                  </a:txBody>
                  <a:tcPr marL="102511" marR="102511" marT="51255" marB="51255"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remote -V</a:t>
                      </a:r>
                    </a:p>
                  </a:txBody>
                  <a:tcPr marL="102511" marR="102511" marT="51255" marB="51255"/>
                </a:tc>
                <a:extLst>
                  <a:ext uri="{0D108BD9-81ED-4DB2-BD59-A6C34878D82A}">
                    <a16:rowId xmlns:a16="http://schemas.microsoft.com/office/drawing/2014/main" val="246925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44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DC0D6-C2E5-9112-3A97-ABBEACBC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Merging into Main and Resolving Conflicts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6DB26-B3ED-32A4-6CF6-97B4B607B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9735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9CFF-4954-8FA4-F8C9-2CB97731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 dirty="0"/>
              <a:t>Issues with Merge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E8A236-1BE7-7683-281A-39595E1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6750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964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6817-7CCB-4AC3-8349-F1D2623D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Requests instead of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0B50-8115-051C-8670-F337B11F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05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3871-1D3B-B645-87B9-B7A92FC4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Enforcing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AD1F-9C95-F287-3737-2C2804A1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253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4939-9036-2527-3209-B6901201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/>
              <a:t>Working with History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07942D-F6E7-D01D-26E3-36BB608C7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584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9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0AEC47-C7E6-125F-1278-F0A0A2CD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Why Git (For Infra)?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D2F38B-18B5-CF68-17C4-0670546E8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28375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20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7861-759B-5ECD-F4FB-ADC67E17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743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5FE7-48F0-3312-69CB-71BA1257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git log commands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F4D5B9-DC08-618C-07C7-CD3B06E2F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52908"/>
              </p:ext>
            </p:extLst>
          </p:nvPr>
        </p:nvGraphicFramePr>
        <p:xfrm>
          <a:off x="320040" y="2743747"/>
          <a:ext cx="11548872" cy="397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226">
                  <a:extLst>
                    <a:ext uri="{9D8B030D-6E8A-4147-A177-3AD203B41FA5}">
                      <a16:colId xmlns:a16="http://schemas.microsoft.com/office/drawing/2014/main" val="3622680326"/>
                    </a:ext>
                  </a:extLst>
                </a:gridCol>
                <a:gridCol w="6872646">
                  <a:extLst>
                    <a:ext uri="{9D8B030D-6E8A-4147-A177-3AD203B41FA5}">
                      <a16:colId xmlns:a16="http://schemas.microsoft.com/office/drawing/2014/main" val="2357536623"/>
                    </a:ext>
                  </a:extLst>
                </a:gridCol>
              </a:tblGrid>
              <a:tr h="502043">
                <a:tc>
                  <a:txBody>
                    <a:bodyPr/>
                    <a:lstStyle/>
                    <a:p>
                      <a:r>
                        <a:rPr lang="en-GB" sz="2300"/>
                        <a:t>Action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Git Command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065214997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 dirty="0"/>
                        <a:t>Simple list of commits with basic info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log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693843044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 dirty="0"/>
                        <a:t>A compact list with descriptions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log --graph --</a:t>
                      </a:r>
                      <a:r>
                        <a:rPr lang="en-GB" sz="230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oneline</a:t>
                      </a:r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--decorate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460016961"/>
                  </a:ext>
                </a:extLst>
              </a:tr>
              <a:tr h="855593">
                <a:tc>
                  <a:txBody>
                    <a:bodyPr/>
                    <a:lstStyle/>
                    <a:p>
                      <a:r>
                        <a:rPr lang="en-GB" sz="2300" dirty="0"/>
                        <a:t>Commits done by specific author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log --author="Author Name"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987479141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 dirty="0"/>
                        <a:t>Commits done in a specific date range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log --since="1 week ago" --until="yesterday"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1871654131"/>
                  </a:ext>
                </a:extLst>
              </a:tr>
              <a:tr h="502043">
                <a:tc>
                  <a:txBody>
                    <a:bodyPr/>
                    <a:lstStyle/>
                    <a:p>
                      <a:r>
                        <a:rPr lang="en-GB" sz="2300" dirty="0"/>
                        <a:t>Find updates made to a file</a:t>
                      </a:r>
                    </a:p>
                  </a:txBody>
                  <a:tcPr marL="106065" marR="106065" marT="53033" marB="53033"/>
                </a:tc>
                <a:tc>
                  <a:txBody>
                    <a:bodyPr/>
                    <a:lstStyle/>
                    <a:p>
                      <a:r>
                        <a:rPr lang="en-GB" sz="230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git log --pretty=format:"%h - %an, %ad : %s" -- path/to/your/file</a:t>
                      </a:r>
                    </a:p>
                  </a:txBody>
                  <a:tcPr marL="106065" marR="106065" marT="53033" marB="53033"/>
                </a:tc>
                <a:extLst>
                  <a:ext uri="{0D108BD9-81ED-4DB2-BD59-A6C34878D82A}">
                    <a16:rowId xmlns:a16="http://schemas.microsoft.com/office/drawing/2014/main" val="246925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1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0625C-54BA-D23F-36E7-6A5B236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/>
              <a:t>Git Story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E8267-4AE5-4D3C-CB6C-B819A01F6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4" r="20005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6FFE46-0248-5A19-A905-6D179873F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078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80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B7F7-58F1-E989-F793-EFA75B0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Git is not Github</a:t>
            </a:r>
          </a:p>
        </p:txBody>
      </p:sp>
      <p:sp>
        <p:nvSpPr>
          <p:cNvPr id="39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83DD02C-C8F1-E0D5-C546-0C7ECC66C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75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4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3F16F-8C9B-5412-5F24-9688E455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Which Service to Choose?	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377BC-5DF0-7A1D-D0B8-E99650A1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6341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7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80AD6-7DB7-A705-5830-1CC530E6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Git Fundementals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2C6A3-E909-5912-3047-176A6464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</a:t>
            </a:r>
            <a:r>
              <a:rPr lang="en-GB" sz="2200" dirty="0"/>
              <a:t>(Repo) - Root Container</a:t>
            </a:r>
          </a:p>
          <a:p>
            <a:pPr lvl="1"/>
            <a:r>
              <a:rPr lang="en-GB" sz="2200" dirty="0"/>
              <a:t>Works as project root folder</a:t>
            </a:r>
          </a:p>
          <a:p>
            <a:pPr lvl="1"/>
            <a:r>
              <a:rPr lang="en-GB" sz="2200" dirty="0"/>
              <a:t>Contains all the code and doc and etc to manage</a:t>
            </a:r>
          </a:p>
          <a:p>
            <a:pPr lvl="1"/>
            <a:r>
              <a:rPr lang="en-GB" sz="2200" dirty="0" err="1"/>
              <a:t>Intialized</a:t>
            </a:r>
            <a:r>
              <a:rPr lang="en-GB" sz="2200" dirty="0"/>
              <a:t> by  “git </a:t>
            </a:r>
            <a:r>
              <a:rPr lang="en-GB" sz="2200" dirty="0" err="1"/>
              <a:t>init</a:t>
            </a:r>
            <a:r>
              <a:rPr lang="en-GB" sz="2200" dirty="0"/>
              <a:t>”</a:t>
            </a:r>
          </a:p>
          <a:p>
            <a:pPr lvl="1"/>
            <a:r>
              <a:rPr lang="en-GB" sz="2200" dirty="0"/>
              <a:t>Local repo (PC) or Remote repo (</a:t>
            </a:r>
            <a:r>
              <a:rPr lang="en-GB" sz="2200" dirty="0" err="1"/>
              <a:t>Github</a:t>
            </a:r>
            <a:r>
              <a:rPr lang="en-GB" sz="2200" dirty="0"/>
              <a:t>) (they are usually linked and synced)</a:t>
            </a:r>
          </a:p>
          <a:p>
            <a:r>
              <a:rPr lang="en-GB" sz="2200" dirty="0"/>
              <a:t>Git tracks all </a:t>
            </a: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filesystem changes </a:t>
            </a:r>
            <a:r>
              <a:rPr lang="en-GB" sz="2200" dirty="0"/>
              <a:t>in the repo/folder</a:t>
            </a:r>
          </a:p>
          <a:p>
            <a:r>
              <a:rPr lang="en-GB" sz="2200" dirty="0"/>
              <a:t>Once you make a change(save) then you manage the change (</a:t>
            </a:r>
            <a:r>
              <a:rPr lang="en-GB" sz="2400" b="1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commit</a:t>
            </a:r>
            <a:r>
              <a:rPr lang="en-GB" sz="2200" dirty="0"/>
              <a:t>, discard .etc)</a:t>
            </a:r>
          </a:p>
          <a:p>
            <a:r>
              <a:rPr lang="en-GB" sz="2200" dirty="0"/>
              <a:t>Version Control is based on commits</a:t>
            </a:r>
          </a:p>
          <a:p>
            <a:pPr lvl="1"/>
            <a:r>
              <a:rPr lang="en-GB" sz="2200" dirty="0"/>
              <a:t>Save is not enough!!!</a:t>
            </a:r>
            <a:endParaRPr lang="en-GB" sz="2600" dirty="0"/>
          </a:p>
          <a:p>
            <a:pPr lvl="1"/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879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C9A62-9F88-46C9-F093-5AC9F0A5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/>
              <a:t>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E31F4-9A89-4C5F-F9E0-349FEF317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007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5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1700</Words>
  <Application>Microsoft Office PowerPoint</Application>
  <PresentationFormat>Widescreen</PresentationFormat>
  <Paragraphs>305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Broadway</vt:lpstr>
      <vt:lpstr>Calibri</vt:lpstr>
      <vt:lpstr>Calibri Light</vt:lpstr>
      <vt:lpstr>Cascadia Code</vt:lpstr>
      <vt:lpstr>Wingdings</vt:lpstr>
      <vt:lpstr>Office Theme 2013 - 2022</vt:lpstr>
      <vt:lpstr>Git for Infra</vt:lpstr>
      <vt:lpstr>Objectives</vt:lpstr>
      <vt:lpstr>Agenda</vt:lpstr>
      <vt:lpstr>Why Git (For Infra)?</vt:lpstr>
      <vt:lpstr>Git Story</vt:lpstr>
      <vt:lpstr>Git is not Github</vt:lpstr>
      <vt:lpstr>Which Service to Choose? </vt:lpstr>
      <vt:lpstr>Git Fundementals</vt:lpstr>
      <vt:lpstr>Requirements</vt:lpstr>
      <vt:lpstr>Configuring Git Client</vt:lpstr>
      <vt:lpstr>Hint</vt:lpstr>
      <vt:lpstr>Demo 1</vt:lpstr>
      <vt:lpstr>Creating a repo</vt:lpstr>
      <vt:lpstr>OPTION 1 - Create a Remote Repo and Sync</vt:lpstr>
      <vt:lpstr>Create your first repo in Github</vt:lpstr>
      <vt:lpstr>Welcome to Markdown! Readme.md </vt:lpstr>
      <vt:lpstr>Get the clone link</vt:lpstr>
      <vt:lpstr>Get the remote repo to local / Clone</vt:lpstr>
      <vt:lpstr>Demo 2</vt:lpstr>
      <vt:lpstr>OPTION 2 - Create local Repo and Sync with Remote</vt:lpstr>
      <vt:lpstr>High Level Steps</vt:lpstr>
      <vt:lpstr>Create your local Repository</vt:lpstr>
      <vt:lpstr>Create Remote Repository and Get Link</vt:lpstr>
      <vt:lpstr>Link local repo with  Remote</vt:lpstr>
      <vt:lpstr>Demo 3</vt:lpstr>
      <vt:lpstr>Section Summary</vt:lpstr>
      <vt:lpstr>Add your first file to Repository</vt:lpstr>
      <vt:lpstr>Git commands used in adding/updating / pushing</vt:lpstr>
      <vt:lpstr>Syncing Back</vt:lpstr>
      <vt:lpstr>Git commands used in syncing, pulling</vt:lpstr>
      <vt:lpstr>Introduction to Branches</vt:lpstr>
      <vt:lpstr>Working with branches</vt:lpstr>
      <vt:lpstr>Creating and Switching Branches</vt:lpstr>
      <vt:lpstr>Linking and Pushing Changes</vt:lpstr>
      <vt:lpstr>Merging into Main and Resolving Conflicts</vt:lpstr>
      <vt:lpstr>Issues with Merge</vt:lpstr>
      <vt:lpstr>Pull Requests instead of Merge</vt:lpstr>
      <vt:lpstr>Enforcing Pull requests</vt:lpstr>
      <vt:lpstr>Working with History</vt:lpstr>
      <vt:lpstr>PowerPoint Presentation</vt:lpstr>
      <vt:lpstr>Common git log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 Git </dc:title>
  <dc:creator>Emre Guclu</dc:creator>
  <cp:lastModifiedBy>Emre Guclu</cp:lastModifiedBy>
  <cp:revision>16</cp:revision>
  <dcterms:created xsi:type="dcterms:W3CDTF">2022-12-12T07:02:56Z</dcterms:created>
  <dcterms:modified xsi:type="dcterms:W3CDTF">2023-03-27T11:02:05Z</dcterms:modified>
</cp:coreProperties>
</file>