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37"/>
  </p:notesMasterIdLst>
  <p:sldIdLst>
    <p:sldId id="256" r:id="rId5"/>
    <p:sldId id="257" r:id="rId6"/>
    <p:sldId id="265" r:id="rId7"/>
    <p:sldId id="258" r:id="rId8"/>
    <p:sldId id="259" r:id="rId9"/>
    <p:sldId id="264" r:id="rId10"/>
    <p:sldId id="261" r:id="rId11"/>
    <p:sldId id="260" r:id="rId12"/>
    <p:sldId id="262" r:id="rId13"/>
    <p:sldId id="276" r:id="rId14"/>
    <p:sldId id="279" r:id="rId15"/>
    <p:sldId id="282" r:id="rId16"/>
    <p:sldId id="280" r:id="rId17"/>
    <p:sldId id="283" r:id="rId18"/>
    <p:sldId id="291" r:id="rId19"/>
    <p:sldId id="289" r:id="rId20"/>
    <p:sldId id="287" r:id="rId21"/>
    <p:sldId id="284" r:id="rId22"/>
    <p:sldId id="286" r:id="rId23"/>
    <p:sldId id="288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8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E4B68C-5EEF-4AB1-9505-8C391B3988CC}">
          <p14:sldIdLst>
            <p14:sldId id="256"/>
            <p14:sldId id="257"/>
          </p14:sldIdLst>
        </p14:section>
        <p14:section name="LA overview" id="{9D467F69-1286-468C-92C0-29A945EEFB3A}">
          <p14:sldIdLst>
            <p14:sldId id="265"/>
            <p14:sldId id="258"/>
            <p14:sldId id="259"/>
            <p14:sldId id="264"/>
            <p14:sldId id="261"/>
            <p14:sldId id="260"/>
            <p14:sldId id="262"/>
          </p14:sldIdLst>
        </p14:section>
        <p14:section name="Log Analytics agents" id="{0011042D-71A6-4509-ADFC-204AE209267F}">
          <p14:sldIdLst>
            <p14:sldId id="276"/>
            <p14:sldId id="279"/>
            <p14:sldId id="282"/>
            <p14:sldId id="280"/>
            <p14:sldId id="283"/>
            <p14:sldId id="291"/>
            <p14:sldId id="289"/>
            <p14:sldId id="287"/>
            <p14:sldId id="284"/>
            <p14:sldId id="286"/>
            <p14:sldId id="288"/>
          </p14:sldIdLst>
        </p14:section>
        <p14:section name="KQL" id="{9CFD4132-FCCF-4F4D-924A-C9C252159CF8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mmon problems" id="{4CDBC9AC-2AB1-4133-B3FF-B6A3B176EC5F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C4E89-99EC-410D-93A4-6C29EAE1EF8E}" v="9" dt="2019-11-25T15:13:48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 Benjano" userId="c4ff9948-6076-4f9d-b72d-8b6a0174e960" providerId="ADAL" clId="{0974B046-9529-4F0C-A0E9-F278C9424DDA}"/>
    <pc:docChg chg="undo custSel mod addSld delSld modSld sldOrd modMainMaster addSection modSection">
      <pc:chgData name="Nir Benjano" userId="c4ff9948-6076-4f9d-b72d-8b6a0174e960" providerId="ADAL" clId="{0974B046-9529-4F0C-A0E9-F278C9424DDA}" dt="2019-11-10T11:55:28.045" v="1686" actId="700"/>
      <pc:docMkLst>
        <pc:docMk/>
      </pc:docMkLst>
      <pc:sldChg chg="addSp delSp modSp add mod setBg setClrOvrMap delDesignElem">
        <pc:chgData name="Nir Benjano" userId="c4ff9948-6076-4f9d-b72d-8b6a0174e960" providerId="ADAL" clId="{0974B046-9529-4F0C-A0E9-F278C9424DDA}" dt="2019-11-10T09:26:20.653" v="204" actId="26606"/>
        <pc:sldMkLst>
          <pc:docMk/>
          <pc:sldMk cId="1288062738" sldId="256"/>
        </pc:sldMkLst>
        <pc:spChg chg="mod">
          <ac:chgData name="Nir Benjano" userId="c4ff9948-6076-4f9d-b72d-8b6a0174e960" providerId="ADAL" clId="{0974B046-9529-4F0C-A0E9-F278C9424DDA}" dt="2019-11-10T09:26:20.653" v="204" actId="26606"/>
          <ac:spMkLst>
            <pc:docMk/>
            <pc:sldMk cId="1288062738" sldId="256"/>
            <ac:spMk id="2" creationId="{1B212585-9360-4D64-BBCF-B43C91A5460A}"/>
          </ac:spMkLst>
        </pc:spChg>
        <pc:spChg chg="del mod">
          <ac:chgData name="Nir Benjano" userId="c4ff9948-6076-4f9d-b72d-8b6a0174e960" providerId="ADAL" clId="{0974B046-9529-4F0C-A0E9-F278C9424DDA}" dt="2019-11-10T09:20:03.746" v="89" actId="478"/>
          <ac:spMkLst>
            <pc:docMk/>
            <pc:sldMk cId="1288062738" sldId="256"/>
            <ac:spMk id="3" creationId="{49E64BA5-B749-498B-AE6F-CC42B340B1DA}"/>
          </ac:spMkLst>
        </pc:spChg>
        <pc:spChg chg="add del">
          <ac:chgData name="Nir Benjano" userId="c4ff9948-6076-4f9d-b72d-8b6a0174e960" providerId="ADAL" clId="{0974B046-9529-4F0C-A0E9-F278C9424DDA}" dt="2019-11-10T09:25:47.896" v="191" actId="26606"/>
          <ac:spMkLst>
            <pc:docMk/>
            <pc:sldMk cId="1288062738" sldId="256"/>
            <ac:spMk id="5" creationId="{66B332A4-D438-4773-A77F-5ED49A448D9D}"/>
          </ac:spMkLst>
        </pc:spChg>
        <pc:spChg chg="add del mod">
          <ac:chgData name="Nir Benjano" userId="c4ff9948-6076-4f9d-b72d-8b6a0174e960" providerId="ADAL" clId="{0974B046-9529-4F0C-A0E9-F278C9424DDA}" dt="2019-11-10T09:07:25.321" v="53" actId="478"/>
          <ac:spMkLst>
            <pc:docMk/>
            <pc:sldMk cId="1288062738" sldId="256"/>
            <ac:spMk id="7" creationId="{8C4788AF-0825-4F39-91E3-440C41EFC15E}"/>
          </ac:spMkLst>
        </pc:spChg>
        <pc:spChg chg="add del">
          <ac:chgData name="Nir Benjano" userId="c4ff9948-6076-4f9d-b72d-8b6a0174e960" providerId="ADAL" clId="{0974B046-9529-4F0C-A0E9-F278C9424DDA}" dt="2019-11-10T09:25:47.896" v="191" actId="26606"/>
          <ac:spMkLst>
            <pc:docMk/>
            <pc:sldMk cId="1288062738" sldId="256"/>
            <ac:spMk id="8" creationId="{DF9AD32D-FF05-44F4-BD4D-9CEE89B71EB9}"/>
          </ac:spMkLst>
        </pc:spChg>
        <pc:spChg chg="add del">
          <ac:chgData name="Nir Benjano" userId="c4ff9948-6076-4f9d-b72d-8b6a0174e960" providerId="ADAL" clId="{0974B046-9529-4F0C-A0E9-F278C9424DDA}" dt="2019-11-10T09:26:20.653" v="204" actId="26606"/>
          <ac:spMkLst>
            <pc:docMk/>
            <pc:sldMk cId="1288062738" sldId="256"/>
            <ac:spMk id="10" creationId="{2A8AA5BC-4F7A-4226-8F99-6D824B226A97}"/>
          </ac:spMkLst>
        </pc:spChg>
        <pc:spChg chg="add del">
          <ac:chgData name="Nir Benjano" userId="c4ff9948-6076-4f9d-b72d-8b6a0174e960" providerId="ADAL" clId="{0974B046-9529-4F0C-A0E9-F278C9424DDA}" dt="2019-11-10T09:26:20.653" v="204" actId="26606"/>
          <ac:spMkLst>
            <pc:docMk/>
            <pc:sldMk cId="1288062738" sldId="256"/>
            <ac:spMk id="12" creationId="{3E5445C6-DD42-4979-86FF-03730E8C6DB0}"/>
          </ac:spMkLst>
        </pc:spChg>
        <pc:spChg chg="add del">
          <ac:chgData name="Nir Benjano" userId="c4ff9948-6076-4f9d-b72d-8b6a0174e960" providerId="ADAL" clId="{0974B046-9529-4F0C-A0E9-F278C9424DDA}" dt="2019-11-10T09:06:22.046" v="42" actId="26606"/>
          <ac:spMkLst>
            <pc:docMk/>
            <pc:sldMk cId="1288062738" sldId="256"/>
            <ac:spMk id="71" creationId="{C0B27210-D0CA-4654-B3E3-9ABB4F178EA1}"/>
          </ac:spMkLst>
        </pc:spChg>
        <pc:spChg chg="add del">
          <ac:chgData name="Nir Benjano" userId="c4ff9948-6076-4f9d-b72d-8b6a0174e960" providerId="ADAL" clId="{0974B046-9529-4F0C-A0E9-F278C9424DDA}" dt="2019-11-10T09:06:22.046" v="42" actId="26606"/>
          <ac:spMkLst>
            <pc:docMk/>
            <pc:sldMk cId="1288062738" sldId="256"/>
            <ac:spMk id="73" creationId="{1DB7C82F-AB7E-4F0C-B829-FA1B9C415180}"/>
          </ac:spMkLst>
        </pc:spChg>
        <pc:spChg chg="add del">
          <ac:chgData name="Nir Benjano" userId="c4ff9948-6076-4f9d-b72d-8b6a0174e960" providerId="ADAL" clId="{0974B046-9529-4F0C-A0E9-F278C9424DDA}" dt="2019-11-10T09:06:22.046" v="42" actId="26606"/>
          <ac:spMkLst>
            <pc:docMk/>
            <pc:sldMk cId="1288062738" sldId="256"/>
            <ac:spMk id="75" creationId="{70B66945-4967-4040-926D-DCA44313CDAB}"/>
          </ac:spMkLst>
        </pc:spChg>
        <pc:spChg chg="add del">
          <ac:chgData name="Nir Benjano" userId="c4ff9948-6076-4f9d-b72d-8b6a0174e960" providerId="ADAL" clId="{0974B046-9529-4F0C-A0E9-F278C9424DDA}" dt="2019-11-10T09:07:57.818" v="57" actId="26606"/>
          <ac:spMkLst>
            <pc:docMk/>
            <pc:sldMk cId="1288062738" sldId="256"/>
            <ac:spMk id="77" creationId="{35555856-9970-4BC3-9AA9-6A917F53AFBD}"/>
          </ac:spMkLst>
        </pc:spChg>
        <pc:spChg chg="add del">
          <ac:chgData name="Nir Benjano" userId="c4ff9948-6076-4f9d-b72d-8b6a0174e960" providerId="ADAL" clId="{0974B046-9529-4F0C-A0E9-F278C9424DDA}" dt="2019-11-10T09:07:57.818" v="57" actId="26606"/>
          <ac:spMkLst>
            <pc:docMk/>
            <pc:sldMk cId="1288062738" sldId="256"/>
            <ac:spMk id="81" creationId="{13722DD7-BA73-4776-93A3-94491FEF7260}"/>
          </ac:spMkLst>
        </pc:spChg>
        <pc:spChg chg="add del">
          <ac:chgData name="Nir Benjano" userId="c4ff9948-6076-4f9d-b72d-8b6a0174e960" providerId="ADAL" clId="{0974B046-9529-4F0C-A0E9-F278C9424DDA}" dt="2019-11-10T09:25:39.721" v="188" actId="26606"/>
          <ac:spMkLst>
            <pc:docMk/>
            <pc:sldMk cId="1288062738" sldId="256"/>
            <ac:spMk id="95" creationId="{BCC55ACC-A2F6-403C-A3A4-D59B3734D45F}"/>
          </ac:spMkLst>
        </pc:spChg>
        <pc:spChg chg="add del">
          <ac:chgData name="Nir Benjano" userId="c4ff9948-6076-4f9d-b72d-8b6a0174e960" providerId="ADAL" clId="{0974B046-9529-4F0C-A0E9-F278C9424DDA}" dt="2019-11-10T09:25:39.714" v="187" actId="26606"/>
          <ac:spMkLst>
            <pc:docMk/>
            <pc:sldMk cId="1288062738" sldId="256"/>
            <ac:spMk id="141" creationId="{AB45A142-4255-493C-8284-5D566C121B10}"/>
          </ac:spMkLst>
        </pc:spChg>
        <pc:spChg chg="add del">
          <ac:chgData name="Nir Benjano" userId="c4ff9948-6076-4f9d-b72d-8b6a0174e960" providerId="ADAL" clId="{0974B046-9529-4F0C-A0E9-F278C9424DDA}" dt="2019-11-10T09:08:01.864" v="64" actId="26606"/>
          <ac:spMkLst>
            <pc:docMk/>
            <pc:sldMk cId="1288062738" sldId="256"/>
            <ac:spMk id="1028" creationId="{35555856-9970-4BC3-9AA9-6A917F53AFBD}"/>
          </ac:spMkLst>
        </pc:spChg>
        <pc:spChg chg="add del">
          <ac:chgData name="Nir Benjano" userId="c4ff9948-6076-4f9d-b72d-8b6a0174e960" providerId="ADAL" clId="{0974B046-9529-4F0C-A0E9-F278C9424DDA}" dt="2019-11-10T09:08:01.864" v="64" actId="26606"/>
          <ac:spMkLst>
            <pc:docMk/>
            <pc:sldMk cId="1288062738" sldId="256"/>
            <ac:spMk id="1030" creationId="{13722DD7-BA73-4776-93A3-94491FEF7260}"/>
          </ac:spMkLst>
        </pc:spChg>
        <pc:spChg chg="add del">
          <ac:chgData name="Nir Benjano" userId="c4ff9948-6076-4f9d-b72d-8b6a0174e960" providerId="ADAL" clId="{0974B046-9529-4F0C-A0E9-F278C9424DDA}" dt="2019-11-10T09:07:59.125" v="59" actId="26606"/>
          <ac:spMkLst>
            <pc:docMk/>
            <pc:sldMk cId="1288062738" sldId="256"/>
            <ac:spMk id="1034" creationId="{84867EAF-AE1D-4322-9DE8-383AE3F7BCD9}"/>
          </ac:spMkLst>
        </pc:spChg>
        <pc:spChg chg="add del">
          <ac:chgData name="Nir Benjano" userId="c4ff9948-6076-4f9d-b72d-8b6a0174e960" providerId="ADAL" clId="{0974B046-9529-4F0C-A0E9-F278C9424DDA}" dt="2019-11-10T09:09:23.346" v="68" actId="26606"/>
          <ac:spMkLst>
            <pc:docMk/>
            <pc:sldMk cId="1288062738" sldId="256"/>
            <ac:spMk id="1036" creationId="{03463256-2874-4AB8-BE2C-9DE89C4A73AC}"/>
          </ac:spMkLst>
        </pc:spChg>
        <pc:spChg chg="add del">
          <ac:chgData name="Nir Benjano" userId="c4ff9948-6076-4f9d-b72d-8b6a0174e960" providerId="ADAL" clId="{0974B046-9529-4F0C-A0E9-F278C9424DDA}" dt="2019-11-10T09:08:01.245" v="61" actId="26606"/>
          <ac:spMkLst>
            <pc:docMk/>
            <pc:sldMk cId="1288062738" sldId="256"/>
            <ac:spMk id="1037" creationId="{1DB7C82F-AB7E-4F0C-B829-FA1B9C415180}"/>
          </ac:spMkLst>
        </pc:spChg>
        <pc:spChg chg="add del">
          <ac:chgData name="Nir Benjano" userId="c4ff9948-6076-4f9d-b72d-8b6a0174e960" providerId="ADAL" clId="{0974B046-9529-4F0C-A0E9-F278C9424DDA}" dt="2019-11-10T09:09:23.346" v="68" actId="26606"/>
          <ac:spMkLst>
            <pc:docMk/>
            <pc:sldMk cId="1288062738" sldId="256"/>
            <ac:spMk id="1038" creationId="{96078A10-9FA1-43BD-9125-BEF5DB4D6DB2}"/>
          </ac:spMkLst>
        </pc:spChg>
        <pc:spChg chg="add del">
          <ac:chgData name="Nir Benjano" userId="c4ff9948-6076-4f9d-b72d-8b6a0174e960" providerId="ADAL" clId="{0974B046-9529-4F0C-A0E9-F278C9424DDA}" dt="2019-11-10T09:08:01.833" v="63" actId="26606"/>
          <ac:spMkLst>
            <pc:docMk/>
            <pc:sldMk cId="1288062738" sldId="256"/>
            <ac:spMk id="1039" creationId="{0BC9EFE1-D8CB-4668-9980-DB108327A794}"/>
          </ac:spMkLst>
        </pc:spChg>
        <pc:spChg chg="add del">
          <ac:chgData name="Nir Benjano" userId="c4ff9948-6076-4f9d-b72d-8b6a0174e960" providerId="ADAL" clId="{0974B046-9529-4F0C-A0E9-F278C9424DDA}" dt="2019-11-10T09:08:01.833" v="63" actId="26606"/>
          <ac:spMkLst>
            <pc:docMk/>
            <pc:sldMk cId="1288062738" sldId="256"/>
            <ac:spMk id="1041" creationId="{77DA6D33-2D62-458C-BF5D-DBF612FD557E}"/>
          </ac:spMkLst>
        </pc:spChg>
        <pc:spChg chg="add del">
          <ac:chgData name="Nir Benjano" userId="c4ff9948-6076-4f9d-b72d-8b6a0174e960" providerId="ADAL" clId="{0974B046-9529-4F0C-A0E9-F278C9424DDA}" dt="2019-11-10T09:09:30.008" v="71"/>
          <ac:spMkLst>
            <pc:docMk/>
            <pc:sldMk cId="1288062738" sldId="256"/>
            <ac:spMk id="1042" creationId="{CA758F27-EB0A-4675-AACF-0CD47C911203}"/>
          </ac:spMkLst>
        </pc:spChg>
        <pc:spChg chg="add del">
          <ac:chgData name="Nir Benjano" userId="c4ff9948-6076-4f9d-b72d-8b6a0174e960" providerId="ADAL" clId="{0974B046-9529-4F0C-A0E9-F278C9424DDA}" dt="2019-11-10T09:09:13.151" v="66"/>
          <ac:spMkLst>
            <pc:docMk/>
            <pc:sldMk cId="1288062738" sldId="256"/>
            <ac:spMk id="1043" creationId="{FBC3EAFD-A275-4F9B-8F62-72B6678F35A8}"/>
          </ac:spMkLst>
        </pc:spChg>
        <pc:spChg chg="add del">
          <ac:chgData name="Nir Benjano" userId="c4ff9948-6076-4f9d-b72d-8b6a0174e960" providerId="ADAL" clId="{0974B046-9529-4F0C-A0E9-F278C9424DDA}" dt="2019-11-10T09:09:13.151" v="66"/>
          <ac:spMkLst>
            <pc:docMk/>
            <pc:sldMk cId="1288062738" sldId="256"/>
            <ac:spMk id="1044" creationId="{06E64A6D-2B9F-4AAD-AB42-A61BAF01AC12}"/>
          </ac:spMkLst>
        </pc:spChg>
        <pc:spChg chg="add del">
          <ac:chgData name="Nir Benjano" userId="c4ff9948-6076-4f9d-b72d-8b6a0174e960" providerId="ADAL" clId="{0974B046-9529-4F0C-A0E9-F278C9424DDA}" dt="2019-11-10T09:09:30.008" v="71"/>
          <ac:spMkLst>
            <pc:docMk/>
            <pc:sldMk cId="1288062738" sldId="256"/>
            <ac:spMk id="1046" creationId="{CFDF506A-FD4E-4BBC-A10A-DEB94F9BAA5F}"/>
          </ac:spMkLst>
        </pc:spChg>
        <pc:spChg chg="add del">
          <ac:chgData name="Nir Benjano" userId="c4ff9948-6076-4f9d-b72d-8b6a0174e960" providerId="ADAL" clId="{0974B046-9529-4F0C-A0E9-F278C9424DDA}" dt="2019-11-10T09:09:30.008" v="71"/>
          <ac:spMkLst>
            <pc:docMk/>
            <pc:sldMk cId="1288062738" sldId="256"/>
            <ac:spMk id="1047" creationId="{3571FB1B-4FFC-43D6-8121-390B3A44E835}"/>
          </ac:spMkLst>
        </pc:spChg>
        <pc:spChg chg="add del">
          <ac:chgData name="Nir Benjano" userId="c4ff9948-6076-4f9d-b72d-8b6a0174e960" providerId="ADAL" clId="{0974B046-9529-4F0C-A0E9-F278C9424DDA}" dt="2019-11-10T09:18:00.740" v="86"/>
          <ac:spMkLst>
            <pc:docMk/>
            <pc:sldMk cId="1288062738" sldId="256"/>
            <ac:spMk id="1048" creationId="{A4322390-8B58-46BE-88EB-D9FD30C08743}"/>
          </ac:spMkLst>
        </pc:spChg>
        <pc:spChg chg="add del">
          <ac:chgData name="Nir Benjano" userId="c4ff9948-6076-4f9d-b72d-8b6a0174e960" providerId="ADAL" clId="{0974B046-9529-4F0C-A0E9-F278C9424DDA}" dt="2019-11-10T09:18:00.740" v="86"/>
          <ac:spMkLst>
            <pc:docMk/>
            <pc:sldMk cId="1288062738" sldId="256"/>
            <ac:spMk id="1049" creationId="{C885E190-58DD-42DD-A4A8-401E15C92A52}"/>
          </ac:spMkLst>
        </pc:spChg>
        <pc:spChg chg="add del">
          <ac:chgData name="Nir Benjano" userId="c4ff9948-6076-4f9d-b72d-8b6a0174e960" providerId="ADAL" clId="{0974B046-9529-4F0C-A0E9-F278C9424DDA}" dt="2019-11-10T09:20:07.087" v="90" actId="26606"/>
          <ac:spMkLst>
            <pc:docMk/>
            <pc:sldMk cId="1288062738" sldId="256"/>
            <ac:spMk id="1050" creationId="{1DB7C82F-AB7E-4F0C-B829-FA1B9C415180}"/>
          </ac:spMkLst>
        </pc:spChg>
        <pc:picChg chg="add del">
          <ac:chgData name="Nir Benjano" userId="c4ff9948-6076-4f9d-b72d-8b6a0174e960" providerId="ADAL" clId="{0974B046-9529-4F0C-A0E9-F278C9424DDA}" dt="2019-11-10T09:06:50.335" v="50" actId="478"/>
          <ac:picMkLst>
            <pc:docMk/>
            <pc:sldMk cId="1288062738" sldId="256"/>
            <ac:picMk id="4" creationId="{DCF33781-5C7F-4498-BCED-40F94713B896}"/>
          </ac:picMkLst>
        </pc:picChg>
        <pc:picChg chg="add del mod">
          <ac:chgData name="Nir Benjano" userId="c4ff9948-6076-4f9d-b72d-8b6a0174e960" providerId="ADAL" clId="{0974B046-9529-4F0C-A0E9-F278C9424DDA}" dt="2019-11-10T09:06:49.037" v="49" actId="478"/>
          <ac:picMkLst>
            <pc:docMk/>
            <pc:sldMk cId="1288062738" sldId="256"/>
            <ac:picMk id="6" creationId="{047D63C2-09A5-481E-B9A0-201D432DBF0C}"/>
          </ac:picMkLst>
        </pc:picChg>
        <pc:picChg chg="add del mod">
          <ac:chgData name="Nir Benjano" userId="c4ff9948-6076-4f9d-b72d-8b6a0174e960" providerId="ADAL" clId="{0974B046-9529-4F0C-A0E9-F278C9424DDA}" dt="2019-11-10T09:17:47.681" v="83" actId="478"/>
          <ac:picMkLst>
            <pc:docMk/>
            <pc:sldMk cId="1288062738" sldId="256"/>
            <ac:picMk id="9" creationId="{F1F9EC11-8659-4DED-B9B7-C9CCCD6B1751}"/>
          </ac:picMkLst>
        </pc:picChg>
        <pc:picChg chg="add del">
          <ac:chgData name="Nir Benjano" userId="c4ff9948-6076-4f9d-b72d-8b6a0174e960" providerId="ADAL" clId="{0974B046-9529-4F0C-A0E9-F278C9424DDA}" dt="2019-11-10T09:07:57.818" v="57" actId="26606"/>
          <ac:picMkLst>
            <pc:docMk/>
            <pc:sldMk cId="1288062738" sldId="256"/>
            <ac:picMk id="79" creationId="{7F487851-BFAF-46D8-A1ED-50CAD6E46F59}"/>
          </ac:picMkLst>
        </pc:picChg>
        <pc:picChg chg="add del mod">
          <ac:chgData name="Nir Benjano" userId="c4ff9948-6076-4f9d-b72d-8b6a0174e960" providerId="ADAL" clId="{0974B046-9529-4F0C-A0E9-F278C9424DDA}" dt="2019-11-10T09:06:36.628" v="44" actId="478"/>
          <ac:picMkLst>
            <pc:docMk/>
            <pc:sldMk cId="1288062738" sldId="256"/>
            <ac:picMk id="1026" creationId="{1017B6CB-CBAF-44E2-AF92-8040DF35B63C}"/>
          </ac:picMkLst>
        </pc:picChg>
        <pc:picChg chg="add del">
          <ac:chgData name="Nir Benjano" userId="c4ff9948-6076-4f9d-b72d-8b6a0174e960" providerId="ADAL" clId="{0974B046-9529-4F0C-A0E9-F278C9424DDA}" dt="2019-11-10T09:08:01.864" v="64" actId="26606"/>
          <ac:picMkLst>
            <pc:docMk/>
            <pc:sldMk cId="1288062738" sldId="256"/>
            <ac:picMk id="1029" creationId="{7F487851-BFAF-46D8-A1ED-50CAD6E46F59}"/>
          </ac:picMkLst>
        </pc:picChg>
        <pc:picChg chg="add del mod ord">
          <ac:chgData name="Nir Benjano" userId="c4ff9948-6076-4f9d-b72d-8b6a0174e960" providerId="ADAL" clId="{0974B046-9529-4F0C-A0E9-F278C9424DDA}" dt="2019-11-10T09:25:43.667" v="189" actId="478"/>
          <ac:picMkLst>
            <pc:docMk/>
            <pc:sldMk cId="1288062738" sldId="256"/>
            <ac:picMk id="1032" creationId="{13E8F758-B691-4223-B77F-0EDFF4C6FB0C}"/>
          </ac:picMkLst>
        </pc:picChg>
        <pc:picChg chg="add del">
          <ac:chgData name="Nir Benjano" userId="c4ff9948-6076-4f9d-b72d-8b6a0174e960" providerId="ADAL" clId="{0974B046-9529-4F0C-A0E9-F278C9424DDA}" dt="2019-11-10T09:07:59.125" v="59" actId="26606"/>
          <ac:picMkLst>
            <pc:docMk/>
            <pc:sldMk cId="1288062738" sldId="256"/>
            <ac:picMk id="1035" creationId="{40676238-7F95-4EEB-836A-7D23927873AD}"/>
          </ac:picMkLst>
        </pc:picChg>
        <pc:picChg chg="add del">
          <ac:chgData name="Nir Benjano" userId="c4ff9948-6076-4f9d-b72d-8b6a0174e960" providerId="ADAL" clId="{0974B046-9529-4F0C-A0E9-F278C9424DDA}" dt="2019-11-10T09:08:01.833" v="63" actId="26606"/>
          <ac:picMkLst>
            <pc:docMk/>
            <pc:sldMk cId="1288062738" sldId="256"/>
            <ac:picMk id="1040" creationId="{7CBAE1BD-B8E4-4029-8AA2-C77E4FED9864}"/>
          </ac:picMkLst>
        </pc:picChg>
        <pc:picChg chg="add del">
          <ac:chgData name="Nir Benjano" userId="c4ff9948-6076-4f9d-b72d-8b6a0174e960" providerId="ADAL" clId="{0974B046-9529-4F0C-A0E9-F278C9424DDA}" dt="2019-11-10T09:09:13.151" v="66"/>
          <ac:picMkLst>
            <pc:docMk/>
            <pc:sldMk cId="1288062738" sldId="256"/>
            <ac:picMk id="1045" creationId="{C51881DD-AD85-41BE-8A49-C2FB45800E10}"/>
          </ac:picMkLst>
        </pc:picChg>
        <pc:cxnChg chg="add del">
          <ac:chgData name="Nir Benjano" userId="c4ff9948-6076-4f9d-b72d-8b6a0174e960" providerId="ADAL" clId="{0974B046-9529-4F0C-A0E9-F278C9424DDA}" dt="2019-11-10T09:26:20.653" v="204" actId="26606"/>
          <ac:cxnSpMkLst>
            <pc:docMk/>
            <pc:sldMk cId="1288062738" sldId="256"/>
            <ac:cxnSpMk id="11" creationId="{45000665-DFC7-417E-8FD7-516A0F15C975}"/>
          </ac:cxnSpMkLst>
        </pc:cxnChg>
        <pc:cxnChg chg="add del">
          <ac:chgData name="Nir Benjano" userId="c4ff9948-6076-4f9d-b72d-8b6a0174e960" providerId="ADAL" clId="{0974B046-9529-4F0C-A0E9-F278C9424DDA}" dt="2019-11-10T09:09:13.151" v="66"/>
          <ac:cxnSpMkLst>
            <pc:docMk/>
            <pc:sldMk cId="1288062738" sldId="256"/>
            <ac:cxnSpMk id="83" creationId="{9AD20FE8-ED02-4CDE-83B1-A1436305C3DC}"/>
          </ac:cxnSpMkLst>
        </pc:cxnChg>
        <pc:cxnChg chg="add del">
          <ac:chgData name="Nir Benjano" userId="c4ff9948-6076-4f9d-b72d-8b6a0174e960" providerId="ADAL" clId="{0974B046-9529-4F0C-A0E9-F278C9424DDA}" dt="2019-11-10T09:25:39.714" v="187" actId="26606"/>
          <ac:cxnSpMkLst>
            <pc:docMk/>
            <pc:sldMk cId="1288062738" sldId="256"/>
            <ac:cxnSpMk id="143" creationId="{38FB9660-F42F-4313-BBC4-47C007FE484C}"/>
          </ac:cxnSpMkLst>
        </pc:cxnChg>
      </pc:sldChg>
      <pc:sldChg chg="addSp delSp modSp add mod setBg setClrOvrMap">
        <pc:chgData name="Nir Benjano" userId="c4ff9948-6076-4f9d-b72d-8b6a0174e960" providerId="ADAL" clId="{0974B046-9529-4F0C-A0E9-F278C9424DDA}" dt="2019-11-10T09:26:14.925" v="203" actId="26606"/>
        <pc:sldMkLst>
          <pc:docMk/>
          <pc:sldMk cId="2055277544" sldId="257"/>
        </pc:sldMkLst>
        <pc:spChg chg="mod">
          <ac:chgData name="Nir Benjano" userId="c4ff9948-6076-4f9d-b72d-8b6a0174e960" providerId="ADAL" clId="{0974B046-9529-4F0C-A0E9-F278C9424DDA}" dt="2019-11-10T09:26:14.925" v="203" actId="26606"/>
          <ac:spMkLst>
            <pc:docMk/>
            <pc:sldMk cId="2055277544" sldId="257"/>
            <ac:spMk id="2" creationId="{2E8DD151-7F9F-4541-B03E-CCA7A88D8CA5}"/>
          </ac:spMkLst>
        </pc:spChg>
        <pc:spChg chg="mod">
          <ac:chgData name="Nir Benjano" userId="c4ff9948-6076-4f9d-b72d-8b6a0174e960" providerId="ADAL" clId="{0974B046-9529-4F0C-A0E9-F278C9424DDA}" dt="2019-11-10T09:26:14.925" v="203" actId="26606"/>
          <ac:spMkLst>
            <pc:docMk/>
            <pc:sldMk cId="2055277544" sldId="257"/>
            <ac:spMk id="3" creationId="{3F4A7A0F-1380-4196-968D-20A403D6C82B}"/>
          </ac:spMkLst>
        </pc:spChg>
        <pc:spChg chg="add del">
          <ac:chgData name="Nir Benjano" userId="c4ff9948-6076-4f9d-b72d-8b6a0174e960" providerId="ADAL" clId="{0974B046-9529-4F0C-A0E9-F278C9424DDA}" dt="2019-11-10T09:26:03.799" v="201" actId="26606"/>
          <ac:spMkLst>
            <pc:docMk/>
            <pc:sldMk cId="2055277544" sldId="257"/>
            <ac:spMk id="5" creationId="{8D70B121-56F4-4848-B38B-182089D909FA}"/>
          </ac:spMkLst>
        </pc:spChg>
        <pc:spChg chg="add del">
          <ac:chgData name="Nir Benjano" userId="c4ff9948-6076-4f9d-b72d-8b6a0174e960" providerId="ADAL" clId="{0974B046-9529-4F0C-A0E9-F278C9424DDA}" dt="2019-11-10T08:58:28.633" v="36" actId="26606"/>
          <ac:spMkLst>
            <pc:docMk/>
            <pc:sldMk cId="2055277544" sldId="257"/>
            <ac:spMk id="8" creationId="{4351DFE5-F63D-4BE0-BDA9-E3EB88F01AA5}"/>
          </ac:spMkLst>
        </pc:spChg>
        <pc:spChg chg="add del">
          <ac:chgData name="Nir Benjano" userId="c4ff9948-6076-4f9d-b72d-8b6a0174e960" providerId="ADAL" clId="{0974B046-9529-4F0C-A0E9-F278C9424DDA}" dt="2019-11-10T09:26:14.925" v="203" actId="26606"/>
          <ac:spMkLst>
            <pc:docMk/>
            <pc:sldMk cId="2055277544" sldId="257"/>
            <ac:spMk id="11" creationId="{48A740BC-A0AA-45E0-B899-2AE9C6FE11CA}"/>
          </ac:spMkLst>
        </pc:spChg>
        <pc:spChg chg="add">
          <ac:chgData name="Nir Benjano" userId="c4ff9948-6076-4f9d-b72d-8b6a0174e960" providerId="ADAL" clId="{0974B046-9529-4F0C-A0E9-F278C9424DDA}" dt="2019-11-10T09:26:14.925" v="203" actId="26606"/>
          <ac:spMkLst>
            <pc:docMk/>
            <pc:sldMk cId="2055277544" sldId="257"/>
            <ac:spMk id="18" creationId="{8D70B121-56F4-4848-B38B-182089D909FA}"/>
          </ac:spMkLst>
        </pc:spChg>
        <pc:picChg chg="add del">
          <ac:chgData name="Nir Benjano" userId="c4ff9948-6076-4f9d-b72d-8b6a0174e960" providerId="ADAL" clId="{0974B046-9529-4F0C-A0E9-F278C9424DDA}" dt="2019-11-10T08:58:28.633" v="36" actId="26606"/>
          <ac:picMkLst>
            <pc:docMk/>
            <pc:sldMk cId="2055277544" sldId="257"/>
            <ac:picMk id="10" creationId="{3AA16612-ACD2-4A16-8F2B-4514FD6BF28F}"/>
          </ac:picMkLst>
        </pc:picChg>
        <pc:cxnChg chg="add del">
          <ac:chgData name="Nir Benjano" userId="c4ff9948-6076-4f9d-b72d-8b6a0174e960" providerId="ADAL" clId="{0974B046-9529-4F0C-A0E9-F278C9424DDA}" dt="2019-11-10T09:26:03.799" v="201" actId="26606"/>
          <ac:cxnSpMkLst>
            <pc:docMk/>
            <pc:sldMk cId="2055277544" sldId="257"/>
            <ac:cxnSpMk id="6" creationId="{2D72A2C9-F3CA-4216-8BAD-FA4C970C3C4E}"/>
          </ac:cxnSpMkLst>
        </pc:cxnChg>
        <pc:cxnChg chg="add del">
          <ac:chgData name="Nir Benjano" userId="c4ff9948-6076-4f9d-b72d-8b6a0174e960" providerId="ADAL" clId="{0974B046-9529-4F0C-A0E9-F278C9424DDA}" dt="2019-11-10T09:26:14.925" v="203" actId="26606"/>
          <ac:cxnSpMkLst>
            <pc:docMk/>
            <pc:sldMk cId="2055277544" sldId="257"/>
            <ac:cxnSpMk id="13" creationId="{B874EF51-C858-4BB9-97C3-D17755787127}"/>
          </ac:cxnSpMkLst>
        </pc:cxnChg>
        <pc:cxnChg chg="add">
          <ac:chgData name="Nir Benjano" userId="c4ff9948-6076-4f9d-b72d-8b6a0174e960" providerId="ADAL" clId="{0974B046-9529-4F0C-A0E9-F278C9424DDA}" dt="2019-11-10T09:26:14.925" v="203" actId="26606"/>
          <ac:cxnSpMkLst>
            <pc:docMk/>
            <pc:sldMk cId="2055277544" sldId="257"/>
            <ac:cxnSpMk id="20" creationId="{2D72A2C9-F3CA-4216-8BAD-FA4C970C3C4E}"/>
          </ac:cxnSpMkLst>
        </pc:cxnChg>
      </pc:sldChg>
      <pc:sldChg chg="addSp delSp modSp add mod setBg">
        <pc:chgData name="Nir Benjano" userId="c4ff9948-6076-4f9d-b72d-8b6a0174e960" providerId="ADAL" clId="{0974B046-9529-4F0C-A0E9-F278C9424DDA}" dt="2019-11-10T11:41:46.579" v="955" actId="113"/>
        <pc:sldMkLst>
          <pc:docMk/>
          <pc:sldMk cId="838697903" sldId="258"/>
        </pc:sldMkLst>
        <pc:spChg chg="mod">
          <ac:chgData name="Nir Benjano" userId="c4ff9948-6076-4f9d-b72d-8b6a0174e960" providerId="ADAL" clId="{0974B046-9529-4F0C-A0E9-F278C9424DDA}" dt="2019-11-10T09:54:26.605" v="316" actId="26606"/>
          <ac:spMkLst>
            <pc:docMk/>
            <pc:sldMk cId="838697903" sldId="258"/>
            <ac:spMk id="2" creationId="{3691D1DB-07A6-437F-852D-288D42F1D40F}"/>
          </ac:spMkLst>
        </pc:spChg>
        <pc:spChg chg="mod">
          <ac:chgData name="Nir Benjano" userId="c4ff9948-6076-4f9d-b72d-8b6a0174e960" providerId="ADAL" clId="{0974B046-9529-4F0C-A0E9-F278C9424DDA}" dt="2019-11-10T11:41:46.579" v="955" actId="113"/>
          <ac:spMkLst>
            <pc:docMk/>
            <pc:sldMk cId="838697903" sldId="258"/>
            <ac:spMk id="3" creationId="{957CCB8D-B886-40FE-9B1C-F6B2E56EFF68}"/>
          </ac:spMkLst>
        </pc:spChg>
        <pc:spChg chg="add del">
          <ac:chgData name="Nir Benjano" userId="c4ff9948-6076-4f9d-b72d-8b6a0174e960" providerId="ADAL" clId="{0974B046-9529-4F0C-A0E9-F278C9424DDA}" dt="2019-11-10T09:54:26.592" v="315" actId="26606"/>
          <ac:spMkLst>
            <pc:docMk/>
            <pc:sldMk cId="838697903" sldId="258"/>
            <ac:spMk id="14" creationId="{AFA67CD3-AB4E-4A7A-BEB8-53C445D8C44E}"/>
          </ac:spMkLst>
        </pc:spChg>
        <pc:spChg chg="add del">
          <ac:chgData name="Nir Benjano" userId="c4ff9948-6076-4f9d-b72d-8b6a0174e960" providerId="ADAL" clId="{0974B046-9529-4F0C-A0E9-F278C9424DDA}" dt="2019-11-10T09:54:26.592" v="315" actId="26606"/>
          <ac:spMkLst>
            <pc:docMk/>
            <pc:sldMk cId="838697903" sldId="258"/>
            <ac:spMk id="18" creationId="{339C8D78-A644-462F-B674-F440635E5353}"/>
          </ac:spMkLst>
        </pc:spChg>
        <pc:picChg chg="add del mod">
          <ac:chgData name="Nir Benjano" userId="c4ff9948-6076-4f9d-b72d-8b6a0174e960" providerId="ADAL" clId="{0974B046-9529-4F0C-A0E9-F278C9424DDA}" dt="2019-11-10T09:54:26.605" v="316" actId="26606"/>
          <ac:picMkLst>
            <pc:docMk/>
            <pc:sldMk cId="838697903" sldId="258"/>
            <ac:picMk id="7" creationId="{C6E4B081-529B-40BC-ABF9-C1A46689047E}"/>
          </ac:picMkLst>
        </pc:picChg>
        <pc:picChg chg="add del">
          <ac:chgData name="Nir Benjano" userId="c4ff9948-6076-4f9d-b72d-8b6a0174e960" providerId="ADAL" clId="{0974B046-9529-4F0C-A0E9-F278C9424DDA}" dt="2019-11-10T09:54:26.605" v="316" actId="26606"/>
          <ac:picMkLst>
            <pc:docMk/>
            <pc:sldMk cId="838697903" sldId="258"/>
            <ac:picMk id="9" creationId="{ABBF0BC3-1215-4204-8D62-A62546C6EF74}"/>
          </ac:picMkLst>
        </pc:picChg>
        <pc:picChg chg="add del">
          <ac:chgData name="Nir Benjano" userId="c4ff9948-6076-4f9d-b72d-8b6a0174e960" providerId="ADAL" clId="{0974B046-9529-4F0C-A0E9-F278C9424DDA}" dt="2019-11-10T09:54:26.592" v="315" actId="26606"/>
          <ac:picMkLst>
            <pc:docMk/>
            <pc:sldMk cId="838697903" sldId="258"/>
            <ac:picMk id="16" creationId="{07CF545F-9C2E-4446-97CD-AD92990C2B68}"/>
          </ac:picMkLst>
        </pc:picChg>
        <pc:cxnChg chg="add">
          <ac:chgData name="Nir Benjano" userId="c4ff9948-6076-4f9d-b72d-8b6a0174e960" providerId="ADAL" clId="{0974B046-9529-4F0C-A0E9-F278C9424DDA}" dt="2019-11-10T09:54:26.605" v="316" actId="26606"/>
          <ac:cxnSpMkLst>
            <pc:docMk/>
            <pc:sldMk cId="838697903" sldId="258"/>
            <ac:cxnSpMk id="20" creationId="{39B7FDC9-F0CE-43A7-9F2A-83DD09DC3453}"/>
          </ac:cxnSpMkLst>
        </pc:cxnChg>
      </pc:sldChg>
      <pc:sldChg chg="addSp delSp modSp add mod setBg">
        <pc:chgData name="Nir Benjano" userId="c4ff9948-6076-4f9d-b72d-8b6a0174e960" providerId="ADAL" clId="{0974B046-9529-4F0C-A0E9-F278C9424DDA}" dt="2019-11-10T09:58:15.250" v="794" actId="26606"/>
        <pc:sldMkLst>
          <pc:docMk/>
          <pc:sldMk cId="4205833085" sldId="259"/>
        </pc:sldMkLst>
        <pc:spChg chg="mod">
          <ac:chgData name="Nir Benjano" userId="c4ff9948-6076-4f9d-b72d-8b6a0174e960" providerId="ADAL" clId="{0974B046-9529-4F0C-A0E9-F278C9424DDA}" dt="2019-11-10T09:58:15.250" v="794" actId="26606"/>
          <ac:spMkLst>
            <pc:docMk/>
            <pc:sldMk cId="4205833085" sldId="259"/>
            <ac:spMk id="2" creationId="{93EBD246-BA3B-432A-BAAD-681F16A76586}"/>
          </ac:spMkLst>
        </pc:spChg>
        <pc:spChg chg="mod">
          <ac:chgData name="Nir Benjano" userId="c4ff9948-6076-4f9d-b72d-8b6a0174e960" providerId="ADAL" clId="{0974B046-9529-4F0C-A0E9-F278C9424DDA}" dt="2019-11-10T09:58:15.250" v="794" actId="26606"/>
          <ac:spMkLst>
            <pc:docMk/>
            <pc:sldMk cId="4205833085" sldId="259"/>
            <ac:spMk id="3" creationId="{BF23EB2D-4117-491E-B2B2-148CC73B16B7}"/>
          </ac:spMkLst>
        </pc:spChg>
        <pc:spChg chg="add del">
          <ac:chgData name="Nir Benjano" userId="c4ff9948-6076-4f9d-b72d-8b6a0174e960" providerId="ADAL" clId="{0974B046-9529-4F0C-A0E9-F278C9424DDA}" dt="2019-11-10T09:58:07.595" v="792" actId="26606"/>
          <ac:spMkLst>
            <pc:docMk/>
            <pc:sldMk cId="4205833085" sldId="259"/>
            <ac:spMk id="8" creationId="{8D70B121-56F4-4848-B38B-182089D909FA}"/>
          </ac:spMkLst>
        </pc:spChg>
        <pc:spChg chg="add del">
          <ac:chgData name="Nir Benjano" userId="c4ff9948-6076-4f9d-b72d-8b6a0174e960" providerId="ADAL" clId="{0974B046-9529-4F0C-A0E9-F278C9424DDA}" dt="2019-11-10T09:58:15.250" v="794" actId="26606"/>
          <ac:spMkLst>
            <pc:docMk/>
            <pc:sldMk cId="4205833085" sldId="259"/>
            <ac:spMk id="12" creationId="{E89ACC69-ADF2-492B-84C5-EA2CC16071F3}"/>
          </ac:spMkLst>
        </pc:spChg>
        <pc:cxnChg chg="add del">
          <ac:chgData name="Nir Benjano" userId="c4ff9948-6076-4f9d-b72d-8b6a0174e960" providerId="ADAL" clId="{0974B046-9529-4F0C-A0E9-F278C9424DDA}" dt="2019-11-10T09:58:07.595" v="792" actId="26606"/>
          <ac:cxnSpMkLst>
            <pc:docMk/>
            <pc:sldMk cId="4205833085" sldId="259"/>
            <ac:cxnSpMk id="10" creationId="{2D72A2C9-F3CA-4216-8BAD-FA4C970C3C4E}"/>
          </ac:cxnSpMkLst>
        </pc:cxnChg>
        <pc:cxnChg chg="add del">
          <ac:chgData name="Nir Benjano" userId="c4ff9948-6076-4f9d-b72d-8b6a0174e960" providerId="ADAL" clId="{0974B046-9529-4F0C-A0E9-F278C9424DDA}" dt="2019-11-10T09:58:15.250" v="794" actId="26606"/>
          <ac:cxnSpMkLst>
            <pc:docMk/>
            <pc:sldMk cId="4205833085" sldId="259"/>
            <ac:cxnSpMk id="13" creationId="{F2AE495E-2AAF-4BC1-87A5-331009D82896}"/>
          </ac:cxnSpMkLst>
        </pc:cxnChg>
      </pc:sldChg>
      <pc:sldChg chg="addSp delSp modSp add mod ord setBg modClrScheme setClrOvrMap delDesignElem chgLayout">
        <pc:chgData name="Nir Benjano" userId="c4ff9948-6076-4f9d-b72d-8b6a0174e960" providerId="ADAL" clId="{0974B046-9529-4F0C-A0E9-F278C9424DDA}" dt="2019-11-10T11:51:52.573" v="1550" actId="20577"/>
        <pc:sldMkLst>
          <pc:docMk/>
          <pc:sldMk cId="2602038320" sldId="260"/>
        </pc:sldMkLst>
        <pc:spChg chg="del mod ord">
          <ac:chgData name="Nir Benjano" userId="c4ff9948-6076-4f9d-b72d-8b6a0174e960" providerId="ADAL" clId="{0974B046-9529-4F0C-A0E9-F278C9424DDA}" dt="2019-11-10T09:58:56.009" v="796" actId="700"/>
          <ac:spMkLst>
            <pc:docMk/>
            <pc:sldMk cId="2602038320" sldId="260"/>
            <ac:spMk id="2" creationId="{CC85629E-9B0F-40E1-9917-AE40E39FED06}"/>
          </ac:spMkLst>
        </pc:spChg>
        <pc:spChg chg="del">
          <ac:chgData name="Nir Benjano" userId="c4ff9948-6076-4f9d-b72d-8b6a0174e960" providerId="ADAL" clId="{0974B046-9529-4F0C-A0E9-F278C9424DDA}" dt="2019-11-10T09:58:56.009" v="796" actId="700"/>
          <ac:spMkLst>
            <pc:docMk/>
            <pc:sldMk cId="2602038320" sldId="260"/>
            <ac:spMk id="3" creationId="{9ACEFAE0-D787-4EB9-9CCF-C8155431C201}"/>
          </ac:spMkLst>
        </pc:spChg>
        <pc:spChg chg="add mod ord">
          <ac:chgData name="Nir Benjano" userId="c4ff9948-6076-4f9d-b72d-8b6a0174e960" providerId="ADAL" clId="{0974B046-9529-4F0C-A0E9-F278C9424DDA}" dt="2019-11-10T11:51:34.814" v="1525" actId="20577"/>
          <ac:spMkLst>
            <pc:docMk/>
            <pc:sldMk cId="2602038320" sldId="260"/>
            <ac:spMk id="4" creationId="{7FB56011-9DAA-480A-A9D5-A4F473EBAAD6}"/>
          </ac:spMkLst>
        </pc:spChg>
        <pc:spChg chg="add mod ord">
          <ac:chgData name="Nir Benjano" userId="c4ff9948-6076-4f9d-b72d-8b6a0174e960" providerId="ADAL" clId="{0974B046-9529-4F0C-A0E9-F278C9424DDA}" dt="2019-11-10T11:51:52.573" v="1550" actId="20577"/>
          <ac:spMkLst>
            <pc:docMk/>
            <pc:sldMk cId="2602038320" sldId="260"/>
            <ac:spMk id="6" creationId="{FC4FB962-48B1-40E9-9F3C-774B9B7E8BB5}"/>
          </ac:spMkLst>
        </pc:spChg>
        <pc:spChg chg="add del">
          <ac:chgData name="Nir Benjano" userId="c4ff9948-6076-4f9d-b72d-8b6a0174e960" providerId="ADAL" clId="{0974B046-9529-4F0C-A0E9-F278C9424DDA}" dt="2019-11-10T09:59:29.642" v="831" actId="700"/>
          <ac:spMkLst>
            <pc:docMk/>
            <pc:sldMk cId="2602038320" sldId="260"/>
            <ac:spMk id="10" creationId="{6753252F-4873-4F63-801D-CC719279A7D5}"/>
          </ac:spMkLst>
        </pc:spChg>
        <pc:spChg chg="add del">
          <ac:chgData name="Nir Benjano" userId="c4ff9948-6076-4f9d-b72d-8b6a0174e960" providerId="ADAL" clId="{0974B046-9529-4F0C-A0E9-F278C9424DDA}" dt="2019-11-10T09:59:44.526" v="842" actId="26606"/>
          <ac:spMkLst>
            <pc:docMk/>
            <pc:sldMk cId="2602038320" sldId="260"/>
            <ac:spMk id="11" creationId="{823AC064-BC96-4F32-8AE1-B2FD38754823}"/>
          </ac:spMkLst>
        </pc:spChg>
        <pc:spChg chg="add del">
          <ac:chgData name="Nir Benjano" userId="c4ff9948-6076-4f9d-b72d-8b6a0174e960" providerId="ADAL" clId="{0974B046-9529-4F0C-A0E9-F278C9424DDA}" dt="2019-11-10T09:59:29.642" v="831" actId="700"/>
          <ac:spMkLst>
            <pc:docMk/>
            <pc:sldMk cId="2602038320" sldId="260"/>
            <ac:spMk id="12" creationId="{047C8CCB-F95D-4249-92DD-651249D3535A}"/>
          </ac:spMkLst>
        </pc:spChg>
        <pc:spChg chg="add del">
          <ac:chgData name="Nir Benjano" userId="c4ff9948-6076-4f9d-b72d-8b6a0174e960" providerId="ADAL" clId="{0974B046-9529-4F0C-A0E9-F278C9424DDA}" dt="2019-11-10T09:59:46.491" v="844" actId="26606"/>
          <ac:spMkLst>
            <pc:docMk/>
            <pc:sldMk cId="2602038320" sldId="260"/>
            <ac:spMk id="15" creationId="{87CC2527-562A-4F69-B487-4371E5B243E7}"/>
          </ac:spMkLst>
        </pc:spChg>
        <pc:spChg chg="add del">
          <ac:chgData name="Nir Benjano" userId="c4ff9948-6076-4f9d-b72d-8b6a0174e960" providerId="ADAL" clId="{0974B046-9529-4F0C-A0E9-F278C9424DDA}" dt="2019-11-10T09:59:49.841" v="846" actId="26606"/>
          <ac:spMkLst>
            <pc:docMk/>
            <pc:sldMk cId="2602038320" sldId="260"/>
            <ac:spMk id="18" creationId="{823AC064-BC96-4F32-8AE1-B2FD38754823}"/>
          </ac:spMkLst>
        </pc:spChg>
        <pc:spChg chg="add del">
          <ac:chgData name="Nir Benjano" userId="c4ff9948-6076-4f9d-b72d-8b6a0174e960" providerId="ADAL" clId="{0974B046-9529-4F0C-A0E9-F278C9424DDA}" dt="2019-11-10T09:59:53.599" v="848" actId="26606"/>
          <ac:spMkLst>
            <pc:docMk/>
            <pc:sldMk cId="2602038320" sldId="260"/>
            <ac:spMk id="21" creationId="{87CC2527-562A-4F69-B487-4371E5B243E7}"/>
          </ac:spMkLst>
        </pc:spChg>
        <pc:spChg chg="add del">
          <ac:chgData name="Nir Benjano" userId="c4ff9948-6076-4f9d-b72d-8b6a0174e960" providerId="ADAL" clId="{0974B046-9529-4F0C-A0E9-F278C9424DDA}" dt="2019-11-10T09:59:56.657" v="850" actId="26606"/>
          <ac:spMkLst>
            <pc:docMk/>
            <pc:sldMk cId="2602038320" sldId="260"/>
            <ac:spMk id="24" creationId="{1DB7C82F-AB7E-4F0C-B829-FA1B9C415180}"/>
          </ac:spMkLst>
        </pc:spChg>
        <pc:spChg chg="add del">
          <ac:chgData name="Nir Benjano" userId="c4ff9948-6076-4f9d-b72d-8b6a0174e960" providerId="ADAL" clId="{0974B046-9529-4F0C-A0E9-F278C9424DDA}" dt="2019-11-10T09:59:56.657" v="850" actId="26606"/>
          <ac:spMkLst>
            <pc:docMk/>
            <pc:sldMk cId="2602038320" sldId="260"/>
            <ac:spMk id="25" creationId="{F55FFF17-D3D5-4F58-BA56-54EA901CE038}"/>
          </ac:spMkLst>
        </pc:spChg>
        <pc:spChg chg="add del">
          <ac:chgData name="Nir Benjano" userId="c4ff9948-6076-4f9d-b72d-8b6a0174e960" providerId="ADAL" clId="{0974B046-9529-4F0C-A0E9-F278C9424DDA}" dt="2019-11-10T11:51:20.668" v="1470" actId="26606"/>
          <ac:spMkLst>
            <pc:docMk/>
            <pc:sldMk cId="2602038320" sldId="260"/>
            <ac:spMk id="27" creationId="{823AC064-BC96-4F32-8AE1-B2FD38754823}"/>
          </ac:spMkLst>
        </pc:spChg>
        <pc:spChg chg="add">
          <ac:chgData name="Nir Benjano" userId="c4ff9948-6076-4f9d-b72d-8b6a0174e960" providerId="ADAL" clId="{0974B046-9529-4F0C-A0E9-F278C9424DDA}" dt="2019-11-10T11:51:20.668" v="1470" actId="26606"/>
          <ac:spMkLst>
            <pc:docMk/>
            <pc:sldMk cId="2602038320" sldId="260"/>
            <ac:spMk id="30" creationId="{823AC064-BC96-4F32-8AE1-B2FD38754823}"/>
          </ac:spMkLst>
        </pc:spChg>
        <pc:spChg chg="add del">
          <ac:chgData name="Nir Benjano" userId="c4ff9948-6076-4f9d-b72d-8b6a0174e960" providerId="ADAL" clId="{0974B046-9529-4F0C-A0E9-F278C9424DDA}" dt="2019-11-10T10:00:43.970" v="936" actId="26606"/>
          <ac:spMkLst>
            <pc:docMk/>
            <pc:sldMk cId="2602038320" sldId="260"/>
            <ac:spMk id="33" creationId="{71B2258F-86CA-4D4D-8270-BC05FCDEBFB3}"/>
          </ac:spMkLst>
        </pc:spChg>
        <pc:picChg chg="add del mod ord">
          <ac:chgData name="Nir Benjano" userId="c4ff9948-6076-4f9d-b72d-8b6a0174e960" providerId="ADAL" clId="{0974B046-9529-4F0C-A0E9-F278C9424DDA}" dt="2019-11-10T11:51:17.654" v="1468" actId="478"/>
          <ac:picMkLst>
            <pc:docMk/>
            <pc:sldMk cId="2602038320" sldId="260"/>
            <ac:picMk id="5" creationId="{D349F0DD-7055-4996-8004-47DD7D2F51C9}"/>
          </ac:picMkLst>
        </pc:picChg>
        <pc:picChg chg="add mod">
          <ac:chgData name="Nir Benjano" userId="c4ff9948-6076-4f9d-b72d-8b6a0174e960" providerId="ADAL" clId="{0974B046-9529-4F0C-A0E9-F278C9424DDA}" dt="2019-11-10T11:51:20.668" v="1470" actId="26606"/>
          <ac:picMkLst>
            <pc:docMk/>
            <pc:sldMk cId="2602038320" sldId="260"/>
            <ac:picMk id="7" creationId="{68332CA9-E148-4EB1-9BBA-89C9F436E9D9}"/>
          </ac:picMkLst>
        </pc:picChg>
        <pc:cxnChg chg="add del">
          <ac:chgData name="Nir Benjano" userId="c4ff9948-6076-4f9d-b72d-8b6a0174e960" providerId="ADAL" clId="{0974B046-9529-4F0C-A0E9-F278C9424DDA}" dt="2019-11-10T09:59:44.526" v="842" actId="26606"/>
          <ac:cxnSpMkLst>
            <pc:docMk/>
            <pc:sldMk cId="2602038320" sldId="260"/>
            <ac:cxnSpMk id="13" creationId="{7E7C77BC-7138-40B1-A15B-20F57A494629}"/>
          </ac:cxnSpMkLst>
        </pc:cxnChg>
        <pc:cxnChg chg="add del">
          <ac:chgData name="Nir Benjano" userId="c4ff9948-6076-4f9d-b72d-8b6a0174e960" providerId="ADAL" clId="{0974B046-9529-4F0C-A0E9-F278C9424DDA}" dt="2019-11-10T09:59:46.491" v="844" actId="26606"/>
          <ac:cxnSpMkLst>
            <pc:docMk/>
            <pc:sldMk cId="2602038320" sldId="260"/>
            <ac:cxnSpMk id="16" creationId="{BCDAEC91-5BCE-4B55-9CC0-43EF94CB734B}"/>
          </ac:cxnSpMkLst>
        </pc:cxnChg>
        <pc:cxnChg chg="add del">
          <ac:chgData name="Nir Benjano" userId="c4ff9948-6076-4f9d-b72d-8b6a0174e960" providerId="ADAL" clId="{0974B046-9529-4F0C-A0E9-F278C9424DDA}" dt="2019-11-10T09:59:49.841" v="846" actId="26606"/>
          <ac:cxnSpMkLst>
            <pc:docMk/>
            <pc:sldMk cId="2602038320" sldId="260"/>
            <ac:cxnSpMk id="19" creationId="{7E7C77BC-7138-40B1-A15B-20F57A494629}"/>
          </ac:cxnSpMkLst>
        </pc:cxnChg>
        <pc:cxnChg chg="add del">
          <ac:chgData name="Nir Benjano" userId="c4ff9948-6076-4f9d-b72d-8b6a0174e960" providerId="ADAL" clId="{0974B046-9529-4F0C-A0E9-F278C9424DDA}" dt="2019-11-10T09:59:53.599" v="848" actId="26606"/>
          <ac:cxnSpMkLst>
            <pc:docMk/>
            <pc:sldMk cId="2602038320" sldId="260"/>
            <ac:cxnSpMk id="22" creationId="{BCDAEC91-5BCE-4B55-9CC0-43EF94CB734B}"/>
          </ac:cxnSpMkLst>
        </pc:cxnChg>
        <pc:cxnChg chg="add del">
          <ac:chgData name="Nir Benjano" userId="c4ff9948-6076-4f9d-b72d-8b6a0174e960" providerId="ADAL" clId="{0974B046-9529-4F0C-A0E9-F278C9424DDA}" dt="2019-11-10T11:51:20.668" v="1470" actId="26606"/>
          <ac:cxnSpMkLst>
            <pc:docMk/>
            <pc:sldMk cId="2602038320" sldId="260"/>
            <ac:cxnSpMk id="28" creationId="{7E7C77BC-7138-40B1-A15B-20F57A494629}"/>
          </ac:cxnSpMkLst>
        </pc:cxnChg>
        <pc:cxnChg chg="add">
          <ac:chgData name="Nir Benjano" userId="c4ff9948-6076-4f9d-b72d-8b6a0174e960" providerId="ADAL" clId="{0974B046-9529-4F0C-A0E9-F278C9424DDA}" dt="2019-11-10T11:51:20.668" v="1470" actId="26606"/>
          <ac:cxnSpMkLst>
            <pc:docMk/>
            <pc:sldMk cId="2602038320" sldId="260"/>
            <ac:cxnSpMk id="35" creationId="{7E7C77BC-7138-40B1-A15B-20F57A494629}"/>
          </ac:cxnSpMkLst>
        </pc:cxnChg>
      </pc:sldChg>
      <pc:sldChg chg="modSp add mod">
        <pc:chgData name="Nir Benjano" userId="c4ff9948-6076-4f9d-b72d-8b6a0174e960" providerId="ADAL" clId="{0974B046-9529-4F0C-A0E9-F278C9424DDA}" dt="2019-11-10T11:48:53.757" v="1356" actId="20577"/>
        <pc:sldMkLst>
          <pc:docMk/>
          <pc:sldMk cId="3088241062" sldId="261"/>
        </pc:sldMkLst>
        <pc:spChg chg="mod">
          <ac:chgData name="Nir Benjano" userId="c4ff9948-6076-4f9d-b72d-8b6a0174e960" providerId="ADAL" clId="{0974B046-9529-4F0C-A0E9-F278C9424DDA}" dt="2019-11-10T11:47:07.803" v="999" actId="20577"/>
          <ac:spMkLst>
            <pc:docMk/>
            <pc:sldMk cId="3088241062" sldId="261"/>
            <ac:spMk id="2" creationId="{A4C4342D-B87A-4F77-B7AF-A8A65CC73CF4}"/>
          </ac:spMkLst>
        </pc:spChg>
        <pc:spChg chg="mod">
          <ac:chgData name="Nir Benjano" userId="c4ff9948-6076-4f9d-b72d-8b6a0174e960" providerId="ADAL" clId="{0974B046-9529-4F0C-A0E9-F278C9424DDA}" dt="2019-11-10T11:48:53.757" v="1356" actId="20577"/>
          <ac:spMkLst>
            <pc:docMk/>
            <pc:sldMk cId="3088241062" sldId="261"/>
            <ac:spMk id="3" creationId="{3E96DA14-49BF-4D71-843A-D874D028D8AD}"/>
          </ac:spMkLst>
        </pc:spChg>
      </pc:sldChg>
      <pc:sldChg chg="addSp delSp modSp add mod setBg">
        <pc:chgData name="Nir Benjano" userId="c4ff9948-6076-4f9d-b72d-8b6a0174e960" providerId="ADAL" clId="{0974B046-9529-4F0C-A0E9-F278C9424DDA}" dt="2019-11-10T11:52:37.060" v="1552" actId="26606"/>
        <pc:sldMkLst>
          <pc:docMk/>
          <pc:sldMk cId="772998594" sldId="262"/>
        </pc:sldMkLst>
        <pc:spChg chg="mod">
          <ac:chgData name="Nir Benjano" userId="c4ff9948-6076-4f9d-b72d-8b6a0174e960" providerId="ADAL" clId="{0974B046-9529-4F0C-A0E9-F278C9424DDA}" dt="2019-11-10T11:52:37.060" v="1552" actId="26606"/>
          <ac:spMkLst>
            <pc:docMk/>
            <pc:sldMk cId="772998594" sldId="262"/>
            <ac:spMk id="2" creationId="{A4C4342D-B87A-4F77-B7AF-A8A65CC73CF4}"/>
          </ac:spMkLst>
        </pc:spChg>
        <pc:spChg chg="del mod">
          <ac:chgData name="Nir Benjano" userId="c4ff9948-6076-4f9d-b72d-8b6a0174e960" providerId="ADAL" clId="{0974B046-9529-4F0C-A0E9-F278C9424DDA}" dt="2019-11-10T11:49:04.406" v="1359"/>
          <ac:spMkLst>
            <pc:docMk/>
            <pc:sldMk cId="772998594" sldId="262"/>
            <ac:spMk id="3" creationId="{3E96DA14-49BF-4D71-843A-D874D028D8AD}"/>
          </ac:spMkLst>
        </pc:spChg>
        <pc:spChg chg="add del">
          <ac:chgData name="Nir Benjano" userId="c4ff9948-6076-4f9d-b72d-8b6a0174e960" providerId="ADAL" clId="{0974B046-9529-4F0C-A0E9-F278C9424DDA}" dt="2019-11-10T11:52:37.060" v="1552" actId="26606"/>
          <ac:spMkLst>
            <pc:docMk/>
            <pc:sldMk cId="772998594" sldId="262"/>
            <ac:spMk id="9" creationId="{823AC064-BC96-4F32-8AE1-B2FD38754823}"/>
          </ac:spMkLst>
        </pc:spChg>
        <pc:picChg chg="add mod">
          <ac:chgData name="Nir Benjano" userId="c4ff9948-6076-4f9d-b72d-8b6a0174e960" providerId="ADAL" clId="{0974B046-9529-4F0C-A0E9-F278C9424DDA}" dt="2019-11-10T11:52:37.060" v="1552" actId="26606"/>
          <ac:picMkLst>
            <pc:docMk/>
            <pc:sldMk cId="772998594" sldId="262"/>
            <ac:picMk id="4" creationId="{98543523-67C0-4813-9D22-999F162BE208}"/>
          </ac:picMkLst>
        </pc:picChg>
        <pc:picChg chg="add del">
          <ac:chgData name="Nir Benjano" userId="c4ff9948-6076-4f9d-b72d-8b6a0174e960" providerId="ADAL" clId="{0974B046-9529-4F0C-A0E9-F278C9424DDA}" dt="2019-11-10T11:50:29.404" v="1429"/>
          <ac:picMkLst>
            <pc:docMk/>
            <pc:sldMk cId="772998594" sldId="262"/>
            <ac:picMk id="5" creationId="{3E47B650-FCF3-4098-AB5C-C8E87B8DB15D}"/>
          </ac:picMkLst>
        </pc:picChg>
        <pc:cxnChg chg="add del">
          <ac:chgData name="Nir Benjano" userId="c4ff9948-6076-4f9d-b72d-8b6a0174e960" providerId="ADAL" clId="{0974B046-9529-4F0C-A0E9-F278C9424DDA}" dt="2019-11-10T11:52:37.060" v="1552" actId="26606"/>
          <ac:cxnSpMkLst>
            <pc:docMk/>
            <pc:sldMk cId="772998594" sldId="262"/>
            <ac:cxnSpMk id="11" creationId="{7E7C77BC-7138-40B1-A15B-20F57A494629}"/>
          </ac:cxnSpMkLst>
        </pc:cxnChg>
      </pc:sldChg>
      <pc:sldChg chg="addSp delSp modSp add del mod modClrScheme chgLayout">
        <pc:chgData name="Nir Benjano" userId="c4ff9948-6076-4f9d-b72d-8b6a0174e960" providerId="ADAL" clId="{0974B046-9529-4F0C-A0E9-F278C9424DDA}" dt="2019-11-10T11:51:15.601" v="1467" actId="47"/>
        <pc:sldMkLst>
          <pc:docMk/>
          <pc:sldMk cId="3525285395" sldId="263"/>
        </pc:sldMkLst>
        <pc:spChg chg="mod ord">
          <ac:chgData name="Nir Benjano" userId="c4ff9948-6076-4f9d-b72d-8b6a0174e960" providerId="ADAL" clId="{0974B046-9529-4F0C-A0E9-F278C9424DDA}" dt="2019-11-10T11:51:09.435" v="1463" actId="700"/>
          <ac:spMkLst>
            <pc:docMk/>
            <pc:sldMk cId="3525285395" sldId="263"/>
            <ac:spMk id="2" creationId="{0EA4BECA-A238-4C56-8DD0-3AD1E13FBADF}"/>
          </ac:spMkLst>
        </pc:spChg>
        <pc:spChg chg="del">
          <ac:chgData name="Nir Benjano" userId="c4ff9948-6076-4f9d-b72d-8b6a0174e960" providerId="ADAL" clId="{0974B046-9529-4F0C-A0E9-F278C9424DDA}" dt="2019-11-10T11:50:45.302" v="1460"/>
          <ac:spMkLst>
            <pc:docMk/>
            <pc:sldMk cId="3525285395" sldId="263"/>
            <ac:spMk id="3" creationId="{84AD0074-7B53-40FF-968D-3AB75D8889EA}"/>
          </ac:spMkLst>
        </pc:spChg>
        <pc:spChg chg="add del mod ord">
          <ac:chgData name="Nir Benjano" userId="c4ff9948-6076-4f9d-b72d-8b6a0174e960" providerId="ADAL" clId="{0974B046-9529-4F0C-A0E9-F278C9424DDA}" dt="2019-11-10T11:51:04.786" v="1462" actId="700"/>
          <ac:spMkLst>
            <pc:docMk/>
            <pc:sldMk cId="3525285395" sldId="263"/>
            <ac:spMk id="5" creationId="{4F61F25F-76B3-40F6-BA13-4368DDE17F10}"/>
          </ac:spMkLst>
        </pc:spChg>
        <pc:spChg chg="add del mod ord">
          <ac:chgData name="Nir Benjano" userId="c4ff9948-6076-4f9d-b72d-8b6a0174e960" providerId="ADAL" clId="{0974B046-9529-4F0C-A0E9-F278C9424DDA}" dt="2019-11-10T11:51:09.435" v="1463" actId="700"/>
          <ac:spMkLst>
            <pc:docMk/>
            <pc:sldMk cId="3525285395" sldId="263"/>
            <ac:spMk id="6" creationId="{B7456D8B-7027-48FC-841D-99B73E234F4F}"/>
          </ac:spMkLst>
        </pc:spChg>
        <pc:spChg chg="add mod ord">
          <ac:chgData name="Nir Benjano" userId="c4ff9948-6076-4f9d-b72d-8b6a0174e960" providerId="ADAL" clId="{0974B046-9529-4F0C-A0E9-F278C9424DDA}" dt="2019-11-10T11:51:09.435" v="1463" actId="700"/>
          <ac:spMkLst>
            <pc:docMk/>
            <pc:sldMk cId="3525285395" sldId="263"/>
            <ac:spMk id="7" creationId="{874B0E64-EDB4-4C53-A93B-00BC9B016408}"/>
          </ac:spMkLst>
        </pc:spChg>
        <pc:picChg chg="add mod ord">
          <ac:chgData name="Nir Benjano" userId="c4ff9948-6076-4f9d-b72d-8b6a0174e960" providerId="ADAL" clId="{0974B046-9529-4F0C-A0E9-F278C9424DDA}" dt="2019-11-10T11:51:09.435" v="1463" actId="700"/>
          <ac:picMkLst>
            <pc:docMk/>
            <pc:sldMk cId="3525285395" sldId="263"/>
            <ac:picMk id="4" creationId="{04989AC5-289A-4AB8-9BB5-0CF6A618C573}"/>
          </ac:picMkLst>
        </pc:picChg>
      </pc:sldChg>
      <pc:sldChg chg="add">
        <pc:chgData name="Nir Benjano" userId="c4ff9948-6076-4f9d-b72d-8b6a0174e960" providerId="ADAL" clId="{0974B046-9529-4F0C-A0E9-F278C9424DDA}" dt="2019-11-10T11:51:11.829" v="1464"/>
        <pc:sldMkLst>
          <pc:docMk/>
          <pc:sldMk cId="673659828" sldId="264"/>
        </pc:sldMkLst>
      </pc:sldChg>
      <pc:sldChg chg="addSp delSp modSp add mod setBg modClrScheme setClrOvrMap chgLayout">
        <pc:chgData name="Nir Benjano" userId="c4ff9948-6076-4f9d-b72d-8b6a0174e960" providerId="ADAL" clId="{0974B046-9529-4F0C-A0E9-F278C9424DDA}" dt="2019-11-10T11:54:51.229" v="1626" actId="26606"/>
        <pc:sldMkLst>
          <pc:docMk/>
          <pc:sldMk cId="3939416497" sldId="265"/>
        </pc:sldMkLst>
        <pc:spChg chg="del mod ord">
          <ac:chgData name="Nir Benjano" userId="c4ff9948-6076-4f9d-b72d-8b6a0174e960" providerId="ADAL" clId="{0974B046-9529-4F0C-A0E9-F278C9424DDA}" dt="2019-11-10T11:53:53.070" v="1558" actId="700"/>
          <ac:spMkLst>
            <pc:docMk/>
            <pc:sldMk cId="3939416497" sldId="265"/>
            <ac:spMk id="2" creationId="{BAD93288-D5BE-4B71-B33E-BBE3337B4FC9}"/>
          </ac:spMkLst>
        </pc:spChg>
        <pc:spChg chg="del mod ord">
          <ac:chgData name="Nir Benjano" userId="c4ff9948-6076-4f9d-b72d-8b6a0174e960" providerId="ADAL" clId="{0974B046-9529-4F0C-A0E9-F278C9424DDA}" dt="2019-11-10T11:53:53.070" v="1558" actId="700"/>
          <ac:spMkLst>
            <pc:docMk/>
            <pc:sldMk cId="3939416497" sldId="265"/>
            <ac:spMk id="3" creationId="{9CE0D2C9-9FCD-4DAF-A210-3279FEDAB1E4}"/>
          </ac:spMkLst>
        </pc:spChg>
        <pc:spChg chg="add del mod ord">
          <ac:chgData name="Nir Benjano" userId="c4ff9948-6076-4f9d-b72d-8b6a0174e960" providerId="ADAL" clId="{0974B046-9529-4F0C-A0E9-F278C9424DDA}" dt="2019-11-10T11:53:56.589" v="1559" actId="700"/>
          <ac:spMkLst>
            <pc:docMk/>
            <pc:sldMk cId="3939416497" sldId="265"/>
            <ac:spMk id="4" creationId="{F7C2DEBD-855C-487F-A1B0-FD02CFE0717B}"/>
          </ac:spMkLst>
        </pc:spChg>
        <pc:spChg chg="add del mod ord">
          <ac:chgData name="Nir Benjano" userId="c4ff9948-6076-4f9d-b72d-8b6a0174e960" providerId="ADAL" clId="{0974B046-9529-4F0C-A0E9-F278C9424DDA}" dt="2019-11-10T11:53:56.589" v="1559" actId="700"/>
          <ac:spMkLst>
            <pc:docMk/>
            <pc:sldMk cId="3939416497" sldId="265"/>
            <ac:spMk id="5" creationId="{0016926F-2585-4B35-94FC-AA2596866AC9}"/>
          </ac:spMkLst>
        </pc:spChg>
        <pc:spChg chg="add mod ord">
          <ac:chgData name="Nir Benjano" userId="c4ff9948-6076-4f9d-b72d-8b6a0174e960" providerId="ADAL" clId="{0974B046-9529-4F0C-A0E9-F278C9424DDA}" dt="2019-11-10T11:54:51.209" v="1625" actId="26606"/>
          <ac:spMkLst>
            <pc:docMk/>
            <pc:sldMk cId="3939416497" sldId="265"/>
            <ac:spMk id="6" creationId="{8CCBC7E9-8283-43F0-BF44-1601F3509B7C}"/>
          </ac:spMkLst>
        </pc:spChg>
        <pc:spChg chg="add mod ord">
          <ac:chgData name="Nir Benjano" userId="c4ff9948-6076-4f9d-b72d-8b6a0174e960" providerId="ADAL" clId="{0974B046-9529-4F0C-A0E9-F278C9424DDA}" dt="2019-11-10T11:54:51.209" v="1625" actId="26606"/>
          <ac:spMkLst>
            <pc:docMk/>
            <pc:sldMk cId="3939416497" sldId="265"/>
            <ac:spMk id="7" creationId="{02F4C336-7F53-47C9-A7E0-7ECB5AEC5452}"/>
          </ac:spMkLst>
        </pc:spChg>
        <pc:spChg chg="add del">
          <ac:chgData name="Nir Benjano" userId="c4ff9948-6076-4f9d-b72d-8b6a0174e960" providerId="ADAL" clId="{0974B046-9529-4F0C-A0E9-F278C9424DDA}" dt="2019-11-10T11:54:32.241" v="1618" actId="26606"/>
          <ac:spMkLst>
            <pc:docMk/>
            <pc:sldMk cId="3939416497" sldId="265"/>
            <ac:spMk id="12" creationId="{559AE206-7EBA-4D33-8BC9-9D8158553F0E}"/>
          </ac:spMkLst>
        </pc:spChg>
        <pc:spChg chg="add del">
          <ac:chgData name="Nir Benjano" userId="c4ff9948-6076-4f9d-b72d-8b6a0174e960" providerId="ADAL" clId="{0974B046-9529-4F0C-A0E9-F278C9424DDA}" dt="2019-11-10T11:54:32.241" v="1618" actId="26606"/>
          <ac:spMkLst>
            <pc:docMk/>
            <pc:sldMk cId="3939416497" sldId="265"/>
            <ac:spMk id="14" creationId="{6437D937-A7F1-4011-92B4-328E5BE1B166}"/>
          </ac:spMkLst>
        </pc:spChg>
        <pc:spChg chg="add del">
          <ac:chgData name="Nir Benjano" userId="c4ff9948-6076-4f9d-b72d-8b6a0174e960" providerId="ADAL" clId="{0974B046-9529-4F0C-A0E9-F278C9424DDA}" dt="2019-11-10T11:54:32.241" v="1618" actId="26606"/>
          <ac:spMkLst>
            <pc:docMk/>
            <pc:sldMk cId="3939416497" sldId="265"/>
            <ac:spMk id="16" creationId="{B672F332-AF08-46C6-94F0-77684310D7B7}"/>
          </ac:spMkLst>
        </pc:spChg>
        <pc:spChg chg="add del">
          <ac:chgData name="Nir Benjano" userId="c4ff9948-6076-4f9d-b72d-8b6a0174e960" providerId="ADAL" clId="{0974B046-9529-4F0C-A0E9-F278C9424DDA}" dt="2019-11-10T11:54:35.286" v="1620" actId="26606"/>
          <ac:spMkLst>
            <pc:docMk/>
            <pc:sldMk cId="3939416497" sldId="265"/>
            <ac:spMk id="17" creationId="{053FB2EE-284F-4C87-AB3D-BBF87A9FAB97}"/>
          </ac:spMkLst>
        </pc:spChg>
        <pc:spChg chg="add del">
          <ac:chgData name="Nir Benjano" userId="c4ff9948-6076-4f9d-b72d-8b6a0174e960" providerId="ADAL" clId="{0974B046-9529-4F0C-A0E9-F278C9424DDA}" dt="2019-11-10T11:54:32.241" v="1618" actId="26606"/>
          <ac:spMkLst>
            <pc:docMk/>
            <pc:sldMk cId="3939416497" sldId="265"/>
            <ac:spMk id="18" creationId="{34244EF8-D73A-40E1-BE73-D46E6B4B04ED}"/>
          </ac:spMkLst>
        </pc:spChg>
        <pc:spChg chg="add del">
          <ac:chgData name="Nir Benjano" userId="c4ff9948-6076-4f9d-b72d-8b6a0174e960" providerId="ADAL" clId="{0974B046-9529-4F0C-A0E9-F278C9424DDA}" dt="2019-11-10T11:54:32.241" v="1618" actId="26606"/>
          <ac:spMkLst>
            <pc:docMk/>
            <pc:sldMk cId="3939416497" sldId="265"/>
            <ac:spMk id="20" creationId="{AB84D7E8-4ECB-42D7-ADBF-01689B0F24AE}"/>
          </ac:spMkLst>
        </pc:spChg>
        <pc:spChg chg="add del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27" creationId="{C66F2F30-5DC0-44A0-BFA6-E12F46ED16DA}"/>
          </ac:spMkLst>
        </pc:spChg>
        <pc:spChg chg="add del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28" creationId="{85872F57-7F42-4F97-8391-DDC8D0054C03}"/>
          </ac:spMkLst>
        </pc:spChg>
        <pc:spChg chg="add del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29" creationId="{04DC2037-48A0-4F22-B9D4-8EAEBC780AB4}"/>
          </ac:spMkLst>
        </pc:spChg>
        <pc:spChg chg="add del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30" creationId="{0006CBFD-ADA0-43D1-9332-9C34CA1C76ED}"/>
          </ac:spMkLst>
        </pc:spChg>
        <pc:spChg chg="add del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31" creationId="{2B931666-F28F-45F3-A074-66D2272D580B}"/>
          </ac:spMkLst>
        </pc:spChg>
        <pc:spChg chg="add del">
          <ac:chgData name="Nir Benjano" userId="c4ff9948-6076-4f9d-b72d-8b6a0174e960" providerId="ADAL" clId="{0974B046-9529-4F0C-A0E9-F278C9424DDA}" dt="2019-11-10T11:54:48.198" v="1623" actId="26606"/>
          <ac:spMkLst>
            <pc:docMk/>
            <pc:sldMk cId="3939416497" sldId="265"/>
            <ac:spMk id="36" creationId="{2A8AA5BC-4F7A-4226-8F99-6D824B226A97}"/>
          </ac:spMkLst>
        </pc:spChg>
        <pc:spChg chg="add del">
          <ac:chgData name="Nir Benjano" userId="c4ff9948-6076-4f9d-b72d-8b6a0174e960" providerId="ADAL" clId="{0974B046-9529-4F0C-A0E9-F278C9424DDA}" dt="2019-11-10T11:54:48.198" v="1623" actId="26606"/>
          <ac:spMkLst>
            <pc:docMk/>
            <pc:sldMk cId="3939416497" sldId="265"/>
            <ac:spMk id="38" creationId="{3E5445C6-DD42-4979-86FF-03730E8C6DB0}"/>
          </ac:spMkLst>
        </pc:spChg>
        <pc:spChg chg="add del">
          <ac:chgData name="Nir Benjano" userId="c4ff9948-6076-4f9d-b72d-8b6a0174e960" providerId="ADAL" clId="{0974B046-9529-4F0C-A0E9-F278C9424DDA}" dt="2019-11-10T11:54:51.209" v="1625" actId="26606"/>
          <ac:spMkLst>
            <pc:docMk/>
            <pc:sldMk cId="3939416497" sldId="265"/>
            <ac:spMk id="42" creationId="{0AA8F84D-BF31-4985-9EAF-99870D11240C}"/>
          </ac:spMkLst>
        </pc:spChg>
        <pc:spChg chg="add del">
          <ac:chgData name="Nir Benjano" userId="c4ff9948-6076-4f9d-b72d-8b6a0174e960" providerId="ADAL" clId="{0974B046-9529-4F0C-A0E9-F278C9424DDA}" dt="2019-11-10T11:54:51.209" v="1625" actId="26606"/>
          <ac:spMkLst>
            <pc:docMk/>
            <pc:sldMk cId="3939416497" sldId="265"/>
            <ac:spMk id="44" creationId="{817B5381-FFCA-4325-8FBB-B1481666A08E}"/>
          </ac:spMkLst>
        </pc:spChg>
        <pc:spChg chg="add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46" creationId="{C66F2F30-5DC0-44A0-BFA6-E12F46ED16DA}"/>
          </ac:spMkLst>
        </pc:spChg>
        <pc:spChg chg="add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47" creationId="{85872F57-7F42-4F97-8391-DDC8D0054C03}"/>
          </ac:spMkLst>
        </pc:spChg>
        <pc:spChg chg="add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48" creationId="{04DC2037-48A0-4F22-B9D4-8EAEBC780AB4}"/>
          </ac:spMkLst>
        </pc:spChg>
        <pc:spChg chg="add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49" creationId="{0006CBFD-ADA0-43D1-9332-9C34CA1C76ED}"/>
          </ac:spMkLst>
        </pc:spChg>
        <pc:spChg chg="add">
          <ac:chgData name="Nir Benjano" userId="c4ff9948-6076-4f9d-b72d-8b6a0174e960" providerId="ADAL" clId="{0974B046-9529-4F0C-A0E9-F278C9424DDA}" dt="2019-11-10T11:54:51.229" v="1626" actId="26606"/>
          <ac:spMkLst>
            <pc:docMk/>
            <pc:sldMk cId="3939416497" sldId="265"/>
            <ac:spMk id="50" creationId="{2B931666-F28F-45F3-A074-66D2272D580B}"/>
          </ac:spMkLst>
        </pc:spChg>
        <pc:grpChg chg="add del">
          <ac:chgData name="Nir Benjano" userId="c4ff9948-6076-4f9d-b72d-8b6a0174e960" providerId="ADAL" clId="{0974B046-9529-4F0C-A0E9-F278C9424DDA}" dt="2019-11-10T11:54:35.286" v="1620" actId="26606"/>
          <ac:grpSpMkLst>
            <pc:docMk/>
            <pc:sldMk cId="3939416497" sldId="265"/>
            <ac:grpSpMk id="24" creationId="{D2C4BFA1-2075-4901-9E24-E41D1FDD51FD}"/>
          </ac:grpSpMkLst>
        </pc:grpChg>
        <pc:cxnChg chg="add del">
          <ac:chgData name="Nir Benjano" userId="c4ff9948-6076-4f9d-b72d-8b6a0174e960" providerId="ADAL" clId="{0974B046-9529-4F0C-A0E9-F278C9424DDA}" dt="2019-11-10T11:54:32.241" v="1618" actId="26606"/>
          <ac:cxnSpMkLst>
            <pc:docMk/>
            <pc:sldMk cId="3939416497" sldId="265"/>
            <ac:cxnSpMk id="22" creationId="{9E8E38ED-369A-44C2-B635-0BED0E48A6E8}"/>
          </ac:cxnSpMkLst>
        </pc:cxnChg>
        <pc:cxnChg chg="add del">
          <ac:chgData name="Nir Benjano" userId="c4ff9948-6076-4f9d-b72d-8b6a0174e960" providerId="ADAL" clId="{0974B046-9529-4F0C-A0E9-F278C9424DDA}" dt="2019-11-10T11:54:48.198" v="1623" actId="26606"/>
          <ac:cxnSpMkLst>
            <pc:docMk/>
            <pc:sldMk cId="3939416497" sldId="265"/>
            <ac:cxnSpMk id="40" creationId="{45000665-DFC7-417E-8FD7-516A0F15C975}"/>
          </ac:cxnSpMkLst>
        </pc:cxnChg>
        <pc:cxnChg chg="add del">
          <ac:chgData name="Nir Benjano" userId="c4ff9948-6076-4f9d-b72d-8b6a0174e960" providerId="ADAL" clId="{0974B046-9529-4F0C-A0E9-F278C9424DDA}" dt="2019-11-10T11:54:51.209" v="1625" actId="26606"/>
          <ac:cxnSpMkLst>
            <pc:docMk/>
            <pc:sldMk cId="3939416497" sldId="265"/>
            <ac:cxnSpMk id="43" creationId="{BCD0BBC1-A7D4-445D-98AC-95A6A45D8EBB}"/>
          </ac:cxnSpMkLst>
        </pc:cxnChg>
      </pc:sldChg>
      <pc:sldChg chg="modSp add mod ord">
        <pc:chgData name="Nir Benjano" userId="c4ff9948-6076-4f9d-b72d-8b6a0174e960" providerId="ADAL" clId="{0974B046-9529-4F0C-A0E9-F278C9424DDA}" dt="2019-11-10T11:55:16.101" v="1684" actId="20577"/>
        <pc:sldMkLst>
          <pc:docMk/>
          <pc:sldMk cId="345140296" sldId="266"/>
        </pc:sldMkLst>
        <pc:spChg chg="mod">
          <ac:chgData name="Nir Benjano" userId="c4ff9948-6076-4f9d-b72d-8b6a0174e960" providerId="ADAL" clId="{0974B046-9529-4F0C-A0E9-F278C9424DDA}" dt="2019-11-10T11:55:05.650" v="1649" actId="20577"/>
          <ac:spMkLst>
            <pc:docMk/>
            <pc:sldMk cId="345140296" sldId="266"/>
            <ac:spMk id="6" creationId="{8CCBC7E9-8283-43F0-BF44-1601F3509B7C}"/>
          </ac:spMkLst>
        </pc:spChg>
        <pc:spChg chg="mod">
          <ac:chgData name="Nir Benjano" userId="c4ff9948-6076-4f9d-b72d-8b6a0174e960" providerId="ADAL" clId="{0974B046-9529-4F0C-A0E9-F278C9424DDA}" dt="2019-11-10T11:55:16.101" v="1684" actId="20577"/>
          <ac:spMkLst>
            <pc:docMk/>
            <pc:sldMk cId="345140296" sldId="266"/>
            <ac:spMk id="7" creationId="{02F4C336-7F53-47C9-A7E0-7ECB5AEC5452}"/>
          </ac:spMkLst>
        </pc:spChg>
      </pc:sldChg>
      <pc:sldChg chg="addSp delSp modSp add mod modClrScheme chgLayout">
        <pc:chgData name="Nir Benjano" userId="c4ff9948-6076-4f9d-b72d-8b6a0174e960" providerId="ADAL" clId="{0974B046-9529-4F0C-A0E9-F278C9424DDA}" dt="2019-11-10T11:55:28.045" v="1686" actId="700"/>
        <pc:sldMkLst>
          <pc:docMk/>
          <pc:sldMk cId="1467013138" sldId="267"/>
        </pc:sldMkLst>
        <pc:spChg chg="del mod ord">
          <ac:chgData name="Nir Benjano" userId="c4ff9948-6076-4f9d-b72d-8b6a0174e960" providerId="ADAL" clId="{0974B046-9529-4F0C-A0E9-F278C9424DDA}" dt="2019-11-10T11:55:28.045" v="1686" actId="700"/>
          <ac:spMkLst>
            <pc:docMk/>
            <pc:sldMk cId="1467013138" sldId="267"/>
            <ac:spMk id="2" creationId="{54D028D7-7905-43F1-97C7-6A13D518C6F2}"/>
          </ac:spMkLst>
        </pc:spChg>
        <pc:spChg chg="del mod ord">
          <ac:chgData name="Nir Benjano" userId="c4ff9948-6076-4f9d-b72d-8b6a0174e960" providerId="ADAL" clId="{0974B046-9529-4F0C-A0E9-F278C9424DDA}" dt="2019-11-10T11:55:28.045" v="1686" actId="700"/>
          <ac:spMkLst>
            <pc:docMk/>
            <pc:sldMk cId="1467013138" sldId="267"/>
            <ac:spMk id="3" creationId="{7ED33685-5D15-48EC-8326-6C63300DF96A}"/>
          </ac:spMkLst>
        </pc:spChg>
        <pc:spChg chg="add mod ord">
          <ac:chgData name="Nir Benjano" userId="c4ff9948-6076-4f9d-b72d-8b6a0174e960" providerId="ADAL" clId="{0974B046-9529-4F0C-A0E9-F278C9424DDA}" dt="2019-11-10T11:55:28.045" v="1686" actId="700"/>
          <ac:spMkLst>
            <pc:docMk/>
            <pc:sldMk cId="1467013138" sldId="267"/>
            <ac:spMk id="4" creationId="{254E2C92-E554-4F0B-A11E-A37E9B15A975}"/>
          </ac:spMkLst>
        </pc:spChg>
        <pc:spChg chg="add mod ord">
          <ac:chgData name="Nir Benjano" userId="c4ff9948-6076-4f9d-b72d-8b6a0174e960" providerId="ADAL" clId="{0974B046-9529-4F0C-A0E9-F278C9424DDA}" dt="2019-11-10T11:55:28.045" v="1686" actId="700"/>
          <ac:spMkLst>
            <pc:docMk/>
            <pc:sldMk cId="1467013138" sldId="267"/>
            <ac:spMk id="5" creationId="{C4DDF333-9017-49AD-974D-1AE20B813D86}"/>
          </ac:spMkLst>
        </pc:spChg>
      </pc:sldChg>
      <pc:sldMasterChg chg="addSp modSp mod">
        <pc:chgData name="Nir Benjano" userId="c4ff9948-6076-4f9d-b72d-8b6a0174e960" providerId="ADAL" clId="{0974B046-9529-4F0C-A0E9-F278C9424DDA}" dt="2019-11-10T09:17:27.587" v="82" actId="14100"/>
        <pc:sldMasterMkLst>
          <pc:docMk/>
          <pc:sldMasterMk cId="1137085010" sldId="2147483714"/>
        </pc:sldMasterMkLst>
        <pc:picChg chg="add mod">
          <ac:chgData name="Nir Benjano" userId="c4ff9948-6076-4f9d-b72d-8b6a0174e960" providerId="ADAL" clId="{0974B046-9529-4F0C-A0E9-F278C9424DDA}" dt="2019-11-10T09:17:27.587" v="82" actId="14100"/>
          <ac:picMkLst>
            <pc:docMk/>
            <pc:sldMasterMk cId="1137085010" sldId="2147483714"/>
            <ac:picMk id="13" creationId="{72640E55-9FEB-4113-A813-F735027C41D6}"/>
          </ac:picMkLst>
        </pc:picChg>
      </pc:sldMasterChg>
      <pc:sldMasterChg chg="addSp">
        <pc:chgData name="Nir Benjano" userId="c4ff9948-6076-4f9d-b72d-8b6a0174e960" providerId="ADAL" clId="{0974B046-9529-4F0C-A0E9-F278C9424DDA}" dt="2019-11-10T09:18:00.740" v="86"/>
        <pc:sldMasterMkLst>
          <pc:docMk/>
          <pc:sldMasterMk cId="536314592" sldId="2147483732"/>
        </pc:sldMasterMkLst>
        <pc:picChg chg="add">
          <ac:chgData name="Nir Benjano" userId="c4ff9948-6076-4f9d-b72d-8b6a0174e960" providerId="ADAL" clId="{0974B046-9529-4F0C-A0E9-F278C9424DDA}" dt="2019-11-10T09:18:00.740" v="86"/>
          <ac:picMkLst>
            <pc:docMk/>
            <pc:sldMasterMk cId="536314592" sldId="2147483732"/>
            <ac:picMk id="13" creationId="{645B2B21-9E25-41FA-BDFD-9B8B5CABCDE8}"/>
          </ac:picMkLst>
        </pc:picChg>
      </pc:sldMasterChg>
      <pc:sldMasterChg chg="addSp">
        <pc:chgData name="Nir Benjano" userId="c4ff9948-6076-4f9d-b72d-8b6a0174e960" providerId="ADAL" clId="{0974B046-9529-4F0C-A0E9-F278C9424DDA}" dt="2019-11-10T09:19:52.646" v="87"/>
        <pc:sldMasterMkLst>
          <pc:docMk/>
          <pc:sldMasterMk cId="4070955660" sldId="2147483750"/>
        </pc:sldMasterMkLst>
        <pc:picChg chg="add">
          <ac:chgData name="Nir Benjano" userId="c4ff9948-6076-4f9d-b72d-8b6a0174e960" providerId="ADAL" clId="{0974B046-9529-4F0C-A0E9-F278C9424DDA}" dt="2019-11-10T09:19:52.646" v="87"/>
          <ac:picMkLst>
            <pc:docMk/>
            <pc:sldMasterMk cId="4070955660" sldId="2147483750"/>
            <ac:picMk id="7" creationId="{07C45836-AE1A-4A3F-83A4-01B196243BFD}"/>
          </ac:picMkLst>
        </pc:picChg>
      </pc:sldMasterChg>
    </pc:docChg>
  </pc:docChgLst>
  <pc:docChgLst>
    <pc:chgData name="Nir Benjano" userId="c4ff9948-6076-4f9d-b72d-8b6a0174e960" providerId="ADAL" clId="{6E3C3879-3D4E-49CE-A305-8497B3D466EC}"/>
    <pc:docChg chg="undo custSel mod addSld delSld modSld sldOrd addSection modSection">
      <pc:chgData name="Nir Benjano" userId="c4ff9948-6076-4f9d-b72d-8b6a0174e960" providerId="ADAL" clId="{6E3C3879-3D4E-49CE-A305-8497B3D466EC}" dt="2019-11-19T15:05:11.135" v="5327" actId="729"/>
      <pc:docMkLst>
        <pc:docMk/>
      </pc:docMkLst>
      <pc:sldChg chg="modSp mod">
        <pc:chgData name="Nir Benjano" userId="c4ff9948-6076-4f9d-b72d-8b6a0174e960" providerId="ADAL" clId="{6E3C3879-3D4E-49CE-A305-8497B3D466EC}" dt="2019-11-10T12:52:02.680" v="21" actId="20577"/>
        <pc:sldMkLst>
          <pc:docMk/>
          <pc:sldMk cId="345140296" sldId="266"/>
        </pc:sldMkLst>
        <pc:spChg chg="mod">
          <ac:chgData name="Nir Benjano" userId="c4ff9948-6076-4f9d-b72d-8b6a0174e960" providerId="ADAL" clId="{6E3C3879-3D4E-49CE-A305-8497B3D466EC}" dt="2019-11-10T12:52:02.680" v="21" actId="20577"/>
          <ac:spMkLst>
            <pc:docMk/>
            <pc:sldMk cId="345140296" sldId="266"/>
            <ac:spMk id="6" creationId="{8CCBC7E9-8283-43F0-BF44-1601F3509B7C}"/>
          </ac:spMkLst>
        </pc:spChg>
      </pc:sldChg>
      <pc:sldChg chg="addSp delSp modSp mod setBg setClrOvrMap modNotesTx">
        <pc:chgData name="Nir Benjano" userId="c4ff9948-6076-4f9d-b72d-8b6a0174e960" providerId="ADAL" clId="{6E3C3879-3D4E-49CE-A305-8497B3D466EC}" dt="2019-11-10T14:05:58.923" v="857" actId="313"/>
        <pc:sldMkLst>
          <pc:docMk/>
          <pc:sldMk cId="1467013138" sldId="267"/>
        </pc:sldMkLst>
        <pc:spChg chg="mod">
          <ac:chgData name="Nir Benjano" userId="c4ff9948-6076-4f9d-b72d-8b6a0174e960" providerId="ADAL" clId="{6E3C3879-3D4E-49CE-A305-8497B3D466EC}" dt="2019-11-10T12:51:56.641" v="15" actId="20577"/>
          <ac:spMkLst>
            <pc:docMk/>
            <pc:sldMk cId="1467013138" sldId="267"/>
            <ac:spMk id="4" creationId="{254E2C92-E554-4F0B-A11E-A37E9B15A975}"/>
          </ac:spMkLst>
        </pc:spChg>
        <pc:spChg chg="add del mod">
          <ac:chgData name="Nir Benjano" userId="c4ff9948-6076-4f9d-b72d-8b6a0174e960" providerId="ADAL" clId="{6E3C3879-3D4E-49CE-A305-8497B3D466EC}" dt="2019-11-10T14:05:30.952" v="825" actId="20577"/>
          <ac:spMkLst>
            <pc:docMk/>
            <pc:sldMk cId="1467013138" sldId="267"/>
            <ac:spMk id="5" creationId="{C4DDF333-9017-49AD-974D-1AE20B813D86}"/>
          </ac:spMkLst>
        </pc:spChg>
        <pc:spChg chg="add del">
          <ac:chgData name="Nir Benjano" userId="c4ff9948-6076-4f9d-b72d-8b6a0174e960" providerId="ADAL" clId="{6E3C3879-3D4E-49CE-A305-8497B3D466EC}" dt="2019-11-10T12:50:12.336" v="1" actId="26606"/>
          <ac:spMkLst>
            <pc:docMk/>
            <pc:sldMk cId="1467013138" sldId="267"/>
            <ac:spMk id="10" creationId="{66B332A4-D438-4773-A77F-5ED49A448D9D}"/>
          </ac:spMkLst>
        </pc:spChg>
        <pc:spChg chg="add del">
          <ac:chgData name="Nir Benjano" userId="c4ff9948-6076-4f9d-b72d-8b6a0174e960" providerId="ADAL" clId="{6E3C3879-3D4E-49CE-A305-8497B3D466EC}" dt="2019-11-10T12:50:12.336" v="1" actId="26606"/>
          <ac:spMkLst>
            <pc:docMk/>
            <pc:sldMk cId="1467013138" sldId="267"/>
            <ac:spMk id="12" creationId="{DF9AD32D-FF05-44F4-BD4D-9CEE89B71EB9}"/>
          </ac:spMkLst>
        </pc:spChg>
      </pc:sldChg>
      <pc:sldChg chg="addSp modSp add mod setBg">
        <pc:chgData name="Nir Benjano" userId="c4ff9948-6076-4f9d-b72d-8b6a0174e960" providerId="ADAL" clId="{6E3C3879-3D4E-49CE-A305-8497B3D466EC}" dt="2019-11-10T14:27:31.921" v="2184" actId="14100"/>
        <pc:sldMkLst>
          <pc:docMk/>
          <pc:sldMk cId="3175682552" sldId="268"/>
        </pc:sldMkLst>
        <pc:spChg chg="mod">
          <ac:chgData name="Nir Benjano" userId="c4ff9948-6076-4f9d-b72d-8b6a0174e960" providerId="ADAL" clId="{6E3C3879-3D4E-49CE-A305-8497B3D466EC}" dt="2019-11-10T14:08:53.461" v="1210" actId="26606"/>
          <ac:spMkLst>
            <pc:docMk/>
            <pc:sldMk cId="3175682552" sldId="268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08:53.461" v="1210" actId="26606"/>
          <ac:spMkLst>
            <pc:docMk/>
            <pc:sldMk cId="3175682552" sldId="268"/>
            <ac:spMk id="5" creationId="{C4DDF333-9017-49AD-974D-1AE20B813D86}"/>
          </ac:spMkLst>
        </pc:spChg>
        <pc:spChg chg="add">
          <ac:chgData name="Nir Benjano" userId="c4ff9948-6076-4f9d-b72d-8b6a0174e960" providerId="ADAL" clId="{6E3C3879-3D4E-49CE-A305-8497B3D466EC}" dt="2019-11-10T14:08:53.461" v="1210" actId="26606"/>
          <ac:spMkLst>
            <pc:docMk/>
            <pc:sldMk cId="3175682552" sldId="268"/>
            <ac:spMk id="12" creationId="{42A5316D-ED2F-4F89-B4B4-8D9240B1A348}"/>
          </ac:spMkLst>
        </pc:spChg>
        <pc:picChg chg="add">
          <ac:chgData name="Nir Benjano" userId="c4ff9948-6076-4f9d-b72d-8b6a0174e960" providerId="ADAL" clId="{6E3C3879-3D4E-49CE-A305-8497B3D466EC}" dt="2019-11-10T14:06:52.453" v="929"/>
          <ac:picMkLst>
            <pc:docMk/>
            <pc:sldMk cId="3175682552" sldId="268"/>
            <ac:picMk id="6" creationId="{6F3DDC9F-4618-4D16-82FF-5C4F35FD735A}"/>
          </ac:picMkLst>
        </pc:picChg>
        <pc:picChg chg="add mod modCrop">
          <ac:chgData name="Nir Benjano" userId="c4ff9948-6076-4f9d-b72d-8b6a0174e960" providerId="ADAL" clId="{6E3C3879-3D4E-49CE-A305-8497B3D466EC}" dt="2019-11-10T14:27:31.921" v="2184" actId="14100"/>
          <ac:picMkLst>
            <pc:docMk/>
            <pc:sldMk cId="3175682552" sldId="268"/>
            <ac:picMk id="7" creationId="{CC20D652-DF31-4D95-BB9A-043114D0627A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7:02.096" v="2178" actId="1076"/>
        <pc:sldMkLst>
          <pc:docMk/>
          <pc:sldMk cId="1536798230" sldId="269"/>
        </pc:sldMkLst>
        <pc:spChg chg="mod">
          <ac:chgData name="Nir Benjano" userId="c4ff9948-6076-4f9d-b72d-8b6a0174e960" providerId="ADAL" clId="{6E3C3879-3D4E-49CE-A305-8497B3D466EC}" dt="2019-11-10T14:12:23.124" v="1315" actId="20577"/>
          <ac:spMkLst>
            <pc:docMk/>
            <pc:sldMk cId="1536798230" sldId="269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11:57.334" v="1296" actId="20577"/>
          <ac:spMkLst>
            <pc:docMk/>
            <pc:sldMk cId="1536798230" sldId="269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11:32.012" v="1244" actId="26606"/>
          <ac:spMkLst>
            <pc:docMk/>
            <pc:sldMk cId="1536798230" sldId="269"/>
            <ac:spMk id="12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11:32.012" v="1244" actId="26606"/>
          <ac:spMkLst>
            <pc:docMk/>
            <pc:sldMk cId="1536798230" sldId="269"/>
            <ac:spMk id="17" creationId="{42A5316D-ED2F-4F89-B4B4-8D9240B1A348}"/>
          </ac:spMkLst>
        </pc:spChg>
        <pc:picChg chg="add mod">
          <ac:chgData name="Nir Benjano" userId="c4ff9948-6076-4f9d-b72d-8b6a0174e960" providerId="ADAL" clId="{6E3C3879-3D4E-49CE-A305-8497B3D466EC}" dt="2019-11-10T14:27:02.096" v="2178" actId="1076"/>
          <ac:picMkLst>
            <pc:docMk/>
            <pc:sldMk cId="1536798230" sldId="269"/>
            <ac:picMk id="2" creationId="{84627B0D-C208-4E97-960C-984F3CC191EE}"/>
          </ac:picMkLst>
        </pc:picChg>
        <pc:picChg chg="del">
          <ac:chgData name="Nir Benjano" userId="c4ff9948-6076-4f9d-b72d-8b6a0174e960" providerId="ADAL" clId="{6E3C3879-3D4E-49CE-A305-8497B3D466EC}" dt="2019-11-10T14:11:27.398" v="1242" actId="478"/>
          <ac:picMkLst>
            <pc:docMk/>
            <pc:sldMk cId="1536798230" sldId="269"/>
            <ac:picMk id="7" creationId="{CC20D652-DF31-4D95-BB9A-043114D0627A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7:24.041" v="2183" actId="33524"/>
        <pc:sldMkLst>
          <pc:docMk/>
          <pc:sldMk cId="755582719" sldId="270"/>
        </pc:sldMkLst>
        <pc:spChg chg="mod">
          <ac:chgData name="Nir Benjano" userId="c4ff9948-6076-4f9d-b72d-8b6a0174e960" providerId="ADAL" clId="{6E3C3879-3D4E-49CE-A305-8497B3D466EC}" dt="2019-11-10T14:12:20.157" v="1313" actId="20577"/>
          <ac:spMkLst>
            <pc:docMk/>
            <pc:sldMk cId="755582719" sldId="270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27:24.041" v="2183" actId="33524"/>
          <ac:spMkLst>
            <pc:docMk/>
            <pc:sldMk cId="755582719" sldId="270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12:50.414" v="1318" actId="26606"/>
          <ac:spMkLst>
            <pc:docMk/>
            <pc:sldMk cId="755582719" sldId="270"/>
            <ac:spMk id="17" creationId="{42A5316D-ED2F-4F89-B4B4-8D9240B1A348}"/>
          </ac:spMkLst>
        </pc:spChg>
        <pc:spChg chg="add del">
          <ac:chgData name="Nir Benjano" userId="c4ff9948-6076-4f9d-b72d-8b6a0174e960" providerId="ADAL" clId="{6E3C3879-3D4E-49CE-A305-8497B3D466EC}" dt="2019-11-10T14:13:13.824" v="1321" actId="26606"/>
          <ac:spMkLst>
            <pc:docMk/>
            <pc:sldMk cId="755582719" sldId="270"/>
            <ac:spMk id="22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13:13.824" v="1321" actId="26606"/>
          <ac:spMkLst>
            <pc:docMk/>
            <pc:sldMk cId="755582719" sldId="270"/>
            <ac:spMk id="27" creationId="{42A5316D-ED2F-4F89-B4B4-8D9240B1A348}"/>
          </ac:spMkLst>
        </pc:spChg>
        <pc:picChg chg="del">
          <ac:chgData name="Nir Benjano" userId="c4ff9948-6076-4f9d-b72d-8b6a0174e960" providerId="ADAL" clId="{6E3C3879-3D4E-49CE-A305-8497B3D466EC}" dt="2019-11-10T14:12:46.814" v="1316" actId="478"/>
          <ac:picMkLst>
            <pc:docMk/>
            <pc:sldMk cId="755582719" sldId="270"/>
            <ac:picMk id="2" creationId="{84627B0D-C208-4E97-960C-984F3CC191EE}"/>
          </ac:picMkLst>
        </pc:picChg>
        <pc:picChg chg="add del mod">
          <ac:chgData name="Nir Benjano" userId="c4ff9948-6076-4f9d-b72d-8b6a0174e960" providerId="ADAL" clId="{6E3C3879-3D4E-49CE-A305-8497B3D466EC}" dt="2019-11-10T14:13:10.333" v="1319" actId="478"/>
          <ac:picMkLst>
            <pc:docMk/>
            <pc:sldMk cId="755582719" sldId="270"/>
            <ac:picMk id="3" creationId="{9C3382EA-2403-470F-9A6F-F6E4209B9B3F}"/>
          </ac:picMkLst>
        </pc:picChg>
        <pc:picChg chg="add mod modCrop">
          <ac:chgData name="Nir Benjano" userId="c4ff9948-6076-4f9d-b72d-8b6a0174e960" providerId="ADAL" clId="{6E3C3879-3D4E-49CE-A305-8497B3D466EC}" dt="2019-11-10T14:27:16.231" v="2181" actId="1076"/>
          <ac:picMkLst>
            <pc:docMk/>
            <pc:sldMk cId="755582719" sldId="270"/>
            <ac:picMk id="6" creationId="{BB0DF0FB-688E-427E-913E-80A156608251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7:38.688" v="2186" actId="1076"/>
        <pc:sldMkLst>
          <pc:docMk/>
          <pc:sldMk cId="3026826946" sldId="271"/>
        </pc:sldMkLst>
        <pc:spChg chg="mod">
          <ac:chgData name="Nir Benjano" userId="c4ff9948-6076-4f9d-b72d-8b6a0174e960" providerId="ADAL" clId="{6E3C3879-3D4E-49CE-A305-8497B3D466EC}" dt="2019-11-10T14:15:17.845" v="1446" actId="20577"/>
          <ac:spMkLst>
            <pc:docMk/>
            <pc:sldMk cId="3026826946" sldId="271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17:12.125" v="1615" actId="20577"/>
          <ac:spMkLst>
            <pc:docMk/>
            <pc:sldMk cId="3026826946" sldId="271"/>
            <ac:spMk id="5" creationId="{C4DDF333-9017-49AD-974D-1AE20B813D86}"/>
          </ac:spMkLst>
        </pc:spChg>
        <pc:spChg chg="add mod">
          <ac:chgData name="Nir Benjano" userId="c4ff9948-6076-4f9d-b72d-8b6a0174e960" providerId="ADAL" clId="{6E3C3879-3D4E-49CE-A305-8497B3D466EC}" dt="2019-11-10T14:17:50.279" v="1620" actId="164"/>
          <ac:spMkLst>
            <pc:docMk/>
            <pc:sldMk cId="3026826946" sldId="271"/>
            <ac:spMk id="8" creationId="{1CD46BB4-61E0-46F5-A42D-3737B1446312}"/>
          </ac:spMkLst>
        </pc:spChg>
        <pc:spChg chg="del">
          <ac:chgData name="Nir Benjano" userId="c4ff9948-6076-4f9d-b72d-8b6a0174e960" providerId="ADAL" clId="{6E3C3879-3D4E-49CE-A305-8497B3D466EC}" dt="2019-11-10T14:15:22.770" v="1449" actId="26606"/>
          <ac:spMkLst>
            <pc:docMk/>
            <pc:sldMk cId="3026826946" sldId="271"/>
            <ac:spMk id="27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15:22.770" v="1449" actId="26606"/>
          <ac:spMkLst>
            <pc:docMk/>
            <pc:sldMk cId="3026826946" sldId="271"/>
            <ac:spMk id="32" creationId="{42A5316D-ED2F-4F89-B4B4-8D9240B1A348}"/>
          </ac:spMkLst>
        </pc:spChg>
        <pc:grpChg chg="add mod">
          <ac:chgData name="Nir Benjano" userId="c4ff9948-6076-4f9d-b72d-8b6a0174e960" providerId="ADAL" clId="{6E3C3879-3D4E-49CE-A305-8497B3D466EC}" dt="2019-11-10T14:17:50.279" v="1620" actId="164"/>
          <ac:grpSpMkLst>
            <pc:docMk/>
            <pc:sldMk cId="3026826946" sldId="271"/>
            <ac:grpSpMk id="7" creationId="{03BE36E6-FF2D-4C0A-A619-65F758236229}"/>
          </ac:grpSpMkLst>
        </pc:grpChg>
        <pc:grpChg chg="add mod">
          <ac:chgData name="Nir Benjano" userId="c4ff9948-6076-4f9d-b72d-8b6a0174e960" providerId="ADAL" clId="{6E3C3879-3D4E-49CE-A305-8497B3D466EC}" dt="2019-11-10T14:27:38.688" v="2186" actId="1076"/>
          <ac:grpSpMkLst>
            <pc:docMk/>
            <pc:sldMk cId="3026826946" sldId="271"/>
            <ac:grpSpMk id="9" creationId="{C92D6FB0-5CA0-4D6D-A18C-9AFC9184AA7F}"/>
          </ac:grpSpMkLst>
        </pc:grpChg>
        <pc:picChg chg="add mod">
          <ac:chgData name="Nir Benjano" userId="c4ff9948-6076-4f9d-b72d-8b6a0174e960" providerId="ADAL" clId="{6E3C3879-3D4E-49CE-A305-8497B3D466EC}" dt="2019-11-10T14:17:20.337" v="1616" actId="1076"/>
          <ac:picMkLst>
            <pc:docMk/>
            <pc:sldMk cId="3026826946" sldId="271"/>
            <ac:picMk id="2" creationId="{BC081F0D-30FA-477C-B25F-E83CEC80C053}"/>
          </ac:picMkLst>
        </pc:picChg>
        <pc:picChg chg="add mod">
          <ac:chgData name="Nir Benjano" userId="c4ff9948-6076-4f9d-b72d-8b6a0174e960" providerId="ADAL" clId="{6E3C3879-3D4E-49CE-A305-8497B3D466EC}" dt="2019-11-10T14:16:27.563" v="1535" actId="164"/>
          <ac:picMkLst>
            <pc:docMk/>
            <pc:sldMk cId="3026826946" sldId="271"/>
            <ac:picMk id="3" creationId="{E15250F5-ED97-4106-8FB8-291F664F6C3F}"/>
          </ac:picMkLst>
        </pc:picChg>
        <pc:picChg chg="del">
          <ac:chgData name="Nir Benjano" userId="c4ff9948-6076-4f9d-b72d-8b6a0174e960" providerId="ADAL" clId="{6E3C3879-3D4E-49CE-A305-8497B3D466EC}" dt="2019-11-10T14:15:20.054" v="1447" actId="478"/>
          <ac:picMkLst>
            <pc:docMk/>
            <pc:sldMk cId="3026826946" sldId="271"/>
            <ac:picMk id="6" creationId="{BB0DF0FB-688E-427E-913E-80A156608251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7:52.807" v="2189" actId="1076"/>
        <pc:sldMkLst>
          <pc:docMk/>
          <pc:sldMk cId="1948903218" sldId="272"/>
        </pc:sldMkLst>
        <pc:spChg chg="mod">
          <ac:chgData name="Nir Benjano" userId="c4ff9948-6076-4f9d-b72d-8b6a0174e960" providerId="ADAL" clId="{6E3C3879-3D4E-49CE-A305-8497B3D466EC}" dt="2019-11-10T14:18:15.971" v="1629" actId="20577"/>
          <ac:spMkLst>
            <pc:docMk/>
            <pc:sldMk cId="1948903218" sldId="272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19:16.139" v="1699" actId="20577"/>
          <ac:spMkLst>
            <pc:docMk/>
            <pc:sldMk cId="1948903218" sldId="272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18:57.919" v="1641" actId="26606"/>
          <ac:spMkLst>
            <pc:docMk/>
            <pc:sldMk cId="1948903218" sldId="272"/>
            <ac:spMk id="32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18:57.919" v="1641" actId="26606"/>
          <ac:spMkLst>
            <pc:docMk/>
            <pc:sldMk cId="1948903218" sldId="272"/>
            <ac:spMk id="37" creationId="{42A5316D-ED2F-4F89-B4B4-8D9240B1A348}"/>
          </ac:spMkLst>
        </pc:spChg>
        <pc:grpChg chg="del mod">
          <ac:chgData name="Nir Benjano" userId="c4ff9948-6076-4f9d-b72d-8b6a0174e960" providerId="ADAL" clId="{6E3C3879-3D4E-49CE-A305-8497B3D466EC}" dt="2019-11-10T14:18:42.878" v="1638" actId="478"/>
          <ac:grpSpMkLst>
            <pc:docMk/>
            <pc:sldMk cId="1948903218" sldId="272"/>
            <ac:grpSpMk id="9" creationId="{C92D6FB0-5CA0-4D6D-A18C-9AFC9184AA7F}"/>
          </ac:grpSpMkLst>
        </pc:grpChg>
        <pc:picChg chg="add mod modCrop">
          <ac:chgData name="Nir Benjano" userId="c4ff9948-6076-4f9d-b72d-8b6a0174e960" providerId="ADAL" clId="{6E3C3879-3D4E-49CE-A305-8497B3D466EC}" dt="2019-11-10T14:27:52.807" v="2189" actId="1076"/>
          <ac:picMkLst>
            <pc:docMk/>
            <pc:sldMk cId="1948903218" sldId="272"/>
            <ac:picMk id="6" creationId="{6D752B2E-94E0-4CA3-9C35-033110ADC612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8:04.667" v="2192" actId="1076"/>
        <pc:sldMkLst>
          <pc:docMk/>
          <pc:sldMk cId="2509015840" sldId="273"/>
        </pc:sldMkLst>
        <pc:spChg chg="mod">
          <ac:chgData name="Nir Benjano" userId="c4ff9948-6076-4f9d-b72d-8b6a0174e960" providerId="ADAL" clId="{6E3C3879-3D4E-49CE-A305-8497B3D466EC}" dt="2019-11-10T14:22:30.550" v="1993" actId="20577"/>
          <ac:spMkLst>
            <pc:docMk/>
            <pc:sldMk cId="2509015840" sldId="273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22:15.330" v="1988" actId="26606"/>
          <ac:spMkLst>
            <pc:docMk/>
            <pc:sldMk cId="2509015840" sldId="273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20:01.305" v="1714" actId="26606"/>
          <ac:spMkLst>
            <pc:docMk/>
            <pc:sldMk cId="2509015840" sldId="273"/>
            <ac:spMk id="37" creationId="{42A5316D-ED2F-4F89-B4B4-8D9240B1A348}"/>
          </ac:spMkLst>
        </pc:spChg>
        <pc:spChg chg="add del">
          <ac:chgData name="Nir Benjano" userId="c4ff9948-6076-4f9d-b72d-8b6a0174e960" providerId="ADAL" clId="{6E3C3879-3D4E-49CE-A305-8497B3D466EC}" dt="2019-11-10T14:22:15.330" v="1988" actId="26606"/>
          <ac:spMkLst>
            <pc:docMk/>
            <pc:sldMk cId="2509015840" sldId="273"/>
            <ac:spMk id="42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22:15.330" v="1988" actId="26606"/>
          <ac:spMkLst>
            <pc:docMk/>
            <pc:sldMk cId="2509015840" sldId="273"/>
            <ac:spMk id="47" creationId="{42A5316D-ED2F-4F89-B4B4-8D9240B1A348}"/>
          </ac:spMkLst>
        </pc:spChg>
        <pc:grpChg chg="add del mod">
          <ac:chgData name="Nir Benjano" userId="c4ff9948-6076-4f9d-b72d-8b6a0174e960" providerId="ADAL" clId="{6E3C3879-3D4E-49CE-A305-8497B3D466EC}" dt="2019-11-10T14:22:10.361" v="1987" actId="478"/>
          <ac:grpSpMkLst>
            <pc:docMk/>
            <pc:sldMk cId="2509015840" sldId="273"/>
            <ac:grpSpMk id="7" creationId="{E345F9DD-068B-42DF-97AD-25C991A0BD4D}"/>
          </ac:grpSpMkLst>
        </pc:grpChg>
        <pc:picChg chg="add mod topLvl modCrop">
          <ac:chgData name="Nir Benjano" userId="c4ff9948-6076-4f9d-b72d-8b6a0174e960" providerId="ADAL" clId="{6E3C3879-3D4E-49CE-A305-8497B3D466EC}" dt="2019-11-10T14:28:04.667" v="2192" actId="1076"/>
          <ac:picMkLst>
            <pc:docMk/>
            <pc:sldMk cId="2509015840" sldId="273"/>
            <ac:picMk id="2" creationId="{FE103E21-2321-440D-8494-FC774BB7B3FB}"/>
          </ac:picMkLst>
        </pc:picChg>
        <pc:picChg chg="add del mod topLvl">
          <ac:chgData name="Nir Benjano" userId="c4ff9948-6076-4f9d-b72d-8b6a0174e960" providerId="ADAL" clId="{6E3C3879-3D4E-49CE-A305-8497B3D466EC}" dt="2019-11-10T14:22:10.361" v="1987" actId="478"/>
          <ac:picMkLst>
            <pc:docMk/>
            <pc:sldMk cId="2509015840" sldId="273"/>
            <ac:picMk id="3" creationId="{29729042-03BF-4154-801B-28F00A30222F}"/>
          </ac:picMkLst>
        </pc:picChg>
        <pc:picChg chg="del">
          <ac:chgData name="Nir Benjano" userId="c4ff9948-6076-4f9d-b72d-8b6a0174e960" providerId="ADAL" clId="{6E3C3879-3D4E-49CE-A305-8497B3D466EC}" dt="2019-11-10T14:19:48.436" v="1710" actId="478"/>
          <ac:picMkLst>
            <pc:docMk/>
            <pc:sldMk cId="2509015840" sldId="273"/>
            <ac:picMk id="6" creationId="{6D752B2E-94E0-4CA3-9C35-033110ADC612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8:11.300" v="2194" actId="1076"/>
        <pc:sldMkLst>
          <pc:docMk/>
          <pc:sldMk cId="1135515633" sldId="274"/>
        </pc:sldMkLst>
        <pc:spChg chg="mod">
          <ac:chgData name="Nir Benjano" userId="c4ff9948-6076-4f9d-b72d-8b6a0174e960" providerId="ADAL" clId="{6E3C3879-3D4E-49CE-A305-8497B3D466EC}" dt="2019-11-10T14:22:36.918" v="1998" actId="20577"/>
          <ac:spMkLst>
            <pc:docMk/>
            <pc:sldMk cId="1135515633" sldId="274"/>
            <ac:spMk id="4" creationId="{254E2C92-E554-4F0B-A11E-A37E9B15A975}"/>
          </ac:spMkLst>
        </pc:spChg>
        <pc:spChg chg="ord">
          <ac:chgData name="Nir Benjano" userId="c4ff9948-6076-4f9d-b72d-8b6a0174e960" providerId="ADAL" clId="{6E3C3879-3D4E-49CE-A305-8497B3D466EC}" dt="2019-11-10T14:22:34.629" v="1996" actId="26606"/>
          <ac:spMkLst>
            <pc:docMk/>
            <pc:sldMk cId="1135515633" sldId="274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22:34.629" v="1996" actId="26606"/>
          <ac:spMkLst>
            <pc:docMk/>
            <pc:sldMk cId="1135515633" sldId="274"/>
            <ac:spMk id="47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22:34.629" v="1996" actId="26606"/>
          <ac:spMkLst>
            <pc:docMk/>
            <pc:sldMk cId="1135515633" sldId="274"/>
            <ac:spMk id="52" creationId="{42A5316D-ED2F-4F89-B4B4-8D9240B1A348}"/>
          </ac:spMkLst>
        </pc:spChg>
        <pc:picChg chg="del">
          <ac:chgData name="Nir Benjano" userId="c4ff9948-6076-4f9d-b72d-8b6a0174e960" providerId="ADAL" clId="{6E3C3879-3D4E-49CE-A305-8497B3D466EC}" dt="2019-11-10T14:22:27.229" v="1991" actId="478"/>
          <ac:picMkLst>
            <pc:docMk/>
            <pc:sldMk cId="1135515633" sldId="274"/>
            <ac:picMk id="2" creationId="{FE103E21-2321-440D-8494-FC774BB7B3FB}"/>
          </ac:picMkLst>
        </pc:picChg>
        <pc:picChg chg="add mod">
          <ac:chgData name="Nir Benjano" userId="c4ff9948-6076-4f9d-b72d-8b6a0174e960" providerId="ADAL" clId="{6E3C3879-3D4E-49CE-A305-8497B3D466EC}" dt="2019-11-10T14:28:11.300" v="2194" actId="1076"/>
          <ac:picMkLst>
            <pc:docMk/>
            <pc:sldMk cId="1135515633" sldId="274"/>
            <ac:picMk id="3" creationId="{AA1A7413-5B92-4F0A-A206-C5A48AD3989D}"/>
          </ac:picMkLst>
        </pc:picChg>
      </pc:sldChg>
      <pc:sldChg chg="addSp delSp modSp add mod">
        <pc:chgData name="Nir Benjano" userId="c4ff9948-6076-4f9d-b72d-8b6a0174e960" providerId="ADAL" clId="{6E3C3879-3D4E-49CE-A305-8497B3D466EC}" dt="2019-11-10T14:24:10.682" v="2166" actId="20577"/>
        <pc:sldMkLst>
          <pc:docMk/>
          <pc:sldMk cId="4020823238" sldId="275"/>
        </pc:sldMkLst>
        <pc:spChg chg="mod">
          <ac:chgData name="Nir Benjano" userId="c4ff9948-6076-4f9d-b72d-8b6a0174e960" providerId="ADAL" clId="{6E3C3879-3D4E-49CE-A305-8497B3D466EC}" dt="2019-11-10T14:22:44.781" v="2001" actId="20577"/>
          <ac:spMkLst>
            <pc:docMk/>
            <pc:sldMk cId="4020823238" sldId="275"/>
            <ac:spMk id="4" creationId="{254E2C92-E554-4F0B-A11E-A37E9B15A975}"/>
          </ac:spMkLst>
        </pc:spChg>
        <pc:spChg chg="mod ord">
          <ac:chgData name="Nir Benjano" userId="c4ff9948-6076-4f9d-b72d-8b6a0174e960" providerId="ADAL" clId="{6E3C3879-3D4E-49CE-A305-8497B3D466EC}" dt="2019-11-10T14:24:10.682" v="2166" actId="20577"/>
          <ac:spMkLst>
            <pc:docMk/>
            <pc:sldMk cId="4020823238" sldId="275"/>
            <ac:spMk id="5" creationId="{C4DDF333-9017-49AD-974D-1AE20B813D86}"/>
          </ac:spMkLst>
        </pc:spChg>
        <pc:spChg chg="del">
          <ac:chgData name="Nir Benjano" userId="c4ff9948-6076-4f9d-b72d-8b6a0174e960" providerId="ADAL" clId="{6E3C3879-3D4E-49CE-A305-8497B3D466EC}" dt="2019-11-10T14:22:59.508" v="2004" actId="26606"/>
          <ac:spMkLst>
            <pc:docMk/>
            <pc:sldMk cId="4020823238" sldId="275"/>
            <ac:spMk id="52" creationId="{42A5316D-ED2F-4F89-B4B4-8D9240B1A348}"/>
          </ac:spMkLst>
        </pc:spChg>
        <pc:spChg chg="add">
          <ac:chgData name="Nir Benjano" userId="c4ff9948-6076-4f9d-b72d-8b6a0174e960" providerId="ADAL" clId="{6E3C3879-3D4E-49CE-A305-8497B3D466EC}" dt="2019-11-10T14:22:59.508" v="2004" actId="26606"/>
          <ac:spMkLst>
            <pc:docMk/>
            <pc:sldMk cId="4020823238" sldId="275"/>
            <ac:spMk id="57" creationId="{42A5316D-ED2F-4F89-B4B4-8D9240B1A348}"/>
          </ac:spMkLst>
        </pc:spChg>
        <pc:picChg chg="add mod">
          <ac:chgData name="Nir Benjano" userId="c4ff9948-6076-4f9d-b72d-8b6a0174e960" providerId="ADAL" clId="{6E3C3879-3D4E-49CE-A305-8497B3D466EC}" dt="2019-11-10T14:23:09.948" v="2005" actId="14100"/>
          <ac:picMkLst>
            <pc:docMk/>
            <pc:sldMk cId="4020823238" sldId="275"/>
            <ac:picMk id="2" creationId="{EEFC1A54-1F43-441F-8C86-AD1FE8670A1B}"/>
          </ac:picMkLst>
        </pc:picChg>
        <pc:picChg chg="del">
          <ac:chgData name="Nir Benjano" userId="c4ff9948-6076-4f9d-b72d-8b6a0174e960" providerId="ADAL" clId="{6E3C3879-3D4E-49CE-A305-8497B3D466EC}" dt="2019-11-10T14:22:57.028" v="2002" actId="478"/>
          <ac:picMkLst>
            <pc:docMk/>
            <pc:sldMk cId="4020823238" sldId="275"/>
            <ac:picMk id="3" creationId="{AA1A7413-5B92-4F0A-A206-C5A48AD3989D}"/>
          </ac:picMkLst>
        </pc:picChg>
      </pc:sldChg>
      <pc:sldChg chg="modSp add mod ord">
        <pc:chgData name="Nir Benjano" userId="c4ff9948-6076-4f9d-b72d-8b6a0174e960" providerId="ADAL" clId="{6E3C3879-3D4E-49CE-A305-8497B3D466EC}" dt="2019-11-10T14:29:04.450" v="2234" actId="20577"/>
        <pc:sldMkLst>
          <pc:docMk/>
          <pc:sldMk cId="3298257841" sldId="276"/>
        </pc:sldMkLst>
        <pc:spChg chg="mod">
          <ac:chgData name="Nir Benjano" userId="c4ff9948-6076-4f9d-b72d-8b6a0174e960" providerId="ADAL" clId="{6E3C3879-3D4E-49CE-A305-8497B3D466EC}" dt="2019-11-10T14:28:56.239" v="2219" actId="20577"/>
          <ac:spMkLst>
            <pc:docMk/>
            <pc:sldMk cId="3298257841" sldId="276"/>
            <ac:spMk id="6" creationId="{8CCBC7E9-8283-43F0-BF44-1601F3509B7C}"/>
          </ac:spMkLst>
        </pc:spChg>
        <pc:spChg chg="mod">
          <ac:chgData name="Nir Benjano" userId="c4ff9948-6076-4f9d-b72d-8b6a0174e960" providerId="ADAL" clId="{6E3C3879-3D4E-49CE-A305-8497B3D466EC}" dt="2019-11-10T14:29:04.450" v="2234" actId="20577"/>
          <ac:spMkLst>
            <pc:docMk/>
            <pc:sldMk cId="3298257841" sldId="276"/>
            <ac:spMk id="7" creationId="{02F4C336-7F53-47C9-A7E0-7ECB5AEC5452}"/>
          </ac:spMkLst>
        </pc:spChg>
      </pc:sldChg>
      <pc:sldChg chg="addSp delSp modSp add mod modClrScheme modShow chgLayout">
        <pc:chgData name="Nir Benjano" userId="c4ff9948-6076-4f9d-b72d-8b6a0174e960" providerId="ADAL" clId="{6E3C3879-3D4E-49CE-A305-8497B3D466EC}" dt="2019-11-19T15:05:08.943" v="5326" actId="729"/>
        <pc:sldMkLst>
          <pc:docMk/>
          <pc:sldMk cId="516601384" sldId="277"/>
        </pc:sldMkLst>
        <pc:spChg chg="del mod ord">
          <ac:chgData name="Nir Benjano" userId="c4ff9948-6076-4f9d-b72d-8b6a0174e960" providerId="ADAL" clId="{6E3C3879-3D4E-49CE-A305-8497B3D466EC}" dt="2019-11-10T16:14:00.730" v="2273" actId="700"/>
          <ac:spMkLst>
            <pc:docMk/>
            <pc:sldMk cId="516601384" sldId="277"/>
            <ac:spMk id="2" creationId="{D9185D9E-B9E4-4FCE-9580-E87FE91CD19D}"/>
          </ac:spMkLst>
        </pc:spChg>
        <pc:spChg chg="del mod ord">
          <ac:chgData name="Nir Benjano" userId="c4ff9948-6076-4f9d-b72d-8b6a0174e960" providerId="ADAL" clId="{6E3C3879-3D4E-49CE-A305-8497B3D466EC}" dt="2019-11-10T16:14:00.730" v="2273" actId="700"/>
          <ac:spMkLst>
            <pc:docMk/>
            <pc:sldMk cId="516601384" sldId="277"/>
            <ac:spMk id="3" creationId="{9E914AE8-65C7-48BB-B29D-4641EA3E3C15}"/>
          </ac:spMkLst>
        </pc:spChg>
        <pc:spChg chg="add mod ord">
          <ac:chgData name="Nir Benjano" userId="c4ff9948-6076-4f9d-b72d-8b6a0174e960" providerId="ADAL" clId="{6E3C3879-3D4E-49CE-A305-8497B3D466EC}" dt="2019-11-10T16:14:00.730" v="2273" actId="700"/>
          <ac:spMkLst>
            <pc:docMk/>
            <pc:sldMk cId="516601384" sldId="277"/>
            <ac:spMk id="4" creationId="{B6580254-BCD1-4F4E-9D18-07B86DE3F346}"/>
          </ac:spMkLst>
        </pc:spChg>
        <pc:spChg chg="add mod ord">
          <ac:chgData name="Nir Benjano" userId="c4ff9948-6076-4f9d-b72d-8b6a0174e960" providerId="ADAL" clId="{6E3C3879-3D4E-49CE-A305-8497B3D466EC}" dt="2019-11-19T15:04:55.717" v="5325" actId="27636"/>
          <ac:spMkLst>
            <pc:docMk/>
            <pc:sldMk cId="516601384" sldId="277"/>
            <ac:spMk id="5" creationId="{07757756-26C6-4418-9448-3BC9E8349097}"/>
          </ac:spMkLst>
        </pc:spChg>
      </pc:sldChg>
      <pc:sldChg chg="modSp add mod ord modShow">
        <pc:chgData name="Nir Benjano" userId="c4ff9948-6076-4f9d-b72d-8b6a0174e960" providerId="ADAL" clId="{6E3C3879-3D4E-49CE-A305-8497B3D466EC}" dt="2019-11-19T15:05:11.135" v="5327" actId="729"/>
        <pc:sldMkLst>
          <pc:docMk/>
          <pc:sldMk cId="1696236975" sldId="278"/>
        </pc:sldMkLst>
        <pc:spChg chg="mod">
          <ac:chgData name="Nir Benjano" userId="c4ff9948-6076-4f9d-b72d-8b6a0174e960" providerId="ADAL" clId="{6E3C3879-3D4E-49CE-A305-8497B3D466EC}" dt="2019-11-10T16:13:48.895" v="2254" actId="20577"/>
          <ac:spMkLst>
            <pc:docMk/>
            <pc:sldMk cId="1696236975" sldId="278"/>
            <ac:spMk id="6" creationId="{8CCBC7E9-8283-43F0-BF44-1601F3509B7C}"/>
          </ac:spMkLst>
        </pc:spChg>
        <pc:spChg chg="mod">
          <ac:chgData name="Nir Benjano" userId="c4ff9948-6076-4f9d-b72d-8b6a0174e960" providerId="ADAL" clId="{6E3C3879-3D4E-49CE-A305-8497B3D466EC}" dt="2019-11-10T16:13:54.916" v="2272" actId="20577"/>
          <ac:spMkLst>
            <pc:docMk/>
            <pc:sldMk cId="1696236975" sldId="278"/>
            <ac:spMk id="7" creationId="{02F4C336-7F53-47C9-A7E0-7ECB5AEC5452}"/>
          </ac:spMkLst>
        </pc:spChg>
      </pc:sldChg>
      <pc:sldChg chg="addSp delSp modSp add mod setBg modClrScheme chgLayout">
        <pc:chgData name="Nir Benjano" userId="c4ff9948-6076-4f9d-b72d-8b6a0174e960" providerId="ADAL" clId="{6E3C3879-3D4E-49CE-A305-8497B3D466EC}" dt="2019-11-19T14:48:22.321" v="3348" actId="26606"/>
        <pc:sldMkLst>
          <pc:docMk/>
          <pc:sldMk cId="3242807721" sldId="279"/>
        </pc:sldMkLst>
        <pc:spChg chg="del mod ord">
          <ac:chgData name="Nir Benjano" userId="c4ff9948-6076-4f9d-b72d-8b6a0174e960" providerId="ADAL" clId="{6E3C3879-3D4E-49CE-A305-8497B3D466EC}" dt="2019-11-19T14:44:21.809" v="2633" actId="700"/>
          <ac:spMkLst>
            <pc:docMk/>
            <pc:sldMk cId="3242807721" sldId="279"/>
            <ac:spMk id="2" creationId="{52FB31EF-23FB-4706-B1C1-185D6C7F4D9D}"/>
          </ac:spMkLst>
        </pc:spChg>
        <pc:spChg chg="del mod ord">
          <ac:chgData name="Nir Benjano" userId="c4ff9948-6076-4f9d-b72d-8b6a0174e960" providerId="ADAL" clId="{6E3C3879-3D4E-49CE-A305-8497B3D466EC}" dt="2019-11-19T14:44:21.809" v="2633" actId="700"/>
          <ac:spMkLst>
            <pc:docMk/>
            <pc:sldMk cId="3242807721" sldId="279"/>
            <ac:spMk id="3" creationId="{184A23E8-7579-4D22-9E4F-0CFA0D83683F}"/>
          </ac:spMkLst>
        </pc:spChg>
        <pc:spChg chg="add mod ord">
          <ac:chgData name="Nir Benjano" userId="c4ff9948-6076-4f9d-b72d-8b6a0174e960" providerId="ADAL" clId="{6E3C3879-3D4E-49CE-A305-8497B3D466EC}" dt="2019-11-19T14:48:22.321" v="3348" actId="26606"/>
          <ac:spMkLst>
            <pc:docMk/>
            <pc:sldMk cId="3242807721" sldId="279"/>
            <ac:spMk id="4" creationId="{3B4EB3FE-C5F1-423B-9CA1-05536D42740F}"/>
          </ac:spMkLst>
        </pc:spChg>
        <pc:spChg chg="add del mod ord">
          <ac:chgData name="Nir Benjano" userId="c4ff9948-6076-4f9d-b72d-8b6a0174e960" providerId="ADAL" clId="{6E3C3879-3D4E-49CE-A305-8497B3D466EC}" dt="2019-11-19T14:48:22.321" v="3348" actId="26606"/>
          <ac:spMkLst>
            <pc:docMk/>
            <pc:sldMk cId="3242807721" sldId="279"/>
            <ac:spMk id="5" creationId="{BB83B0D3-1B1F-41E9-98D7-C06E908D61CB}"/>
          </ac:spMkLst>
        </pc:spChg>
        <pc:spChg chg="add del">
          <ac:chgData name="Nir Benjano" userId="c4ff9948-6076-4f9d-b72d-8b6a0174e960" providerId="ADAL" clId="{6E3C3879-3D4E-49CE-A305-8497B3D466EC}" dt="2019-11-19T14:48:20.233" v="3345" actId="26606"/>
          <ac:spMkLst>
            <pc:docMk/>
            <pc:sldMk cId="3242807721" sldId="279"/>
            <ac:spMk id="12" creationId="{46C2E80F-49A6-4372-B103-219D417A55ED}"/>
          </ac:spMkLst>
        </pc:spChg>
        <pc:spChg chg="add del">
          <ac:chgData name="Nir Benjano" userId="c4ff9948-6076-4f9d-b72d-8b6a0174e960" providerId="ADAL" clId="{6E3C3879-3D4E-49CE-A305-8497B3D466EC}" dt="2019-11-19T14:48:22.287" v="3347" actId="26606"/>
          <ac:spMkLst>
            <pc:docMk/>
            <pc:sldMk cId="3242807721" sldId="279"/>
            <ac:spMk id="14" creationId="{066346BE-FDB4-4772-A696-0719490ABD64}"/>
          </ac:spMkLst>
        </pc:spChg>
        <pc:spChg chg="add del">
          <ac:chgData name="Nir Benjano" userId="c4ff9948-6076-4f9d-b72d-8b6a0174e960" providerId="ADAL" clId="{6E3C3879-3D4E-49CE-A305-8497B3D466EC}" dt="2019-11-19T14:48:22.287" v="3347" actId="26606"/>
          <ac:spMkLst>
            <pc:docMk/>
            <pc:sldMk cId="3242807721" sldId="279"/>
            <ac:spMk id="15" creationId="{81E1224E-6618-482E-BE87-321A7FC1CDE8}"/>
          </ac:spMkLst>
        </pc:spChg>
        <pc:spChg chg="add del">
          <ac:chgData name="Nir Benjano" userId="c4ff9948-6076-4f9d-b72d-8b6a0174e960" providerId="ADAL" clId="{6E3C3879-3D4E-49CE-A305-8497B3D466EC}" dt="2019-11-19T14:48:22.287" v="3347" actId="26606"/>
          <ac:spMkLst>
            <pc:docMk/>
            <pc:sldMk cId="3242807721" sldId="279"/>
            <ac:spMk id="16" creationId="{FB92FFCE-0C90-454E-AA25-D4EE9A6C39C5}"/>
          </ac:spMkLst>
        </pc:spChg>
        <pc:spChg chg="add">
          <ac:chgData name="Nir Benjano" userId="c4ff9948-6076-4f9d-b72d-8b6a0174e960" providerId="ADAL" clId="{6E3C3879-3D4E-49CE-A305-8497B3D466EC}" dt="2019-11-19T14:48:22.321" v="3348" actId="26606"/>
          <ac:spMkLst>
            <pc:docMk/>
            <pc:sldMk cId="3242807721" sldId="279"/>
            <ac:spMk id="21" creationId="{42285737-90EE-47DC-AC80-8AE156B11969}"/>
          </ac:spMkLst>
        </pc:spChg>
        <pc:grpChg chg="add">
          <ac:chgData name="Nir Benjano" userId="c4ff9948-6076-4f9d-b72d-8b6a0174e960" providerId="ADAL" clId="{6E3C3879-3D4E-49CE-A305-8497B3D466EC}" dt="2019-11-19T14:48:22.321" v="3348" actId="26606"/>
          <ac:grpSpMkLst>
            <pc:docMk/>
            <pc:sldMk cId="3242807721" sldId="279"/>
            <ac:grpSpMk id="22" creationId="{B57BDC17-F1B3-455F-BBF1-680AA1F25C06}"/>
          </ac:grpSpMkLst>
        </pc:grpChg>
        <pc:graphicFrameChg chg="add del">
          <ac:chgData name="Nir Benjano" userId="c4ff9948-6076-4f9d-b72d-8b6a0174e960" providerId="ADAL" clId="{6E3C3879-3D4E-49CE-A305-8497B3D466EC}" dt="2019-11-19T14:48:20.233" v="3345" actId="26606"/>
          <ac:graphicFrameMkLst>
            <pc:docMk/>
            <pc:sldMk cId="3242807721" sldId="279"/>
            <ac:graphicFrameMk id="7" creationId="{E3E15FD6-4123-4D78-A61D-D129E67082C2}"/>
          </ac:graphicFrameMkLst>
        </pc:graphicFrameChg>
        <pc:graphicFrameChg chg="add del">
          <ac:chgData name="Nir Benjano" userId="c4ff9948-6076-4f9d-b72d-8b6a0174e960" providerId="ADAL" clId="{6E3C3879-3D4E-49CE-A305-8497B3D466EC}" dt="2019-11-19T14:48:22.287" v="3347" actId="26606"/>
          <ac:graphicFrameMkLst>
            <pc:docMk/>
            <pc:sldMk cId="3242807721" sldId="279"/>
            <ac:graphicFrameMk id="17" creationId="{C17855DC-D6AB-4DB8-A6FD-1C280117CF61}"/>
          </ac:graphicFrameMkLst>
        </pc:graphicFrameChg>
        <pc:graphicFrameChg chg="add">
          <ac:chgData name="Nir Benjano" userId="c4ff9948-6076-4f9d-b72d-8b6a0174e960" providerId="ADAL" clId="{6E3C3879-3D4E-49CE-A305-8497B3D466EC}" dt="2019-11-19T14:48:22.321" v="3348" actId="26606"/>
          <ac:graphicFrameMkLst>
            <pc:docMk/>
            <pc:sldMk cId="3242807721" sldId="279"/>
            <ac:graphicFrameMk id="26" creationId="{19B10B22-8EC6-4EF0-AAF8-3B2BA187F64D}"/>
          </ac:graphicFrameMkLst>
        </pc:graphicFrameChg>
      </pc:sldChg>
      <pc:sldChg chg="addSp delSp modSp add mod setBg">
        <pc:chgData name="Nir Benjano" userId="c4ff9948-6076-4f9d-b72d-8b6a0174e960" providerId="ADAL" clId="{6E3C3879-3D4E-49CE-A305-8497B3D466EC}" dt="2019-11-19T14:51:43.493" v="3758" actId="26606"/>
        <pc:sldMkLst>
          <pc:docMk/>
          <pc:sldMk cId="1684153865" sldId="280"/>
        </pc:sldMkLst>
        <pc:spChg chg="mod">
          <ac:chgData name="Nir Benjano" userId="c4ff9948-6076-4f9d-b72d-8b6a0174e960" providerId="ADAL" clId="{6E3C3879-3D4E-49CE-A305-8497B3D466EC}" dt="2019-11-19T14:51:43.493" v="3758" actId="26606"/>
          <ac:spMkLst>
            <pc:docMk/>
            <pc:sldMk cId="1684153865" sldId="280"/>
            <ac:spMk id="4" creationId="{3B4EB3FE-C5F1-423B-9CA1-05536D42740F}"/>
          </ac:spMkLst>
        </pc:spChg>
        <pc:spChg chg="del mod">
          <ac:chgData name="Nir Benjano" userId="c4ff9948-6076-4f9d-b72d-8b6a0174e960" providerId="ADAL" clId="{6E3C3879-3D4E-49CE-A305-8497B3D466EC}" dt="2019-11-19T14:51:43.493" v="3758" actId="26606"/>
          <ac:spMkLst>
            <pc:docMk/>
            <pc:sldMk cId="1684153865" sldId="280"/>
            <ac:spMk id="5" creationId="{BB83B0D3-1B1F-41E9-98D7-C06E908D61CB}"/>
          </ac:spMkLst>
        </pc:spChg>
        <pc:spChg chg="add">
          <ac:chgData name="Nir Benjano" userId="c4ff9948-6076-4f9d-b72d-8b6a0174e960" providerId="ADAL" clId="{6E3C3879-3D4E-49CE-A305-8497B3D466EC}" dt="2019-11-19T14:51:43.493" v="3758" actId="26606"/>
          <ac:spMkLst>
            <pc:docMk/>
            <pc:sldMk cId="1684153865" sldId="280"/>
            <ac:spMk id="12" creationId="{A5711A0E-A428-4ED1-96CB-33D69FD842E4}"/>
          </ac:spMkLst>
        </pc:spChg>
        <pc:graphicFrameChg chg="add">
          <ac:chgData name="Nir Benjano" userId="c4ff9948-6076-4f9d-b72d-8b6a0174e960" providerId="ADAL" clId="{6E3C3879-3D4E-49CE-A305-8497B3D466EC}" dt="2019-11-19T14:51:43.493" v="3758" actId="26606"/>
          <ac:graphicFrameMkLst>
            <pc:docMk/>
            <pc:sldMk cId="1684153865" sldId="280"/>
            <ac:graphicFrameMk id="7" creationId="{328EA39D-1F3A-486F-BF37-9FFBC758D318}"/>
          </ac:graphicFrameMkLst>
        </pc:graphicFrameChg>
      </pc:sldChg>
      <pc:sldChg chg="addSp delSp modSp add del">
        <pc:chgData name="Nir Benjano" userId="c4ff9948-6076-4f9d-b72d-8b6a0174e960" providerId="ADAL" clId="{6E3C3879-3D4E-49CE-A305-8497B3D466EC}" dt="2019-11-19T14:49:20.864" v="3376" actId="47"/>
        <pc:sldMkLst>
          <pc:docMk/>
          <pc:sldMk cId="3349290841" sldId="281"/>
        </pc:sldMkLst>
        <pc:spChg chg="del">
          <ac:chgData name="Nir Benjano" userId="c4ff9948-6076-4f9d-b72d-8b6a0174e960" providerId="ADAL" clId="{6E3C3879-3D4E-49CE-A305-8497B3D466EC}" dt="2019-11-19T14:48:40.570" v="3350"/>
          <ac:spMkLst>
            <pc:docMk/>
            <pc:sldMk cId="3349290841" sldId="281"/>
            <ac:spMk id="3" creationId="{5F4C7899-1CDB-4869-9F96-8045EF6E9E2C}"/>
          </ac:spMkLst>
        </pc:spChg>
        <pc:picChg chg="add mod">
          <ac:chgData name="Nir Benjano" userId="c4ff9948-6076-4f9d-b72d-8b6a0174e960" providerId="ADAL" clId="{6E3C3879-3D4E-49CE-A305-8497B3D466EC}" dt="2019-11-19T14:48:40.570" v="3350"/>
          <ac:picMkLst>
            <pc:docMk/>
            <pc:sldMk cId="3349290841" sldId="281"/>
            <ac:picMk id="4" creationId="{1E2D617A-C0AE-4AA8-ABAA-E6E5637F1072}"/>
          </ac:picMkLst>
        </pc:picChg>
      </pc:sldChg>
      <pc:sldChg chg="addSp delSp modSp add mod ord">
        <pc:chgData name="Nir Benjano" userId="c4ff9948-6076-4f9d-b72d-8b6a0174e960" providerId="ADAL" clId="{6E3C3879-3D4E-49CE-A305-8497B3D466EC}" dt="2019-11-19T14:49:15.791" v="3375" actId="1076"/>
        <pc:sldMkLst>
          <pc:docMk/>
          <pc:sldMk cId="1212670820" sldId="282"/>
        </pc:sldMkLst>
        <pc:spChg chg="mod">
          <ac:chgData name="Nir Benjano" userId="c4ff9948-6076-4f9d-b72d-8b6a0174e960" providerId="ADAL" clId="{6E3C3879-3D4E-49CE-A305-8497B3D466EC}" dt="2019-11-19T14:49:04.227" v="3364" actId="20577"/>
          <ac:spMkLst>
            <pc:docMk/>
            <pc:sldMk cId="1212670820" sldId="282"/>
            <ac:spMk id="4" creationId="{7FB56011-9DAA-480A-A9D5-A4F473EBAAD6}"/>
          </ac:spMkLst>
        </pc:spChg>
        <pc:spChg chg="mod">
          <ac:chgData name="Nir Benjano" userId="c4ff9948-6076-4f9d-b72d-8b6a0174e960" providerId="ADAL" clId="{6E3C3879-3D4E-49CE-A305-8497B3D466EC}" dt="2019-11-19T14:49:09.132" v="3373" actId="20577"/>
          <ac:spMkLst>
            <pc:docMk/>
            <pc:sldMk cId="1212670820" sldId="282"/>
            <ac:spMk id="6" creationId="{FC4FB962-48B1-40E9-9F3C-774B9B7E8BB5}"/>
          </ac:spMkLst>
        </pc:spChg>
        <pc:picChg chg="del">
          <ac:chgData name="Nir Benjano" userId="c4ff9948-6076-4f9d-b72d-8b6a0174e960" providerId="ADAL" clId="{6E3C3879-3D4E-49CE-A305-8497B3D466EC}" dt="2019-11-19T14:48:59.159" v="3354" actId="478"/>
          <ac:picMkLst>
            <pc:docMk/>
            <pc:sldMk cId="1212670820" sldId="282"/>
            <ac:picMk id="2" creationId="{4C61CED5-939C-43D8-92A5-9FC1B177644C}"/>
          </ac:picMkLst>
        </pc:picChg>
        <pc:picChg chg="add mod">
          <ac:chgData name="Nir Benjano" userId="c4ff9948-6076-4f9d-b72d-8b6a0174e960" providerId="ADAL" clId="{6E3C3879-3D4E-49CE-A305-8497B3D466EC}" dt="2019-11-19T14:49:15.791" v="3375" actId="1076"/>
          <ac:picMkLst>
            <pc:docMk/>
            <pc:sldMk cId="1212670820" sldId="282"/>
            <ac:picMk id="7" creationId="{F410947C-04FD-47C7-AA47-05C14C51FBA7}"/>
          </ac:picMkLst>
        </pc:picChg>
      </pc:sldChg>
      <pc:sldChg chg="addSp delSp modSp add mod ord">
        <pc:chgData name="Nir Benjano" userId="c4ff9948-6076-4f9d-b72d-8b6a0174e960" providerId="ADAL" clId="{6E3C3879-3D4E-49CE-A305-8497B3D466EC}" dt="2019-11-19T14:52:47.335" v="3821" actId="20577"/>
        <pc:sldMkLst>
          <pc:docMk/>
          <pc:sldMk cId="2280795076" sldId="283"/>
        </pc:sldMkLst>
        <pc:spChg chg="mod">
          <ac:chgData name="Nir Benjano" userId="c4ff9948-6076-4f9d-b72d-8b6a0174e960" providerId="ADAL" clId="{6E3C3879-3D4E-49CE-A305-8497B3D466EC}" dt="2019-11-19T14:52:09.392" v="3787" actId="20577"/>
          <ac:spMkLst>
            <pc:docMk/>
            <pc:sldMk cId="2280795076" sldId="283"/>
            <ac:spMk id="4" creationId="{7FB56011-9DAA-480A-A9D5-A4F473EBAAD6}"/>
          </ac:spMkLst>
        </pc:spChg>
        <pc:spChg chg="mod">
          <ac:chgData name="Nir Benjano" userId="c4ff9948-6076-4f9d-b72d-8b6a0174e960" providerId="ADAL" clId="{6E3C3879-3D4E-49CE-A305-8497B3D466EC}" dt="2019-11-19T14:52:47.335" v="3821" actId="20577"/>
          <ac:spMkLst>
            <pc:docMk/>
            <pc:sldMk cId="2280795076" sldId="283"/>
            <ac:spMk id="6" creationId="{FC4FB962-48B1-40E9-9F3C-774B9B7E8BB5}"/>
          </ac:spMkLst>
        </pc:spChg>
        <pc:grpChg chg="add mod">
          <ac:chgData name="Nir Benjano" userId="c4ff9948-6076-4f9d-b72d-8b6a0174e960" providerId="ADAL" clId="{6E3C3879-3D4E-49CE-A305-8497B3D466EC}" dt="2019-11-19T14:52:40.454" v="3801" actId="1076"/>
          <ac:grpSpMkLst>
            <pc:docMk/>
            <pc:sldMk cId="2280795076" sldId="283"/>
            <ac:grpSpMk id="2" creationId="{E321D180-1C10-4151-8166-3E43316DFC39}"/>
          </ac:grpSpMkLst>
        </pc:grpChg>
        <pc:picChg chg="del">
          <ac:chgData name="Nir Benjano" userId="c4ff9948-6076-4f9d-b72d-8b6a0174e960" providerId="ADAL" clId="{6E3C3879-3D4E-49CE-A305-8497B3D466EC}" dt="2019-11-19T14:52:13.949" v="3789" actId="478"/>
          <ac:picMkLst>
            <pc:docMk/>
            <pc:sldMk cId="2280795076" sldId="283"/>
            <ac:picMk id="7" creationId="{F410947C-04FD-47C7-AA47-05C14C51FBA7}"/>
          </ac:picMkLst>
        </pc:picChg>
        <pc:picChg chg="add mod">
          <ac:chgData name="Nir Benjano" userId="c4ff9948-6076-4f9d-b72d-8b6a0174e960" providerId="ADAL" clId="{6E3C3879-3D4E-49CE-A305-8497B3D466EC}" dt="2019-11-19T14:52:29.922" v="3798" actId="164"/>
          <ac:picMkLst>
            <pc:docMk/>
            <pc:sldMk cId="2280795076" sldId="283"/>
            <ac:picMk id="8" creationId="{403C66F2-FBE4-4FAD-8AE7-4BFB29C1B888}"/>
          </ac:picMkLst>
        </pc:picChg>
        <pc:picChg chg="add mod">
          <ac:chgData name="Nir Benjano" userId="c4ff9948-6076-4f9d-b72d-8b6a0174e960" providerId="ADAL" clId="{6E3C3879-3D4E-49CE-A305-8497B3D466EC}" dt="2019-11-19T14:52:29.922" v="3798" actId="164"/>
          <ac:picMkLst>
            <pc:docMk/>
            <pc:sldMk cId="2280795076" sldId="283"/>
            <ac:picMk id="9" creationId="{6FC26AAA-73EC-4340-8268-4FD938A41C52}"/>
          </ac:picMkLst>
        </pc:picChg>
      </pc:sldChg>
      <pc:sldChg chg="addSp delSp modSp add mod setBg">
        <pc:chgData name="Nir Benjano" userId="c4ff9948-6076-4f9d-b72d-8b6a0174e960" providerId="ADAL" clId="{6E3C3879-3D4E-49CE-A305-8497B3D466EC}" dt="2019-11-19T14:55:05.900" v="4176" actId="26606"/>
        <pc:sldMkLst>
          <pc:docMk/>
          <pc:sldMk cId="671870180" sldId="284"/>
        </pc:sldMkLst>
        <pc:spChg chg="mod">
          <ac:chgData name="Nir Benjano" userId="c4ff9948-6076-4f9d-b72d-8b6a0174e960" providerId="ADAL" clId="{6E3C3879-3D4E-49CE-A305-8497B3D466EC}" dt="2019-11-19T14:55:05.900" v="4176" actId="26606"/>
          <ac:spMkLst>
            <pc:docMk/>
            <pc:sldMk cId="671870180" sldId="284"/>
            <ac:spMk id="2" creationId="{9715FD84-4709-44E3-855A-987D6710F130}"/>
          </ac:spMkLst>
        </pc:spChg>
        <pc:spChg chg="del mod">
          <ac:chgData name="Nir Benjano" userId="c4ff9948-6076-4f9d-b72d-8b6a0174e960" providerId="ADAL" clId="{6E3C3879-3D4E-49CE-A305-8497B3D466EC}" dt="2019-11-19T14:55:05.900" v="4176" actId="26606"/>
          <ac:spMkLst>
            <pc:docMk/>
            <pc:sldMk cId="671870180" sldId="284"/>
            <ac:spMk id="3" creationId="{131BC187-57DF-449A-8721-F7EBF791FAC2}"/>
          </ac:spMkLst>
        </pc:spChg>
        <pc:spChg chg="add del">
          <ac:chgData name="Nir Benjano" userId="c4ff9948-6076-4f9d-b72d-8b6a0174e960" providerId="ADAL" clId="{6E3C3879-3D4E-49CE-A305-8497B3D466EC}" dt="2019-11-19T14:55:05.866" v="4175" actId="26606"/>
          <ac:spMkLst>
            <pc:docMk/>
            <pc:sldMk cId="671870180" sldId="284"/>
            <ac:spMk id="8" creationId="{8D70B121-56F4-4848-B38B-182089D909FA}"/>
          </ac:spMkLst>
        </pc:spChg>
        <pc:spChg chg="add">
          <ac:chgData name="Nir Benjano" userId="c4ff9948-6076-4f9d-b72d-8b6a0174e960" providerId="ADAL" clId="{6E3C3879-3D4E-49CE-A305-8497B3D466EC}" dt="2019-11-19T14:55:05.900" v="4176" actId="26606"/>
          <ac:spMkLst>
            <pc:docMk/>
            <pc:sldMk cId="671870180" sldId="284"/>
            <ac:spMk id="19" creationId="{42285737-90EE-47DC-AC80-8AE156B11969}"/>
          </ac:spMkLst>
        </pc:spChg>
        <pc:grpChg chg="add">
          <ac:chgData name="Nir Benjano" userId="c4ff9948-6076-4f9d-b72d-8b6a0174e960" providerId="ADAL" clId="{6E3C3879-3D4E-49CE-A305-8497B3D466EC}" dt="2019-11-19T14:55:05.900" v="4176" actId="26606"/>
          <ac:grpSpMkLst>
            <pc:docMk/>
            <pc:sldMk cId="671870180" sldId="284"/>
            <ac:grpSpMk id="12" creationId="{B57BDC17-F1B3-455F-BBF1-680AA1F25C06}"/>
          </ac:grpSpMkLst>
        </pc:grpChg>
        <pc:graphicFrameChg chg="add">
          <ac:chgData name="Nir Benjano" userId="c4ff9948-6076-4f9d-b72d-8b6a0174e960" providerId="ADAL" clId="{6E3C3879-3D4E-49CE-A305-8497B3D466EC}" dt="2019-11-19T14:55:05.900" v="4176" actId="26606"/>
          <ac:graphicFrameMkLst>
            <pc:docMk/>
            <pc:sldMk cId="671870180" sldId="284"/>
            <ac:graphicFrameMk id="5" creationId="{BAD3876B-57C3-4772-B075-B45B7790A7D1}"/>
          </ac:graphicFrameMkLst>
        </pc:graphicFrameChg>
        <pc:cxnChg chg="add del">
          <ac:chgData name="Nir Benjano" userId="c4ff9948-6076-4f9d-b72d-8b6a0174e960" providerId="ADAL" clId="{6E3C3879-3D4E-49CE-A305-8497B3D466EC}" dt="2019-11-19T14:55:05.866" v="4175" actId="26606"/>
          <ac:cxnSpMkLst>
            <pc:docMk/>
            <pc:sldMk cId="671870180" sldId="284"/>
            <ac:cxnSpMk id="10" creationId="{2D72A2C9-F3CA-4216-8BAD-FA4C970C3C4E}"/>
          </ac:cxnSpMkLst>
        </pc:cxnChg>
      </pc:sldChg>
      <pc:sldChg chg="addSp delSp modSp add del mod">
        <pc:chgData name="Nir Benjano" userId="c4ff9948-6076-4f9d-b72d-8b6a0174e960" providerId="ADAL" clId="{6E3C3879-3D4E-49CE-A305-8497B3D466EC}" dt="2019-11-19T14:56:20.455" v="4262" actId="47"/>
        <pc:sldMkLst>
          <pc:docMk/>
          <pc:sldMk cId="3315062134" sldId="285"/>
        </pc:sldMkLst>
        <pc:spChg chg="mod">
          <ac:chgData name="Nir Benjano" userId="c4ff9948-6076-4f9d-b72d-8b6a0174e960" providerId="ADAL" clId="{6E3C3879-3D4E-49CE-A305-8497B3D466EC}" dt="2019-11-19T14:55:50.560" v="4242" actId="26606"/>
          <ac:spMkLst>
            <pc:docMk/>
            <pc:sldMk cId="3315062134" sldId="285"/>
            <ac:spMk id="2" creationId="{9715FD84-4709-44E3-855A-987D6710F130}"/>
          </ac:spMkLst>
        </pc:spChg>
        <pc:spChg chg="add del">
          <ac:chgData name="Nir Benjano" userId="c4ff9948-6076-4f9d-b72d-8b6a0174e960" providerId="ADAL" clId="{6E3C3879-3D4E-49CE-A305-8497B3D466EC}" dt="2019-11-19T14:55:50.560" v="4242" actId="26606"/>
          <ac:spMkLst>
            <pc:docMk/>
            <pc:sldMk cId="3315062134" sldId="285"/>
            <ac:spMk id="19" creationId="{42285737-90EE-47DC-AC80-8AE156B11969}"/>
          </ac:spMkLst>
        </pc:spChg>
        <pc:grpChg chg="add del">
          <ac:chgData name="Nir Benjano" userId="c4ff9948-6076-4f9d-b72d-8b6a0174e960" providerId="ADAL" clId="{6E3C3879-3D4E-49CE-A305-8497B3D466EC}" dt="2019-11-19T14:55:50.560" v="4242" actId="26606"/>
          <ac:grpSpMkLst>
            <pc:docMk/>
            <pc:sldMk cId="3315062134" sldId="285"/>
            <ac:grpSpMk id="12" creationId="{B57BDC17-F1B3-455F-BBF1-680AA1F25C06}"/>
          </ac:grpSpMkLst>
        </pc:grpChg>
        <pc:graphicFrameChg chg="mod modGraphic">
          <ac:chgData name="Nir Benjano" userId="c4ff9948-6076-4f9d-b72d-8b6a0174e960" providerId="ADAL" clId="{6E3C3879-3D4E-49CE-A305-8497B3D466EC}" dt="2019-11-19T14:56:04.438" v="4260" actId="20577"/>
          <ac:graphicFrameMkLst>
            <pc:docMk/>
            <pc:sldMk cId="3315062134" sldId="285"/>
            <ac:graphicFrameMk id="5" creationId="{BAD3876B-57C3-4772-B075-B45B7790A7D1}"/>
          </ac:graphicFrameMkLst>
        </pc:graphicFrameChg>
      </pc:sldChg>
      <pc:sldChg chg="addSp modSp add mod setBg setClrOvrMap">
        <pc:chgData name="Nir Benjano" userId="c4ff9948-6076-4f9d-b72d-8b6a0174e960" providerId="ADAL" clId="{6E3C3879-3D4E-49CE-A305-8497B3D466EC}" dt="2019-11-19T14:58:16.154" v="4707" actId="20577"/>
        <pc:sldMkLst>
          <pc:docMk/>
          <pc:sldMk cId="1073689525" sldId="286"/>
        </pc:sldMkLst>
        <pc:spChg chg="mod">
          <ac:chgData name="Nir Benjano" userId="c4ff9948-6076-4f9d-b72d-8b6a0174e960" providerId="ADAL" clId="{6E3C3879-3D4E-49CE-A305-8497B3D466EC}" dt="2019-11-19T14:56:39.621" v="4284" actId="26606"/>
          <ac:spMkLst>
            <pc:docMk/>
            <pc:sldMk cId="1073689525" sldId="286"/>
            <ac:spMk id="2" creationId="{03A2F1AA-9518-410A-92C7-016AE1A77911}"/>
          </ac:spMkLst>
        </pc:spChg>
        <pc:spChg chg="mod">
          <ac:chgData name="Nir Benjano" userId="c4ff9948-6076-4f9d-b72d-8b6a0174e960" providerId="ADAL" clId="{6E3C3879-3D4E-49CE-A305-8497B3D466EC}" dt="2019-11-19T14:58:16.154" v="4707" actId="20577"/>
          <ac:spMkLst>
            <pc:docMk/>
            <pc:sldMk cId="1073689525" sldId="286"/>
            <ac:spMk id="3" creationId="{6D29F85C-2527-4B86-A309-022875A47C36}"/>
          </ac:spMkLst>
        </pc:spChg>
        <pc:spChg chg="add">
          <ac:chgData name="Nir Benjano" userId="c4ff9948-6076-4f9d-b72d-8b6a0174e960" providerId="ADAL" clId="{6E3C3879-3D4E-49CE-A305-8497B3D466EC}" dt="2019-11-19T14:56:39.621" v="4284" actId="26606"/>
          <ac:spMkLst>
            <pc:docMk/>
            <pc:sldMk cId="1073689525" sldId="286"/>
            <ac:spMk id="8" creationId="{48A740BC-A0AA-45E0-B899-2AE9C6FE11CA}"/>
          </ac:spMkLst>
        </pc:spChg>
        <pc:cxnChg chg="add">
          <ac:chgData name="Nir Benjano" userId="c4ff9948-6076-4f9d-b72d-8b6a0174e960" providerId="ADAL" clId="{6E3C3879-3D4E-49CE-A305-8497B3D466EC}" dt="2019-11-19T14:56:39.621" v="4284" actId="26606"/>
          <ac:cxnSpMkLst>
            <pc:docMk/>
            <pc:sldMk cId="1073689525" sldId="286"/>
            <ac:cxnSpMk id="10" creationId="{B874EF51-C858-4BB9-97C3-D17755787127}"/>
          </ac:cxnSpMkLst>
        </pc:cxnChg>
      </pc:sldChg>
      <pc:sldChg chg="addSp delSp modSp add mod setBg setClrOvrMap">
        <pc:chgData name="Nir Benjano" userId="c4ff9948-6076-4f9d-b72d-8b6a0174e960" providerId="ADAL" clId="{6E3C3879-3D4E-49CE-A305-8497B3D466EC}" dt="2019-11-19T15:04:11.693" v="5322" actId="20577"/>
        <pc:sldMkLst>
          <pc:docMk/>
          <pc:sldMk cId="3242137330" sldId="287"/>
        </pc:sldMkLst>
        <pc:spChg chg="mod">
          <ac:chgData name="Nir Benjano" userId="c4ff9948-6076-4f9d-b72d-8b6a0174e960" providerId="ADAL" clId="{6E3C3879-3D4E-49CE-A305-8497B3D466EC}" dt="2019-11-19T15:02:44.320" v="5031" actId="20577"/>
          <ac:spMkLst>
            <pc:docMk/>
            <pc:sldMk cId="3242137330" sldId="287"/>
            <ac:spMk id="2" creationId="{06BCCFB5-169C-4DA7-ABFB-848C913C2A27}"/>
          </ac:spMkLst>
        </pc:spChg>
        <pc:spChg chg="mod">
          <ac:chgData name="Nir Benjano" userId="c4ff9948-6076-4f9d-b72d-8b6a0174e960" providerId="ADAL" clId="{6E3C3879-3D4E-49CE-A305-8497B3D466EC}" dt="2019-11-19T15:04:11.693" v="5322" actId="20577"/>
          <ac:spMkLst>
            <pc:docMk/>
            <pc:sldMk cId="3242137330" sldId="287"/>
            <ac:spMk id="3" creationId="{5F9B136D-0B6A-4CC7-A725-1C5932AF5096}"/>
          </ac:spMkLst>
        </pc:spChg>
        <pc:spChg chg="add">
          <ac:chgData name="Nir Benjano" userId="c4ff9948-6076-4f9d-b72d-8b6a0174e960" providerId="ADAL" clId="{6E3C3879-3D4E-49CE-A305-8497B3D466EC}" dt="2019-11-19T15:02:27.073" v="5021" actId="26606"/>
          <ac:spMkLst>
            <pc:docMk/>
            <pc:sldMk cId="3242137330" sldId="287"/>
            <ac:spMk id="8" creationId="{48A740BC-A0AA-45E0-B899-2AE9C6FE11CA}"/>
          </ac:spMkLst>
        </pc:spChg>
        <pc:spChg chg="add del">
          <ac:chgData name="Nir Benjano" userId="c4ff9948-6076-4f9d-b72d-8b6a0174e960" providerId="ADAL" clId="{6E3C3879-3D4E-49CE-A305-8497B3D466EC}" dt="2019-11-19T15:02:27.056" v="5020" actId="26606"/>
          <ac:spMkLst>
            <pc:docMk/>
            <pc:sldMk cId="3242137330" sldId="287"/>
            <ac:spMk id="10" creationId="{59A309A7-1751-4ABE-A3C1-EEC40366AD89}"/>
          </ac:spMkLst>
        </pc:spChg>
        <pc:spChg chg="add del">
          <ac:chgData name="Nir Benjano" userId="c4ff9948-6076-4f9d-b72d-8b6a0174e960" providerId="ADAL" clId="{6E3C3879-3D4E-49CE-A305-8497B3D466EC}" dt="2019-11-19T15:02:27.056" v="5020" actId="26606"/>
          <ac:spMkLst>
            <pc:docMk/>
            <pc:sldMk cId="3242137330" sldId="287"/>
            <ac:spMk id="12" creationId="{967D8EB6-EAE1-4F9C-B398-83321E287204}"/>
          </ac:spMkLst>
        </pc:spChg>
        <pc:picChg chg="add del">
          <ac:chgData name="Nir Benjano" userId="c4ff9948-6076-4f9d-b72d-8b6a0174e960" providerId="ADAL" clId="{6E3C3879-3D4E-49CE-A305-8497B3D466EC}" dt="2019-11-19T15:02:27.056" v="5020" actId="26606"/>
          <ac:picMkLst>
            <pc:docMk/>
            <pc:sldMk cId="3242137330" sldId="287"/>
            <ac:picMk id="7" creationId="{A54EF0C8-0E81-49DE-8566-A3CF940F111A}"/>
          </ac:picMkLst>
        </pc:picChg>
        <pc:cxnChg chg="add">
          <ac:chgData name="Nir Benjano" userId="c4ff9948-6076-4f9d-b72d-8b6a0174e960" providerId="ADAL" clId="{6E3C3879-3D4E-49CE-A305-8497B3D466EC}" dt="2019-11-19T15:02:27.073" v="5021" actId="26606"/>
          <ac:cxnSpMkLst>
            <pc:docMk/>
            <pc:sldMk cId="3242137330" sldId="287"/>
            <ac:cxnSpMk id="14" creationId="{B874EF51-C858-4BB9-97C3-D17755787127}"/>
          </ac:cxnSpMkLst>
        </pc:cxnChg>
      </pc:sldChg>
      <pc:sldChg chg="addSp delSp add mod setBg setClrOvrMap delDesignElem">
        <pc:chgData name="Nir Benjano" userId="c4ff9948-6076-4f9d-b72d-8b6a0174e960" providerId="ADAL" clId="{6E3C3879-3D4E-49CE-A305-8497B3D466EC}" dt="2019-11-19T15:04:25.492" v="5323" actId="26606"/>
        <pc:sldMkLst>
          <pc:docMk/>
          <pc:sldMk cId="1086159913" sldId="288"/>
        </pc:sldMkLst>
        <pc:spChg chg="add">
          <ac:chgData name="Nir Benjano" userId="c4ff9948-6076-4f9d-b72d-8b6a0174e960" providerId="ADAL" clId="{6E3C3879-3D4E-49CE-A305-8497B3D466EC}" dt="2019-11-19T15:04:25.492" v="5323" actId="26606"/>
          <ac:spMkLst>
            <pc:docMk/>
            <pc:sldMk cId="1086159913" sldId="288"/>
            <ac:spMk id="5" creationId="{48A740BC-A0AA-45E0-B899-2AE9C6FE11CA}"/>
          </ac:spMkLst>
        </pc:spChg>
        <pc:spChg chg="del">
          <ac:chgData name="Nir Benjano" userId="c4ff9948-6076-4f9d-b72d-8b6a0174e960" providerId="ADAL" clId="{6E3C3879-3D4E-49CE-A305-8497B3D466EC}" dt="2019-11-19T15:02:35.702" v="5023"/>
          <ac:spMkLst>
            <pc:docMk/>
            <pc:sldMk cId="1086159913" sldId="288"/>
            <ac:spMk id="8" creationId="{48A740BC-A0AA-45E0-B899-2AE9C6FE11CA}"/>
          </ac:spMkLst>
        </pc:spChg>
        <pc:cxnChg chg="add">
          <ac:chgData name="Nir Benjano" userId="c4ff9948-6076-4f9d-b72d-8b6a0174e960" providerId="ADAL" clId="{6E3C3879-3D4E-49CE-A305-8497B3D466EC}" dt="2019-11-19T15:04:25.492" v="5323" actId="26606"/>
          <ac:cxnSpMkLst>
            <pc:docMk/>
            <pc:sldMk cId="1086159913" sldId="288"/>
            <ac:cxnSpMk id="10" creationId="{B874EF51-C858-4BB9-97C3-D17755787127}"/>
          </ac:cxnSpMkLst>
        </pc:cxnChg>
        <pc:cxnChg chg="del">
          <ac:chgData name="Nir Benjano" userId="c4ff9948-6076-4f9d-b72d-8b6a0174e960" providerId="ADAL" clId="{6E3C3879-3D4E-49CE-A305-8497B3D466EC}" dt="2019-11-19T15:02:35.702" v="5023"/>
          <ac:cxnSpMkLst>
            <pc:docMk/>
            <pc:sldMk cId="1086159913" sldId="288"/>
            <ac:cxnSpMk id="14" creationId="{B874EF51-C858-4BB9-97C3-D17755787127}"/>
          </ac:cxnSpMkLst>
        </pc:cxnChg>
      </pc:sldChg>
    </pc:docChg>
  </pc:docChgLst>
  <pc:docChgLst>
    <pc:chgData name="Nir Benjano" userId="c4ff9948-6076-4f9d-b72d-8b6a0174e960" providerId="ADAL" clId="{9BD6D586-B3ED-4549-93D7-BC624B1B4E63}"/>
    <pc:docChg chg="custSel mod modSld">
      <pc:chgData name="Nir Benjano" userId="c4ff9948-6076-4f9d-b72d-8b6a0174e960" providerId="ADAL" clId="{9BD6D586-B3ED-4549-93D7-BC624B1B4E63}" dt="2019-11-11T13:43:55.773" v="32" actId="20577"/>
      <pc:docMkLst>
        <pc:docMk/>
      </pc:docMkLst>
      <pc:sldChg chg="addSp delSp modSp mod">
        <pc:chgData name="Nir Benjano" userId="c4ff9948-6076-4f9d-b72d-8b6a0174e960" providerId="ADAL" clId="{9BD6D586-B3ED-4549-93D7-BC624B1B4E63}" dt="2019-11-11T13:43:30.060" v="6" actId="207"/>
        <pc:sldMkLst>
          <pc:docMk/>
          <pc:sldMk cId="2602038320" sldId="260"/>
        </pc:sldMkLst>
        <pc:spChg chg="mod">
          <ac:chgData name="Nir Benjano" userId="c4ff9948-6076-4f9d-b72d-8b6a0174e960" providerId="ADAL" clId="{9BD6D586-B3ED-4549-93D7-BC624B1B4E63}" dt="2019-11-11T13:43:30.060" v="6" actId="207"/>
          <ac:spMkLst>
            <pc:docMk/>
            <pc:sldMk cId="2602038320" sldId="260"/>
            <ac:spMk id="6" creationId="{FC4FB962-48B1-40E9-9F3C-774B9B7E8BB5}"/>
          </ac:spMkLst>
        </pc:spChg>
        <pc:spChg chg="del">
          <ac:chgData name="Nir Benjano" userId="c4ff9948-6076-4f9d-b72d-8b6a0174e960" providerId="ADAL" clId="{9BD6D586-B3ED-4549-93D7-BC624B1B4E63}" dt="2019-11-11T13:43:24.013" v="5" actId="26606"/>
          <ac:spMkLst>
            <pc:docMk/>
            <pc:sldMk cId="2602038320" sldId="260"/>
            <ac:spMk id="30" creationId="{823AC064-BC96-4F32-8AE1-B2FD38754823}"/>
          </ac:spMkLst>
        </pc:spChg>
        <pc:spChg chg="add">
          <ac:chgData name="Nir Benjano" userId="c4ff9948-6076-4f9d-b72d-8b6a0174e960" providerId="ADAL" clId="{9BD6D586-B3ED-4549-93D7-BC624B1B4E63}" dt="2019-11-11T13:43:24.013" v="5" actId="26606"/>
          <ac:spMkLst>
            <pc:docMk/>
            <pc:sldMk cId="2602038320" sldId="260"/>
            <ac:spMk id="40" creationId="{823AC064-BC96-4F32-8AE1-B2FD38754823}"/>
          </ac:spMkLst>
        </pc:spChg>
        <pc:picChg chg="add mod">
          <ac:chgData name="Nir Benjano" userId="c4ff9948-6076-4f9d-b72d-8b6a0174e960" providerId="ADAL" clId="{9BD6D586-B3ED-4549-93D7-BC624B1B4E63}" dt="2019-11-11T13:43:24.013" v="5" actId="26606"/>
          <ac:picMkLst>
            <pc:docMk/>
            <pc:sldMk cId="2602038320" sldId="260"/>
            <ac:picMk id="2" creationId="{4C61CED5-939C-43D8-92A5-9FC1B177644C}"/>
          </ac:picMkLst>
        </pc:picChg>
        <pc:picChg chg="del">
          <ac:chgData name="Nir Benjano" userId="c4ff9948-6076-4f9d-b72d-8b6a0174e960" providerId="ADAL" clId="{9BD6D586-B3ED-4549-93D7-BC624B1B4E63}" dt="2019-11-11T13:43:17.689" v="3" actId="478"/>
          <ac:picMkLst>
            <pc:docMk/>
            <pc:sldMk cId="2602038320" sldId="260"/>
            <ac:picMk id="7" creationId="{68332CA9-E148-4EB1-9BBA-89C9F436E9D9}"/>
          </ac:picMkLst>
        </pc:picChg>
        <pc:cxnChg chg="del">
          <ac:chgData name="Nir Benjano" userId="c4ff9948-6076-4f9d-b72d-8b6a0174e960" providerId="ADAL" clId="{9BD6D586-B3ED-4549-93D7-BC624B1B4E63}" dt="2019-11-11T13:43:24.013" v="5" actId="26606"/>
          <ac:cxnSpMkLst>
            <pc:docMk/>
            <pc:sldMk cId="2602038320" sldId="260"/>
            <ac:cxnSpMk id="35" creationId="{7E7C77BC-7138-40B1-A15B-20F57A494629}"/>
          </ac:cxnSpMkLst>
        </pc:cxnChg>
        <pc:cxnChg chg="add">
          <ac:chgData name="Nir Benjano" userId="c4ff9948-6076-4f9d-b72d-8b6a0174e960" providerId="ADAL" clId="{9BD6D586-B3ED-4549-93D7-BC624B1B4E63}" dt="2019-11-11T13:43:24.013" v="5" actId="26606"/>
          <ac:cxnSpMkLst>
            <pc:docMk/>
            <pc:sldMk cId="2602038320" sldId="260"/>
            <ac:cxnSpMk id="42" creationId="{7E7C77BC-7138-40B1-A15B-20F57A494629}"/>
          </ac:cxnSpMkLst>
        </pc:cxnChg>
      </pc:sldChg>
      <pc:sldChg chg="modSp mod">
        <pc:chgData name="Nir Benjano" userId="c4ff9948-6076-4f9d-b72d-8b6a0174e960" providerId="ADAL" clId="{9BD6D586-B3ED-4549-93D7-BC624B1B4E63}" dt="2019-11-11T13:43:55.773" v="32" actId="20577"/>
        <pc:sldMkLst>
          <pc:docMk/>
          <pc:sldMk cId="3088241062" sldId="261"/>
        </pc:sldMkLst>
        <pc:spChg chg="mod">
          <ac:chgData name="Nir Benjano" userId="c4ff9948-6076-4f9d-b72d-8b6a0174e960" providerId="ADAL" clId="{9BD6D586-B3ED-4549-93D7-BC624B1B4E63}" dt="2019-11-11T13:43:55.773" v="32" actId="20577"/>
          <ac:spMkLst>
            <pc:docMk/>
            <pc:sldMk cId="3088241062" sldId="261"/>
            <ac:spMk id="3" creationId="{3E96DA14-49BF-4D71-843A-D874D028D8AD}"/>
          </ac:spMkLst>
        </pc:spChg>
      </pc:sldChg>
      <pc:sldChg chg="addSp delSp modSp mod">
        <pc:chgData name="Nir Benjano" userId="c4ff9948-6076-4f9d-b72d-8b6a0174e960" providerId="ADAL" clId="{9BD6D586-B3ED-4549-93D7-BC624B1B4E63}" dt="2019-11-11T13:42:47.186" v="2" actId="26606"/>
        <pc:sldMkLst>
          <pc:docMk/>
          <pc:sldMk cId="772998594" sldId="262"/>
        </pc:sldMkLst>
        <pc:spChg chg="mod">
          <ac:chgData name="Nir Benjano" userId="c4ff9948-6076-4f9d-b72d-8b6a0174e960" providerId="ADAL" clId="{9BD6D586-B3ED-4549-93D7-BC624B1B4E63}" dt="2019-11-11T13:42:47.186" v="2" actId="26606"/>
          <ac:spMkLst>
            <pc:docMk/>
            <pc:sldMk cId="772998594" sldId="262"/>
            <ac:spMk id="2" creationId="{A4C4342D-B87A-4F77-B7AF-A8A65CC73CF4}"/>
          </ac:spMkLst>
        </pc:spChg>
        <pc:spChg chg="add del mod">
          <ac:chgData name="Nir Benjano" userId="c4ff9948-6076-4f9d-b72d-8b6a0174e960" providerId="ADAL" clId="{9BD6D586-B3ED-4549-93D7-BC624B1B4E63}" dt="2019-11-11T13:42:47.186" v="2" actId="26606"/>
          <ac:spMkLst>
            <pc:docMk/>
            <pc:sldMk cId="772998594" sldId="262"/>
            <ac:spMk id="5" creationId="{0800D378-7F5B-436B-A5F9-863C52AA76C3}"/>
          </ac:spMkLst>
        </pc:spChg>
        <pc:spChg chg="add">
          <ac:chgData name="Nir Benjano" userId="c4ff9948-6076-4f9d-b72d-8b6a0174e960" providerId="ADAL" clId="{9BD6D586-B3ED-4549-93D7-BC624B1B4E63}" dt="2019-11-11T13:42:47.186" v="2" actId="26606"/>
          <ac:spMkLst>
            <pc:docMk/>
            <pc:sldMk cId="772998594" sldId="262"/>
            <ac:spMk id="8" creationId="{A4AC5506-6312-4701-8D3C-40187889A947}"/>
          </ac:spMkLst>
        </pc:spChg>
        <pc:picChg chg="del">
          <ac:chgData name="Nir Benjano" userId="c4ff9948-6076-4f9d-b72d-8b6a0174e960" providerId="ADAL" clId="{9BD6D586-B3ED-4549-93D7-BC624B1B4E63}" dt="2019-11-11T13:42:42.762" v="0" actId="478"/>
          <ac:picMkLst>
            <pc:docMk/>
            <pc:sldMk cId="772998594" sldId="262"/>
            <ac:picMk id="4" creationId="{98543523-67C0-4813-9D22-999F162BE208}"/>
          </ac:picMkLst>
        </pc:picChg>
        <pc:picChg chg="add mod">
          <ac:chgData name="Nir Benjano" userId="c4ff9948-6076-4f9d-b72d-8b6a0174e960" providerId="ADAL" clId="{9BD6D586-B3ED-4549-93D7-BC624B1B4E63}" dt="2019-11-11T13:42:47.186" v="2" actId="26606"/>
          <ac:picMkLst>
            <pc:docMk/>
            <pc:sldMk cId="772998594" sldId="262"/>
            <ac:picMk id="6" creationId="{8415DD12-5F2D-4E0D-BBE0-F47C4ABAD8ED}"/>
          </ac:picMkLst>
        </pc:picChg>
      </pc:sldChg>
    </pc:docChg>
  </pc:docChgLst>
  <pc:docChgLst>
    <pc:chgData name="Mor Shabi" userId="63ee77d5-aba8-4ac9-888f-e69a332e90d8" providerId="ADAL" clId="{E4C94ECA-24A3-42B9-B3E4-50079720E2DD}"/>
    <pc:docChg chg="custSel addSld modSld sldOrd modSection">
      <pc:chgData name="Mor Shabi" userId="63ee77d5-aba8-4ac9-888f-e69a332e90d8" providerId="ADAL" clId="{E4C94ECA-24A3-42B9-B3E4-50079720E2DD}" dt="2019-11-25T12:41:20.796" v="17"/>
      <pc:docMkLst>
        <pc:docMk/>
      </pc:docMkLst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3298257841" sldId="276"/>
        </pc:sldMkLst>
      </pc:sldChg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3242807721" sldId="279"/>
        </pc:sldMkLst>
      </pc:sldChg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1684153865" sldId="280"/>
        </pc:sldMkLst>
      </pc:sldChg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1212670820" sldId="282"/>
        </pc:sldMkLst>
      </pc:sldChg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2280795076" sldId="283"/>
        </pc:sldMkLst>
      </pc:sldChg>
      <pc:sldChg chg="mod ord modShow">
        <pc:chgData name="Mor Shabi" userId="63ee77d5-aba8-4ac9-888f-e69a332e90d8" providerId="ADAL" clId="{E4C94ECA-24A3-42B9-B3E4-50079720E2DD}" dt="2019-11-25T12:41:20.796" v="17"/>
        <pc:sldMkLst>
          <pc:docMk/>
          <pc:sldMk cId="671870180" sldId="284"/>
        </pc:sldMkLst>
      </pc:sldChg>
      <pc:sldChg chg="mod ord modShow">
        <pc:chgData name="Mor Shabi" userId="63ee77d5-aba8-4ac9-888f-e69a332e90d8" providerId="ADAL" clId="{E4C94ECA-24A3-42B9-B3E4-50079720E2DD}" dt="2019-11-25T12:41:20.796" v="17"/>
        <pc:sldMkLst>
          <pc:docMk/>
          <pc:sldMk cId="1073689525" sldId="286"/>
        </pc:sldMkLst>
      </pc:sldChg>
      <pc:sldChg chg="ord">
        <pc:chgData name="Mor Shabi" userId="63ee77d5-aba8-4ac9-888f-e69a332e90d8" providerId="ADAL" clId="{E4C94ECA-24A3-42B9-B3E4-50079720E2DD}" dt="2019-11-25T12:41:20.796" v="17"/>
        <pc:sldMkLst>
          <pc:docMk/>
          <pc:sldMk cId="3242137330" sldId="287"/>
        </pc:sldMkLst>
      </pc:sldChg>
      <pc:sldChg chg="mod ord modShow">
        <pc:chgData name="Mor Shabi" userId="63ee77d5-aba8-4ac9-888f-e69a332e90d8" providerId="ADAL" clId="{E4C94ECA-24A3-42B9-B3E4-50079720E2DD}" dt="2019-11-25T12:41:20.796" v="17"/>
        <pc:sldMkLst>
          <pc:docMk/>
          <pc:sldMk cId="1086159913" sldId="288"/>
        </pc:sldMkLst>
      </pc:sldChg>
      <pc:sldChg chg="modSp new mod ord">
        <pc:chgData name="Mor Shabi" userId="63ee77d5-aba8-4ac9-888f-e69a332e90d8" providerId="ADAL" clId="{E4C94ECA-24A3-42B9-B3E4-50079720E2DD}" dt="2019-11-25T12:41:20.796" v="17"/>
        <pc:sldMkLst>
          <pc:docMk/>
          <pc:sldMk cId="736958795" sldId="289"/>
        </pc:sldMkLst>
        <pc:spChg chg="mod">
          <ac:chgData name="Mor Shabi" userId="63ee77d5-aba8-4ac9-888f-e69a332e90d8" providerId="ADAL" clId="{E4C94ECA-24A3-42B9-B3E4-50079720E2DD}" dt="2019-11-25T12:33:30.803" v="11" actId="20577"/>
          <ac:spMkLst>
            <pc:docMk/>
            <pc:sldMk cId="736958795" sldId="289"/>
            <ac:spMk id="2" creationId="{5408CDD4-46AC-428C-8364-EE7516A324CE}"/>
          </ac:spMkLst>
        </pc:spChg>
      </pc:sldChg>
    </pc:docChg>
  </pc:docChgLst>
  <pc:docChgLst>
    <pc:chgData name="Nir Benjano" userId="c4ff9948-6076-4f9d-b72d-8b6a0174e960" providerId="ADAL" clId="{D64C4E89-99EC-410D-93A4-6C29EAE1EF8E}"/>
    <pc:docChg chg="undo custSel mod addSld delSld modSld modSection">
      <pc:chgData name="Nir Benjano" userId="c4ff9948-6076-4f9d-b72d-8b6a0174e960" providerId="ADAL" clId="{D64C4E89-99EC-410D-93A4-6C29EAE1EF8E}" dt="2019-11-25T15:14:13.873" v="81" actId="20577"/>
      <pc:docMkLst>
        <pc:docMk/>
      </pc:docMkLst>
      <pc:sldChg chg="addSp delSp modSp mod setBg setClrOvrMap">
        <pc:chgData name="Nir Benjano" userId="c4ff9948-6076-4f9d-b72d-8b6a0174e960" providerId="ADAL" clId="{D64C4E89-99EC-410D-93A4-6C29EAE1EF8E}" dt="2019-11-25T15:12:49.159" v="16" actId="20577"/>
        <pc:sldMkLst>
          <pc:docMk/>
          <pc:sldMk cId="736958795" sldId="289"/>
        </pc:sldMkLst>
        <pc:spChg chg="mod">
          <ac:chgData name="Nir Benjano" userId="c4ff9948-6076-4f9d-b72d-8b6a0174e960" providerId="ADAL" clId="{D64C4E89-99EC-410D-93A4-6C29EAE1EF8E}" dt="2019-11-25T15:12:49.159" v="16" actId="20577"/>
          <ac:spMkLst>
            <pc:docMk/>
            <pc:sldMk cId="736958795" sldId="289"/>
            <ac:spMk id="2" creationId="{5408CDD4-46AC-428C-8364-EE7516A324CE}"/>
          </ac:spMkLst>
        </pc:spChg>
        <pc:spChg chg="add del">
          <ac:chgData name="Nir Benjano" userId="c4ff9948-6076-4f9d-b72d-8b6a0174e960" providerId="ADAL" clId="{D64C4E89-99EC-410D-93A4-6C29EAE1EF8E}" dt="2019-11-25T15:12:29.956" v="1"/>
          <ac:spMkLst>
            <pc:docMk/>
            <pc:sldMk cId="736958795" sldId="289"/>
            <ac:spMk id="3" creationId="{348122C8-EBF9-427F-8619-74BEABDF8628}"/>
          </ac:spMkLst>
        </pc:spChg>
        <pc:spChg chg="add del">
          <ac:chgData name="Nir Benjano" userId="c4ff9948-6076-4f9d-b72d-8b6a0174e960" providerId="ADAL" clId="{D64C4E89-99EC-410D-93A4-6C29EAE1EF8E}" dt="2019-11-25T15:12:34.452" v="3" actId="26606"/>
          <ac:spMkLst>
            <pc:docMk/>
            <pc:sldMk cId="736958795" sldId="289"/>
            <ac:spMk id="11" creationId="{56C20283-73E0-40EC-8AD8-057F581F64C2}"/>
          </ac:spMkLst>
        </pc:spChg>
        <pc:spChg chg="add del">
          <ac:chgData name="Nir Benjano" userId="c4ff9948-6076-4f9d-b72d-8b6a0174e960" providerId="ADAL" clId="{D64C4E89-99EC-410D-93A4-6C29EAE1EF8E}" dt="2019-11-25T15:12:34.452" v="3" actId="26606"/>
          <ac:spMkLst>
            <pc:docMk/>
            <pc:sldMk cId="736958795" sldId="289"/>
            <ac:spMk id="13" creationId="{3FCC729B-E528-40C3-82D3-BA4375575E87}"/>
          </ac:spMkLst>
        </pc:spChg>
        <pc:spChg chg="add del">
          <ac:chgData name="Nir Benjano" userId="c4ff9948-6076-4f9d-b72d-8b6a0174e960" providerId="ADAL" clId="{D64C4E89-99EC-410D-93A4-6C29EAE1EF8E}" dt="2019-11-25T15:12:34.452" v="3" actId="26606"/>
          <ac:spMkLst>
            <pc:docMk/>
            <pc:sldMk cId="736958795" sldId="289"/>
            <ac:spMk id="15" creationId="{58F1FB8D-1842-4A04-998D-6CF047AB2790}"/>
          </ac:spMkLst>
        </pc:spChg>
        <pc:picChg chg="add del mod">
          <ac:chgData name="Nir Benjano" userId="c4ff9948-6076-4f9d-b72d-8b6a0174e960" providerId="ADAL" clId="{D64C4E89-99EC-410D-93A4-6C29EAE1EF8E}" dt="2019-11-25T15:12:29.956" v="1"/>
          <ac:picMkLst>
            <pc:docMk/>
            <pc:sldMk cId="736958795" sldId="289"/>
            <ac:picMk id="4" creationId="{0E6BCE5F-4A2C-4E7C-9332-C24A79BF4791}"/>
          </ac:picMkLst>
        </pc:picChg>
        <pc:picChg chg="add">
          <ac:chgData name="Nir Benjano" userId="c4ff9948-6076-4f9d-b72d-8b6a0174e960" providerId="ADAL" clId="{D64C4E89-99EC-410D-93A4-6C29EAE1EF8E}" dt="2019-11-25T15:12:36.165" v="4"/>
          <ac:picMkLst>
            <pc:docMk/>
            <pc:sldMk cId="736958795" sldId="289"/>
            <ac:picMk id="5" creationId="{8F7E16EF-8179-4455-B5A2-33BDEC85219A}"/>
          </ac:picMkLst>
        </pc:picChg>
        <pc:picChg chg="add del">
          <ac:chgData name="Nir Benjano" userId="c4ff9948-6076-4f9d-b72d-8b6a0174e960" providerId="ADAL" clId="{D64C4E89-99EC-410D-93A4-6C29EAE1EF8E}" dt="2019-11-25T15:12:34.452" v="3" actId="26606"/>
          <ac:picMkLst>
            <pc:docMk/>
            <pc:sldMk cId="736958795" sldId="289"/>
            <ac:picMk id="6" creationId="{0E6BCE5F-4A2C-4E7C-9332-C24A79BF4791}"/>
          </ac:picMkLst>
        </pc:picChg>
      </pc:sldChg>
      <pc:sldChg chg="addSp delSp modSp add del mod">
        <pc:chgData name="Nir Benjano" userId="c4ff9948-6076-4f9d-b72d-8b6a0174e960" providerId="ADAL" clId="{D64C4E89-99EC-410D-93A4-6C29EAE1EF8E}" dt="2019-11-25T15:13:31.801" v="38" actId="47"/>
        <pc:sldMkLst>
          <pc:docMk/>
          <pc:sldMk cId="2321600219" sldId="290"/>
        </pc:sldMkLst>
        <pc:spChg chg="mod">
          <ac:chgData name="Nir Benjano" userId="c4ff9948-6076-4f9d-b72d-8b6a0174e960" providerId="ADAL" clId="{D64C4E89-99EC-410D-93A4-6C29EAE1EF8E}" dt="2019-11-25T15:13:05.659" v="22" actId="26606"/>
          <ac:spMkLst>
            <pc:docMk/>
            <pc:sldMk cId="2321600219" sldId="290"/>
            <ac:spMk id="4" creationId="{7FB56011-9DAA-480A-A9D5-A4F473EBAAD6}"/>
          </ac:spMkLst>
        </pc:spChg>
        <pc:spChg chg="mod">
          <ac:chgData name="Nir Benjano" userId="c4ff9948-6076-4f9d-b72d-8b6a0174e960" providerId="ADAL" clId="{D64C4E89-99EC-410D-93A4-6C29EAE1EF8E}" dt="2019-11-25T15:13:05.659" v="22" actId="26606"/>
          <ac:spMkLst>
            <pc:docMk/>
            <pc:sldMk cId="2321600219" sldId="290"/>
            <ac:spMk id="6" creationId="{FC4FB962-48B1-40E9-9F3C-774B9B7E8BB5}"/>
          </ac:spMkLst>
        </pc:spChg>
        <pc:spChg chg="del">
          <ac:chgData name="Nir Benjano" userId="c4ff9948-6076-4f9d-b72d-8b6a0174e960" providerId="ADAL" clId="{D64C4E89-99EC-410D-93A4-6C29EAE1EF8E}" dt="2019-11-25T15:13:05.659" v="22" actId="26606"/>
          <ac:spMkLst>
            <pc:docMk/>
            <pc:sldMk cId="2321600219" sldId="290"/>
            <ac:spMk id="40" creationId="{823AC064-BC96-4F32-8AE1-B2FD38754823}"/>
          </ac:spMkLst>
        </pc:spChg>
        <pc:spChg chg="add">
          <ac:chgData name="Nir Benjano" userId="c4ff9948-6076-4f9d-b72d-8b6a0174e960" providerId="ADAL" clId="{D64C4E89-99EC-410D-93A4-6C29EAE1EF8E}" dt="2019-11-25T15:13:05.659" v="22" actId="26606"/>
          <ac:spMkLst>
            <pc:docMk/>
            <pc:sldMk cId="2321600219" sldId="290"/>
            <ac:spMk id="47" creationId="{823AC064-BC96-4F32-8AE1-B2FD38754823}"/>
          </ac:spMkLst>
        </pc:spChg>
        <pc:grpChg chg="del">
          <ac:chgData name="Nir Benjano" userId="c4ff9948-6076-4f9d-b72d-8b6a0174e960" providerId="ADAL" clId="{D64C4E89-99EC-410D-93A4-6C29EAE1EF8E}" dt="2019-11-25T15:12:53.518" v="18" actId="478"/>
          <ac:grpSpMkLst>
            <pc:docMk/>
            <pc:sldMk cId="2321600219" sldId="290"/>
            <ac:grpSpMk id="2" creationId="{E321D180-1C10-4151-8166-3E43316DFC39}"/>
          </ac:grpSpMkLst>
        </pc:grpChg>
        <pc:picChg chg="add mod">
          <ac:chgData name="Nir Benjano" userId="c4ff9948-6076-4f9d-b72d-8b6a0174e960" providerId="ADAL" clId="{D64C4E89-99EC-410D-93A4-6C29EAE1EF8E}" dt="2019-11-25T15:13:05.659" v="22" actId="26606"/>
          <ac:picMkLst>
            <pc:docMk/>
            <pc:sldMk cId="2321600219" sldId="290"/>
            <ac:picMk id="3" creationId="{1D8AC0A6-1BD0-494E-A622-19DF14B90D1A}"/>
          </ac:picMkLst>
        </pc:picChg>
        <pc:picChg chg="add mod">
          <ac:chgData name="Nir Benjano" userId="c4ff9948-6076-4f9d-b72d-8b6a0174e960" providerId="ADAL" clId="{D64C4E89-99EC-410D-93A4-6C29EAE1EF8E}" dt="2019-11-25T15:13:05.659" v="22" actId="26606"/>
          <ac:picMkLst>
            <pc:docMk/>
            <pc:sldMk cId="2321600219" sldId="290"/>
            <ac:picMk id="5" creationId="{9893E96C-3A68-4B7E-A05D-4F299D60492F}"/>
          </ac:picMkLst>
        </pc:picChg>
        <pc:cxnChg chg="del">
          <ac:chgData name="Nir Benjano" userId="c4ff9948-6076-4f9d-b72d-8b6a0174e960" providerId="ADAL" clId="{D64C4E89-99EC-410D-93A4-6C29EAE1EF8E}" dt="2019-11-25T15:13:05.659" v="22" actId="26606"/>
          <ac:cxnSpMkLst>
            <pc:docMk/>
            <pc:sldMk cId="2321600219" sldId="290"/>
            <ac:cxnSpMk id="42" creationId="{7E7C77BC-7138-40B1-A15B-20F57A494629}"/>
          </ac:cxnSpMkLst>
        </pc:cxnChg>
        <pc:cxnChg chg="add">
          <ac:chgData name="Nir Benjano" userId="c4ff9948-6076-4f9d-b72d-8b6a0174e960" providerId="ADAL" clId="{D64C4E89-99EC-410D-93A4-6C29EAE1EF8E}" dt="2019-11-25T15:13:05.659" v="22" actId="26606"/>
          <ac:cxnSpMkLst>
            <pc:docMk/>
            <pc:sldMk cId="2321600219" sldId="290"/>
            <ac:cxnSpMk id="49" creationId="{7E7C77BC-7138-40B1-A15B-20F57A494629}"/>
          </ac:cxnSpMkLst>
        </pc:cxnChg>
        <pc:cxnChg chg="add">
          <ac:chgData name="Nir Benjano" userId="c4ff9948-6076-4f9d-b72d-8b6a0174e960" providerId="ADAL" clId="{D64C4E89-99EC-410D-93A4-6C29EAE1EF8E}" dt="2019-11-25T15:13:05.659" v="22" actId="26606"/>
          <ac:cxnSpMkLst>
            <pc:docMk/>
            <pc:sldMk cId="2321600219" sldId="290"/>
            <ac:cxnSpMk id="51" creationId="{DB146403-F3D6-484B-B2ED-97F9565D0370}"/>
          </ac:cxnSpMkLst>
        </pc:cxnChg>
      </pc:sldChg>
      <pc:sldChg chg="addSp delSp modSp add mod">
        <pc:chgData name="Nir Benjano" userId="c4ff9948-6076-4f9d-b72d-8b6a0174e960" providerId="ADAL" clId="{D64C4E89-99EC-410D-93A4-6C29EAE1EF8E}" dt="2019-11-25T15:14:13.873" v="81" actId="20577"/>
        <pc:sldMkLst>
          <pc:docMk/>
          <pc:sldMk cId="1712660929" sldId="291"/>
        </pc:sldMkLst>
        <pc:spChg chg="mod">
          <ac:chgData name="Nir Benjano" userId="c4ff9948-6076-4f9d-b72d-8b6a0174e960" providerId="ADAL" clId="{D64C4E89-99EC-410D-93A4-6C29EAE1EF8E}" dt="2019-11-25T15:13:29.100" v="37" actId="20577"/>
          <ac:spMkLst>
            <pc:docMk/>
            <pc:sldMk cId="1712660929" sldId="291"/>
            <ac:spMk id="4" creationId="{7FB56011-9DAA-480A-A9D5-A4F473EBAAD6}"/>
          </ac:spMkLst>
        </pc:spChg>
        <pc:spChg chg="mod">
          <ac:chgData name="Nir Benjano" userId="c4ff9948-6076-4f9d-b72d-8b6a0174e960" providerId="ADAL" clId="{D64C4E89-99EC-410D-93A4-6C29EAE1EF8E}" dt="2019-11-25T15:14:13.873" v="81" actId="20577"/>
          <ac:spMkLst>
            <pc:docMk/>
            <pc:sldMk cId="1712660929" sldId="291"/>
            <ac:spMk id="6" creationId="{FC4FB962-48B1-40E9-9F3C-774B9B7E8BB5}"/>
          </ac:spMkLst>
        </pc:spChg>
        <pc:grpChg chg="del">
          <ac:chgData name="Nir Benjano" userId="c4ff9948-6076-4f9d-b72d-8b6a0174e960" providerId="ADAL" clId="{D64C4E89-99EC-410D-93A4-6C29EAE1EF8E}" dt="2019-11-25T15:13:24.277" v="24" actId="478"/>
          <ac:grpSpMkLst>
            <pc:docMk/>
            <pc:sldMk cId="1712660929" sldId="291"/>
            <ac:grpSpMk id="2" creationId="{E321D180-1C10-4151-8166-3E43316DFC39}"/>
          </ac:grpSpMkLst>
        </pc:grpChg>
        <pc:grpChg chg="add mod">
          <ac:chgData name="Nir Benjano" userId="c4ff9948-6076-4f9d-b72d-8b6a0174e960" providerId="ADAL" clId="{D64C4E89-99EC-410D-93A4-6C29EAE1EF8E}" dt="2019-11-25T15:13:58.189" v="51" actId="14100"/>
          <ac:grpSpMkLst>
            <pc:docMk/>
            <pc:sldMk cId="1712660929" sldId="291"/>
            <ac:grpSpMk id="3" creationId="{8061C597-B804-43FA-93FD-2AA291204073}"/>
          </ac:grpSpMkLst>
        </pc:grpChg>
        <pc:picChg chg="add mod">
          <ac:chgData name="Nir Benjano" userId="c4ff9948-6076-4f9d-b72d-8b6a0174e960" providerId="ADAL" clId="{D64C4E89-99EC-410D-93A4-6C29EAE1EF8E}" dt="2019-11-25T15:13:48.539" v="48" actId="164"/>
          <ac:picMkLst>
            <pc:docMk/>
            <pc:sldMk cId="1712660929" sldId="291"/>
            <ac:picMk id="10" creationId="{0474F868-7810-4668-A63A-CED66EA65CEC}"/>
          </ac:picMkLst>
        </pc:picChg>
        <pc:picChg chg="add mod">
          <ac:chgData name="Nir Benjano" userId="c4ff9948-6076-4f9d-b72d-8b6a0174e960" providerId="ADAL" clId="{D64C4E89-99EC-410D-93A4-6C29EAE1EF8E}" dt="2019-11-25T15:13:48.539" v="48" actId="164"/>
          <ac:picMkLst>
            <pc:docMk/>
            <pc:sldMk cId="1712660929" sldId="291"/>
            <ac:picMk id="11" creationId="{9D51DAE9-450B-4F37-95A0-98CD2B67E5B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79668-94C8-4533-A7B4-15E5E59044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A5738B-266A-4D13-B7F2-F8B9E2D285AA}">
      <dgm:prSet/>
      <dgm:spPr/>
      <dgm:t>
        <a:bodyPr/>
        <a:lstStyle/>
        <a:p>
          <a:r>
            <a:rPr lang="en-US"/>
            <a:t>Azure resource.</a:t>
          </a:r>
        </a:p>
      </dgm:t>
    </dgm:pt>
    <dgm:pt modelId="{1053EADA-868F-45D3-9089-966D2C6F39D3}" type="parTrans" cxnId="{C413579F-5E61-4AB2-B769-854A4F10FA54}">
      <dgm:prSet/>
      <dgm:spPr/>
      <dgm:t>
        <a:bodyPr/>
        <a:lstStyle/>
        <a:p>
          <a:endParaRPr lang="en-US"/>
        </a:p>
      </dgm:t>
    </dgm:pt>
    <dgm:pt modelId="{B57C9E2A-2208-4181-BBED-9483524B62FA}" type="sibTrans" cxnId="{C413579F-5E61-4AB2-B769-854A4F10FA54}">
      <dgm:prSet/>
      <dgm:spPr/>
      <dgm:t>
        <a:bodyPr/>
        <a:lstStyle/>
        <a:p>
          <a:endParaRPr lang="en-US"/>
        </a:p>
      </dgm:t>
    </dgm:pt>
    <dgm:pt modelId="{243050FA-F19D-4C6A-BEB7-9BE9DD83D076}">
      <dgm:prSet/>
      <dgm:spPr/>
      <dgm:t>
        <a:bodyPr/>
        <a:lstStyle/>
        <a:p>
          <a:r>
            <a:rPr lang="en-US"/>
            <a:t>Permissions are being managed using RBAC model.</a:t>
          </a:r>
        </a:p>
      </dgm:t>
    </dgm:pt>
    <dgm:pt modelId="{6B60202F-1462-4078-B6CC-CA9E23DC9215}" type="parTrans" cxnId="{6A77C195-7D1B-44DF-8312-2996A9A5045B}">
      <dgm:prSet/>
      <dgm:spPr/>
      <dgm:t>
        <a:bodyPr/>
        <a:lstStyle/>
        <a:p>
          <a:endParaRPr lang="en-US"/>
        </a:p>
      </dgm:t>
    </dgm:pt>
    <dgm:pt modelId="{F88D7CF5-0CF3-4C4B-9F27-D2668514A273}" type="sibTrans" cxnId="{6A77C195-7D1B-44DF-8312-2996A9A5045B}">
      <dgm:prSet/>
      <dgm:spPr/>
      <dgm:t>
        <a:bodyPr/>
        <a:lstStyle/>
        <a:p>
          <a:endParaRPr lang="en-US"/>
        </a:p>
      </dgm:t>
    </dgm:pt>
    <dgm:pt modelId="{BF6788AB-6437-4EE3-B400-F5B4B51B8B94}">
      <dgm:prSet/>
      <dgm:spPr/>
      <dgm:t>
        <a:bodyPr/>
        <a:lstStyle/>
        <a:p>
          <a:r>
            <a:rPr lang="en-US"/>
            <a:t>Defines the ‘Management Packs’ and the configuration that will be downloaded to the agent.</a:t>
          </a:r>
        </a:p>
      </dgm:t>
    </dgm:pt>
    <dgm:pt modelId="{BA40CA6E-7F54-4B3D-A668-2FE03472E4AB}" type="parTrans" cxnId="{16334A51-FC4D-4B7C-97D9-BC7BD7454398}">
      <dgm:prSet/>
      <dgm:spPr/>
      <dgm:t>
        <a:bodyPr/>
        <a:lstStyle/>
        <a:p>
          <a:endParaRPr lang="en-US"/>
        </a:p>
      </dgm:t>
    </dgm:pt>
    <dgm:pt modelId="{71FBB45D-3E62-4FE0-8D8A-E1E4CC606EFB}" type="sibTrans" cxnId="{16334A51-FC4D-4B7C-97D9-BC7BD7454398}">
      <dgm:prSet/>
      <dgm:spPr/>
      <dgm:t>
        <a:bodyPr/>
        <a:lstStyle/>
        <a:p>
          <a:endParaRPr lang="en-US"/>
        </a:p>
      </dgm:t>
    </dgm:pt>
    <dgm:pt modelId="{9B6B4E94-0E1A-4B3A-8CAB-6DE298E57A05}">
      <dgm:prSet/>
      <dgm:spPr/>
      <dgm:t>
        <a:bodyPr/>
        <a:lstStyle/>
        <a:p>
          <a:r>
            <a:rPr lang="en-US" dirty="0"/>
            <a:t>‘Management Packs’ define which data the agent should collect. </a:t>
          </a:r>
        </a:p>
      </dgm:t>
    </dgm:pt>
    <dgm:pt modelId="{45F66483-B16A-461D-AECE-010BA1B5EA49}" type="parTrans" cxnId="{75711E69-AD18-45E6-8F53-5166AF736800}">
      <dgm:prSet/>
      <dgm:spPr/>
      <dgm:t>
        <a:bodyPr/>
        <a:lstStyle/>
        <a:p>
          <a:endParaRPr lang="en-US"/>
        </a:p>
      </dgm:t>
    </dgm:pt>
    <dgm:pt modelId="{210114CA-D5CC-4F11-B80B-A09EAB9D0381}" type="sibTrans" cxnId="{75711E69-AD18-45E6-8F53-5166AF736800}">
      <dgm:prSet/>
      <dgm:spPr/>
      <dgm:t>
        <a:bodyPr/>
        <a:lstStyle/>
        <a:p>
          <a:endParaRPr lang="en-US"/>
        </a:p>
      </dgm:t>
    </dgm:pt>
    <dgm:pt modelId="{A1DD67B5-8E61-4297-8960-8501E2049248}" type="pres">
      <dgm:prSet presAssocID="{6EF79668-94C8-4533-A7B4-15E5E5904455}" presName="vert0" presStyleCnt="0">
        <dgm:presLayoutVars>
          <dgm:dir/>
          <dgm:animOne val="branch"/>
          <dgm:animLvl val="lvl"/>
        </dgm:presLayoutVars>
      </dgm:prSet>
      <dgm:spPr/>
    </dgm:pt>
    <dgm:pt modelId="{F9F20088-8548-4D35-85BA-7D2C08842F57}" type="pres">
      <dgm:prSet presAssocID="{97A5738B-266A-4D13-B7F2-F8B9E2D285AA}" presName="thickLine" presStyleLbl="alignNode1" presStyleIdx="0" presStyleCnt="4"/>
      <dgm:spPr/>
    </dgm:pt>
    <dgm:pt modelId="{2A418E2F-BE88-4BAC-8956-BFDC0698E3E1}" type="pres">
      <dgm:prSet presAssocID="{97A5738B-266A-4D13-B7F2-F8B9E2D285AA}" presName="horz1" presStyleCnt="0"/>
      <dgm:spPr/>
    </dgm:pt>
    <dgm:pt modelId="{7AD3E9D1-AFD6-4745-9FE8-9339491EA10E}" type="pres">
      <dgm:prSet presAssocID="{97A5738B-266A-4D13-B7F2-F8B9E2D285AA}" presName="tx1" presStyleLbl="revTx" presStyleIdx="0" presStyleCnt="4"/>
      <dgm:spPr/>
    </dgm:pt>
    <dgm:pt modelId="{48C3464F-5846-4D32-BFC7-36A29478200C}" type="pres">
      <dgm:prSet presAssocID="{97A5738B-266A-4D13-B7F2-F8B9E2D285AA}" presName="vert1" presStyleCnt="0"/>
      <dgm:spPr/>
    </dgm:pt>
    <dgm:pt modelId="{CDD6BEEE-B7C2-43BE-A342-704DE7D4BB77}" type="pres">
      <dgm:prSet presAssocID="{243050FA-F19D-4C6A-BEB7-9BE9DD83D076}" presName="thickLine" presStyleLbl="alignNode1" presStyleIdx="1" presStyleCnt="4"/>
      <dgm:spPr/>
    </dgm:pt>
    <dgm:pt modelId="{4A2441A7-60B2-4AD0-9EDD-65B51912B613}" type="pres">
      <dgm:prSet presAssocID="{243050FA-F19D-4C6A-BEB7-9BE9DD83D076}" presName="horz1" presStyleCnt="0"/>
      <dgm:spPr/>
    </dgm:pt>
    <dgm:pt modelId="{13EC7A63-869B-4846-8F57-496E1CF77403}" type="pres">
      <dgm:prSet presAssocID="{243050FA-F19D-4C6A-BEB7-9BE9DD83D076}" presName="tx1" presStyleLbl="revTx" presStyleIdx="1" presStyleCnt="4"/>
      <dgm:spPr/>
    </dgm:pt>
    <dgm:pt modelId="{CB26C997-EFA9-459A-A622-9D180E66082F}" type="pres">
      <dgm:prSet presAssocID="{243050FA-F19D-4C6A-BEB7-9BE9DD83D076}" presName="vert1" presStyleCnt="0"/>
      <dgm:spPr/>
    </dgm:pt>
    <dgm:pt modelId="{63361BE3-4E90-42A0-956C-19D43E17C6F5}" type="pres">
      <dgm:prSet presAssocID="{BF6788AB-6437-4EE3-B400-F5B4B51B8B94}" presName="thickLine" presStyleLbl="alignNode1" presStyleIdx="2" presStyleCnt="4"/>
      <dgm:spPr/>
    </dgm:pt>
    <dgm:pt modelId="{FCA12792-06CE-4100-A753-D58D49A21183}" type="pres">
      <dgm:prSet presAssocID="{BF6788AB-6437-4EE3-B400-F5B4B51B8B94}" presName="horz1" presStyleCnt="0"/>
      <dgm:spPr/>
    </dgm:pt>
    <dgm:pt modelId="{030DF3A3-AD1B-4A5E-8650-6D39297996FA}" type="pres">
      <dgm:prSet presAssocID="{BF6788AB-6437-4EE3-B400-F5B4B51B8B94}" presName="tx1" presStyleLbl="revTx" presStyleIdx="2" presStyleCnt="4"/>
      <dgm:spPr/>
    </dgm:pt>
    <dgm:pt modelId="{B72C2813-24E8-44C6-B6F1-EEE3285669A1}" type="pres">
      <dgm:prSet presAssocID="{BF6788AB-6437-4EE3-B400-F5B4B51B8B94}" presName="vert1" presStyleCnt="0"/>
      <dgm:spPr/>
    </dgm:pt>
    <dgm:pt modelId="{675CD371-B969-4BFF-8213-32B61B397446}" type="pres">
      <dgm:prSet presAssocID="{9B6B4E94-0E1A-4B3A-8CAB-6DE298E57A05}" presName="thickLine" presStyleLbl="alignNode1" presStyleIdx="3" presStyleCnt="4"/>
      <dgm:spPr/>
    </dgm:pt>
    <dgm:pt modelId="{E4F3C1A2-A3B5-4400-A4EE-B08AAE01B74D}" type="pres">
      <dgm:prSet presAssocID="{9B6B4E94-0E1A-4B3A-8CAB-6DE298E57A05}" presName="horz1" presStyleCnt="0"/>
      <dgm:spPr/>
    </dgm:pt>
    <dgm:pt modelId="{3A6F61F0-E581-4DAA-9B79-17C6FE0406D2}" type="pres">
      <dgm:prSet presAssocID="{9B6B4E94-0E1A-4B3A-8CAB-6DE298E57A05}" presName="tx1" presStyleLbl="revTx" presStyleIdx="3" presStyleCnt="4"/>
      <dgm:spPr/>
    </dgm:pt>
    <dgm:pt modelId="{C2989F2D-7934-463B-946A-F7D62178C672}" type="pres">
      <dgm:prSet presAssocID="{9B6B4E94-0E1A-4B3A-8CAB-6DE298E57A05}" presName="vert1" presStyleCnt="0"/>
      <dgm:spPr/>
    </dgm:pt>
  </dgm:ptLst>
  <dgm:cxnLst>
    <dgm:cxn modelId="{048A2822-3A53-4F8D-B8D8-7394A0E80FAD}" type="presOf" srcId="{243050FA-F19D-4C6A-BEB7-9BE9DD83D076}" destId="{13EC7A63-869B-4846-8F57-496E1CF77403}" srcOrd="0" destOrd="0" presId="urn:microsoft.com/office/officeart/2008/layout/LinedList"/>
    <dgm:cxn modelId="{A24F7528-8B42-4885-8240-D279435FDDC3}" type="presOf" srcId="{6EF79668-94C8-4533-A7B4-15E5E5904455}" destId="{A1DD67B5-8E61-4297-8960-8501E2049248}" srcOrd="0" destOrd="0" presId="urn:microsoft.com/office/officeart/2008/layout/LinedList"/>
    <dgm:cxn modelId="{75711E69-AD18-45E6-8F53-5166AF736800}" srcId="{6EF79668-94C8-4533-A7B4-15E5E5904455}" destId="{9B6B4E94-0E1A-4B3A-8CAB-6DE298E57A05}" srcOrd="3" destOrd="0" parTransId="{45F66483-B16A-461D-AECE-010BA1B5EA49}" sibTransId="{210114CA-D5CC-4F11-B80B-A09EAB9D0381}"/>
    <dgm:cxn modelId="{16334A51-FC4D-4B7C-97D9-BC7BD7454398}" srcId="{6EF79668-94C8-4533-A7B4-15E5E5904455}" destId="{BF6788AB-6437-4EE3-B400-F5B4B51B8B94}" srcOrd="2" destOrd="0" parTransId="{BA40CA6E-7F54-4B3D-A668-2FE03472E4AB}" sibTransId="{71FBB45D-3E62-4FE0-8D8A-E1E4CC606EFB}"/>
    <dgm:cxn modelId="{6A77C195-7D1B-44DF-8312-2996A9A5045B}" srcId="{6EF79668-94C8-4533-A7B4-15E5E5904455}" destId="{243050FA-F19D-4C6A-BEB7-9BE9DD83D076}" srcOrd="1" destOrd="0" parTransId="{6B60202F-1462-4078-B6CC-CA9E23DC9215}" sibTransId="{F88D7CF5-0CF3-4C4B-9F27-D2668514A273}"/>
    <dgm:cxn modelId="{C413579F-5E61-4AB2-B769-854A4F10FA54}" srcId="{6EF79668-94C8-4533-A7B4-15E5E5904455}" destId="{97A5738B-266A-4D13-B7F2-F8B9E2D285AA}" srcOrd="0" destOrd="0" parTransId="{1053EADA-868F-45D3-9089-966D2C6F39D3}" sibTransId="{B57C9E2A-2208-4181-BBED-9483524B62FA}"/>
    <dgm:cxn modelId="{2EE8E3A0-C0D9-488F-AE4C-27811B194A3F}" type="presOf" srcId="{BF6788AB-6437-4EE3-B400-F5B4B51B8B94}" destId="{030DF3A3-AD1B-4A5E-8650-6D39297996FA}" srcOrd="0" destOrd="0" presId="urn:microsoft.com/office/officeart/2008/layout/LinedList"/>
    <dgm:cxn modelId="{272A4AD7-FDD4-4D47-BA78-03AB84F4EE28}" type="presOf" srcId="{9B6B4E94-0E1A-4B3A-8CAB-6DE298E57A05}" destId="{3A6F61F0-E581-4DAA-9B79-17C6FE0406D2}" srcOrd="0" destOrd="0" presId="urn:microsoft.com/office/officeart/2008/layout/LinedList"/>
    <dgm:cxn modelId="{3D5BF2D9-FF25-43D3-A696-2F59B064C170}" type="presOf" srcId="{97A5738B-266A-4D13-B7F2-F8B9E2D285AA}" destId="{7AD3E9D1-AFD6-4745-9FE8-9339491EA10E}" srcOrd="0" destOrd="0" presId="urn:microsoft.com/office/officeart/2008/layout/LinedList"/>
    <dgm:cxn modelId="{12453059-113A-499B-8A9E-BC61255AD58E}" type="presParOf" srcId="{A1DD67B5-8E61-4297-8960-8501E2049248}" destId="{F9F20088-8548-4D35-85BA-7D2C08842F57}" srcOrd="0" destOrd="0" presId="urn:microsoft.com/office/officeart/2008/layout/LinedList"/>
    <dgm:cxn modelId="{75A3C4F2-66B5-4FC1-8069-1BAC280AD97C}" type="presParOf" srcId="{A1DD67B5-8E61-4297-8960-8501E2049248}" destId="{2A418E2F-BE88-4BAC-8956-BFDC0698E3E1}" srcOrd="1" destOrd="0" presId="urn:microsoft.com/office/officeart/2008/layout/LinedList"/>
    <dgm:cxn modelId="{D10530F6-EBB3-4B17-9F06-DAEC028262EE}" type="presParOf" srcId="{2A418E2F-BE88-4BAC-8956-BFDC0698E3E1}" destId="{7AD3E9D1-AFD6-4745-9FE8-9339491EA10E}" srcOrd="0" destOrd="0" presId="urn:microsoft.com/office/officeart/2008/layout/LinedList"/>
    <dgm:cxn modelId="{224063FA-B106-46C0-82A4-34704353D740}" type="presParOf" srcId="{2A418E2F-BE88-4BAC-8956-BFDC0698E3E1}" destId="{48C3464F-5846-4D32-BFC7-36A29478200C}" srcOrd="1" destOrd="0" presId="urn:microsoft.com/office/officeart/2008/layout/LinedList"/>
    <dgm:cxn modelId="{0530E847-CA5B-45DE-943B-15080B186482}" type="presParOf" srcId="{A1DD67B5-8E61-4297-8960-8501E2049248}" destId="{CDD6BEEE-B7C2-43BE-A342-704DE7D4BB77}" srcOrd="2" destOrd="0" presId="urn:microsoft.com/office/officeart/2008/layout/LinedList"/>
    <dgm:cxn modelId="{46D41C3F-3BA5-4480-95F8-E4094004D4DE}" type="presParOf" srcId="{A1DD67B5-8E61-4297-8960-8501E2049248}" destId="{4A2441A7-60B2-4AD0-9EDD-65B51912B613}" srcOrd="3" destOrd="0" presId="urn:microsoft.com/office/officeart/2008/layout/LinedList"/>
    <dgm:cxn modelId="{6260C2B2-F8EB-40DA-A326-D2CC023458EA}" type="presParOf" srcId="{4A2441A7-60B2-4AD0-9EDD-65B51912B613}" destId="{13EC7A63-869B-4846-8F57-496E1CF77403}" srcOrd="0" destOrd="0" presId="urn:microsoft.com/office/officeart/2008/layout/LinedList"/>
    <dgm:cxn modelId="{F43AE38B-9039-4CC6-945D-5FE2870C59D6}" type="presParOf" srcId="{4A2441A7-60B2-4AD0-9EDD-65B51912B613}" destId="{CB26C997-EFA9-459A-A622-9D180E66082F}" srcOrd="1" destOrd="0" presId="urn:microsoft.com/office/officeart/2008/layout/LinedList"/>
    <dgm:cxn modelId="{BC28BEE5-04CB-4185-96EF-83A32F5E78EE}" type="presParOf" srcId="{A1DD67B5-8E61-4297-8960-8501E2049248}" destId="{63361BE3-4E90-42A0-956C-19D43E17C6F5}" srcOrd="4" destOrd="0" presId="urn:microsoft.com/office/officeart/2008/layout/LinedList"/>
    <dgm:cxn modelId="{B8B0D483-1AC5-4D96-8C2C-6360EE3F8AB2}" type="presParOf" srcId="{A1DD67B5-8E61-4297-8960-8501E2049248}" destId="{FCA12792-06CE-4100-A753-D58D49A21183}" srcOrd="5" destOrd="0" presId="urn:microsoft.com/office/officeart/2008/layout/LinedList"/>
    <dgm:cxn modelId="{D7019D70-0099-487C-A0D7-AE1E5FCAC948}" type="presParOf" srcId="{FCA12792-06CE-4100-A753-D58D49A21183}" destId="{030DF3A3-AD1B-4A5E-8650-6D39297996FA}" srcOrd="0" destOrd="0" presId="urn:microsoft.com/office/officeart/2008/layout/LinedList"/>
    <dgm:cxn modelId="{C7BCDDA5-182D-44B2-8F1C-480FEC8EA691}" type="presParOf" srcId="{FCA12792-06CE-4100-A753-D58D49A21183}" destId="{B72C2813-24E8-44C6-B6F1-EEE3285669A1}" srcOrd="1" destOrd="0" presId="urn:microsoft.com/office/officeart/2008/layout/LinedList"/>
    <dgm:cxn modelId="{0C2D1A9A-3928-49BB-B4CB-4A4B04417350}" type="presParOf" srcId="{A1DD67B5-8E61-4297-8960-8501E2049248}" destId="{675CD371-B969-4BFF-8213-32B61B397446}" srcOrd="6" destOrd="0" presId="urn:microsoft.com/office/officeart/2008/layout/LinedList"/>
    <dgm:cxn modelId="{E9101D97-5A4E-47A3-BD13-48A2B239E75C}" type="presParOf" srcId="{A1DD67B5-8E61-4297-8960-8501E2049248}" destId="{E4F3C1A2-A3B5-4400-A4EE-B08AAE01B74D}" srcOrd="7" destOrd="0" presId="urn:microsoft.com/office/officeart/2008/layout/LinedList"/>
    <dgm:cxn modelId="{67EB9464-1D0A-48FC-AE48-6605F4143036}" type="presParOf" srcId="{E4F3C1A2-A3B5-4400-A4EE-B08AAE01B74D}" destId="{3A6F61F0-E581-4DAA-9B79-17C6FE0406D2}" srcOrd="0" destOrd="0" presId="urn:microsoft.com/office/officeart/2008/layout/LinedList"/>
    <dgm:cxn modelId="{78A984B7-66E8-41BC-B34A-267D99B0251B}" type="presParOf" srcId="{E4F3C1A2-A3B5-4400-A4EE-B08AAE01B74D}" destId="{C2989F2D-7934-463B-946A-F7D62178C6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92EC4-8587-48B8-BF22-50C19C6509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AA0E58-F47A-45C4-9F2C-FFCCB8C92DA6}">
      <dgm:prSet/>
      <dgm:spPr/>
      <dgm:t>
        <a:bodyPr/>
        <a:lstStyle/>
        <a:p>
          <a:r>
            <a:rPr lang="en-US"/>
            <a:t>Collects data from virtual machine or on-premise machines.</a:t>
          </a:r>
        </a:p>
      </dgm:t>
    </dgm:pt>
    <dgm:pt modelId="{F7EF256C-4A1E-4568-96AF-9A2946DFD18F}" type="parTrans" cxnId="{A93B611C-306E-48D3-8B1B-542FF3D6236E}">
      <dgm:prSet/>
      <dgm:spPr/>
      <dgm:t>
        <a:bodyPr/>
        <a:lstStyle/>
        <a:p>
          <a:endParaRPr lang="en-US"/>
        </a:p>
      </dgm:t>
    </dgm:pt>
    <dgm:pt modelId="{7509A7E6-CF9F-4917-BB8A-8B02756B844F}" type="sibTrans" cxnId="{A93B611C-306E-48D3-8B1B-542FF3D6236E}">
      <dgm:prSet/>
      <dgm:spPr/>
      <dgm:t>
        <a:bodyPr/>
        <a:lstStyle/>
        <a:p>
          <a:endParaRPr lang="en-US"/>
        </a:p>
      </dgm:t>
    </dgm:pt>
    <dgm:pt modelId="{523364A7-F248-432A-81E7-6F97E735BF87}">
      <dgm:prSet/>
      <dgm:spPr/>
      <dgm:t>
        <a:bodyPr/>
        <a:lstStyle/>
        <a:p>
          <a:r>
            <a:rPr lang="en-US"/>
            <a:t>Can be installed on Windows or Linux.</a:t>
          </a:r>
        </a:p>
      </dgm:t>
    </dgm:pt>
    <dgm:pt modelId="{ED93BDE6-1964-49EE-9947-88FB39749D08}" type="parTrans" cxnId="{A8B606DA-95C9-4D14-ADE5-3DBCBA90874D}">
      <dgm:prSet/>
      <dgm:spPr/>
      <dgm:t>
        <a:bodyPr/>
        <a:lstStyle/>
        <a:p>
          <a:endParaRPr lang="en-US"/>
        </a:p>
      </dgm:t>
    </dgm:pt>
    <dgm:pt modelId="{6F3F1692-3138-4B19-98FC-C9EB01F69D8C}" type="sibTrans" cxnId="{A8B606DA-95C9-4D14-ADE5-3DBCBA90874D}">
      <dgm:prSet/>
      <dgm:spPr/>
      <dgm:t>
        <a:bodyPr/>
        <a:lstStyle/>
        <a:p>
          <a:endParaRPr lang="en-US"/>
        </a:p>
      </dgm:t>
    </dgm:pt>
    <dgm:pt modelId="{018D442E-6238-4968-AE31-9A422A8D6C8C}">
      <dgm:prSet/>
      <dgm:spPr/>
      <dgm:t>
        <a:bodyPr/>
        <a:lstStyle/>
        <a:p>
          <a:r>
            <a:rPr lang="en-US"/>
            <a:t>When a virtual machine is connected, it sends ‘Heartbeat’ logs.</a:t>
          </a:r>
        </a:p>
      </dgm:t>
    </dgm:pt>
    <dgm:pt modelId="{39867205-DDF1-4A57-A566-55B4A2045ADA}" type="parTrans" cxnId="{25643C08-6E10-4DCC-873A-48C9FDE8BC42}">
      <dgm:prSet/>
      <dgm:spPr/>
      <dgm:t>
        <a:bodyPr/>
        <a:lstStyle/>
        <a:p>
          <a:endParaRPr lang="en-US"/>
        </a:p>
      </dgm:t>
    </dgm:pt>
    <dgm:pt modelId="{5E3868D2-A384-4210-8075-863B840E57EC}" type="sibTrans" cxnId="{25643C08-6E10-4DCC-873A-48C9FDE8BC42}">
      <dgm:prSet/>
      <dgm:spPr/>
      <dgm:t>
        <a:bodyPr/>
        <a:lstStyle/>
        <a:p>
          <a:endParaRPr lang="en-US"/>
        </a:p>
      </dgm:t>
    </dgm:pt>
    <dgm:pt modelId="{10F65853-4C8B-4449-90BA-91C7DF922723}" type="pres">
      <dgm:prSet presAssocID="{71392EC4-8587-48B8-BF22-50C19C65093B}" presName="root" presStyleCnt="0">
        <dgm:presLayoutVars>
          <dgm:dir/>
          <dgm:resizeHandles val="exact"/>
        </dgm:presLayoutVars>
      </dgm:prSet>
      <dgm:spPr/>
    </dgm:pt>
    <dgm:pt modelId="{73F52DAA-B96F-42B0-BC4E-D6F59DCB8CD1}" type="pres">
      <dgm:prSet presAssocID="{48AA0E58-F47A-45C4-9F2C-FFCCB8C92DA6}" presName="compNode" presStyleCnt="0"/>
      <dgm:spPr/>
    </dgm:pt>
    <dgm:pt modelId="{FD5CE31E-AA7E-43F4-A86F-25ECA439DC0E}" type="pres">
      <dgm:prSet presAssocID="{48AA0E58-F47A-45C4-9F2C-FFCCB8C92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4875CF0-B93F-4FC1-88E8-FDE3C3AAC724}" type="pres">
      <dgm:prSet presAssocID="{48AA0E58-F47A-45C4-9F2C-FFCCB8C92DA6}" presName="spaceRect" presStyleCnt="0"/>
      <dgm:spPr/>
    </dgm:pt>
    <dgm:pt modelId="{D820C368-CA9F-4F3D-BC6E-19444B6AB38D}" type="pres">
      <dgm:prSet presAssocID="{48AA0E58-F47A-45C4-9F2C-FFCCB8C92DA6}" presName="textRect" presStyleLbl="revTx" presStyleIdx="0" presStyleCnt="3">
        <dgm:presLayoutVars>
          <dgm:chMax val="1"/>
          <dgm:chPref val="1"/>
        </dgm:presLayoutVars>
      </dgm:prSet>
      <dgm:spPr/>
    </dgm:pt>
    <dgm:pt modelId="{16C04716-B350-485A-92C0-03AFE5260F6E}" type="pres">
      <dgm:prSet presAssocID="{7509A7E6-CF9F-4917-BB8A-8B02756B844F}" presName="sibTrans" presStyleCnt="0"/>
      <dgm:spPr/>
    </dgm:pt>
    <dgm:pt modelId="{92931DEB-DC02-4FE8-8D27-24F900E7D5B1}" type="pres">
      <dgm:prSet presAssocID="{523364A7-F248-432A-81E7-6F97E735BF87}" presName="compNode" presStyleCnt="0"/>
      <dgm:spPr/>
    </dgm:pt>
    <dgm:pt modelId="{6418AB20-B48A-49A4-B8FD-8FD76B483674}" type="pres">
      <dgm:prSet presAssocID="{523364A7-F248-432A-81E7-6F97E735BF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DC90917-B9F5-4206-9EB1-D378FA9830E6}" type="pres">
      <dgm:prSet presAssocID="{523364A7-F248-432A-81E7-6F97E735BF87}" presName="spaceRect" presStyleCnt="0"/>
      <dgm:spPr/>
    </dgm:pt>
    <dgm:pt modelId="{6FBE0748-423C-453A-A705-6F967F7E7D94}" type="pres">
      <dgm:prSet presAssocID="{523364A7-F248-432A-81E7-6F97E735BF87}" presName="textRect" presStyleLbl="revTx" presStyleIdx="1" presStyleCnt="3">
        <dgm:presLayoutVars>
          <dgm:chMax val="1"/>
          <dgm:chPref val="1"/>
        </dgm:presLayoutVars>
      </dgm:prSet>
      <dgm:spPr/>
    </dgm:pt>
    <dgm:pt modelId="{4E4D92AB-7AE2-4E81-88E2-980090C49412}" type="pres">
      <dgm:prSet presAssocID="{6F3F1692-3138-4B19-98FC-C9EB01F69D8C}" presName="sibTrans" presStyleCnt="0"/>
      <dgm:spPr/>
    </dgm:pt>
    <dgm:pt modelId="{FD448249-EE05-4C38-9CFD-9A271D5164AB}" type="pres">
      <dgm:prSet presAssocID="{018D442E-6238-4968-AE31-9A422A8D6C8C}" presName="compNode" presStyleCnt="0"/>
      <dgm:spPr/>
    </dgm:pt>
    <dgm:pt modelId="{9E57DB39-C355-40BC-9603-0DD6FF3E87AB}" type="pres">
      <dgm:prSet presAssocID="{018D442E-6238-4968-AE31-9A422A8D6C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6408807-1769-4359-A762-FA9D723A9155}" type="pres">
      <dgm:prSet presAssocID="{018D442E-6238-4968-AE31-9A422A8D6C8C}" presName="spaceRect" presStyleCnt="0"/>
      <dgm:spPr/>
    </dgm:pt>
    <dgm:pt modelId="{75ABB166-E4BC-440B-8A2D-F5BDBBE34B6B}" type="pres">
      <dgm:prSet presAssocID="{018D442E-6238-4968-AE31-9A422A8D6C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643C08-6E10-4DCC-873A-48C9FDE8BC42}" srcId="{71392EC4-8587-48B8-BF22-50C19C65093B}" destId="{018D442E-6238-4968-AE31-9A422A8D6C8C}" srcOrd="2" destOrd="0" parTransId="{39867205-DDF1-4A57-A566-55B4A2045ADA}" sibTransId="{5E3868D2-A384-4210-8075-863B840E57EC}"/>
    <dgm:cxn modelId="{A93B611C-306E-48D3-8B1B-542FF3D6236E}" srcId="{71392EC4-8587-48B8-BF22-50C19C65093B}" destId="{48AA0E58-F47A-45C4-9F2C-FFCCB8C92DA6}" srcOrd="0" destOrd="0" parTransId="{F7EF256C-4A1E-4568-96AF-9A2946DFD18F}" sibTransId="{7509A7E6-CF9F-4917-BB8A-8B02756B844F}"/>
    <dgm:cxn modelId="{5FA7ED25-4F51-4E5F-978F-3B6FCE755EF1}" type="presOf" srcId="{523364A7-F248-432A-81E7-6F97E735BF87}" destId="{6FBE0748-423C-453A-A705-6F967F7E7D94}" srcOrd="0" destOrd="0" presId="urn:microsoft.com/office/officeart/2018/2/layout/IconLabelList"/>
    <dgm:cxn modelId="{2778B35B-DF36-4AB3-8068-2580361BFB84}" type="presOf" srcId="{71392EC4-8587-48B8-BF22-50C19C65093B}" destId="{10F65853-4C8B-4449-90BA-91C7DF922723}" srcOrd="0" destOrd="0" presId="urn:microsoft.com/office/officeart/2018/2/layout/IconLabelList"/>
    <dgm:cxn modelId="{F9658E89-D0D3-4427-8556-685B0210945B}" type="presOf" srcId="{48AA0E58-F47A-45C4-9F2C-FFCCB8C92DA6}" destId="{D820C368-CA9F-4F3D-BC6E-19444B6AB38D}" srcOrd="0" destOrd="0" presId="urn:microsoft.com/office/officeart/2018/2/layout/IconLabelList"/>
    <dgm:cxn modelId="{A8B606DA-95C9-4D14-ADE5-3DBCBA90874D}" srcId="{71392EC4-8587-48B8-BF22-50C19C65093B}" destId="{523364A7-F248-432A-81E7-6F97E735BF87}" srcOrd="1" destOrd="0" parTransId="{ED93BDE6-1964-49EE-9947-88FB39749D08}" sibTransId="{6F3F1692-3138-4B19-98FC-C9EB01F69D8C}"/>
    <dgm:cxn modelId="{D5EA27FB-7991-44B2-916E-4851874C7DFB}" type="presOf" srcId="{018D442E-6238-4968-AE31-9A422A8D6C8C}" destId="{75ABB166-E4BC-440B-8A2D-F5BDBBE34B6B}" srcOrd="0" destOrd="0" presId="urn:microsoft.com/office/officeart/2018/2/layout/IconLabelList"/>
    <dgm:cxn modelId="{E8B9094A-B3A2-430F-905F-D6994259AD41}" type="presParOf" srcId="{10F65853-4C8B-4449-90BA-91C7DF922723}" destId="{73F52DAA-B96F-42B0-BC4E-D6F59DCB8CD1}" srcOrd="0" destOrd="0" presId="urn:microsoft.com/office/officeart/2018/2/layout/IconLabelList"/>
    <dgm:cxn modelId="{9B5B9AD3-7FBA-49D8-80EA-C8AEBD73870D}" type="presParOf" srcId="{73F52DAA-B96F-42B0-BC4E-D6F59DCB8CD1}" destId="{FD5CE31E-AA7E-43F4-A86F-25ECA439DC0E}" srcOrd="0" destOrd="0" presId="urn:microsoft.com/office/officeart/2018/2/layout/IconLabelList"/>
    <dgm:cxn modelId="{8C09E65C-4ACF-4118-876C-4D9E1F9A4605}" type="presParOf" srcId="{73F52DAA-B96F-42B0-BC4E-D6F59DCB8CD1}" destId="{94875CF0-B93F-4FC1-88E8-FDE3C3AAC724}" srcOrd="1" destOrd="0" presId="urn:microsoft.com/office/officeart/2018/2/layout/IconLabelList"/>
    <dgm:cxn modelId="{B7D34883-60D7-4DAC-B342-0AB0CF74B988}" type="presParOf" srcId="{73F52DAA-B96F-42B0-BC4E-D6F59DCB8CD1}" destId="{D820C368-CA9F-4F3D-BC6E-19444B6AB38D}" srcOrd="2" destOrd="0" presId="urn:microsoft.com/office/officeart/2018/2/layout/IconLabelList"/>
    <dgm:cxn modelId="{32B4DDA2-0E93-4977-8304-B323F4B2E90B}" type="presParOf" srcId="{10F65853-4C8B-4449-90BA-91C7DF922723}" destId="{16C04716-B350-485A-92C0-03AFE5260F6E}" srcOrd="1" destOrd="0" presId="urn:microsoft.com/office/officeart/2018/2/layout/IconLabelList"/>
    <dgm:cxn modelId="{D99BFB7B-6EEE-478E-91DD-D11A31CA4885}" type="presParOf" srcId="{10F65853-4C8B-4449-90BA-91C7DF922723}" destId="{92931DEB-DC02-4FE8-8D27-24F900E7D5B1}" srcOrd="2" destOrd="0" presId="urn:microsoft.com/office/officeart/2018/2/layout/IconLabelList"/>
    <dgm:cxn modelId="{0988E2FF-9551-44F5-A294-FD3EC5144087}" type="presParOf" srcId="{92931DEB-DC02-4FE8-8D27-24F900E7D5B1}" destId="{6418AB20-B48A-49A4-B8FD-8FD76B483674}" srcOrd="0" destOrd="0" presId="urn:microsoft.com/office/officeart/2018/2/layout/IconLabelList"/>
    <dgm:cxn modelId="{3EC26C76-A85B-4FB3-911C-ACEC1553E8D9}" type="presParOf" srcId="{92931DEB-DC02-4FE8-8D27-24F900E7D5B1}" destId="{9DC90917-B9F5-4206-9EB1-D378FA9830E6}" srcOrd="1" destOrd="0" presId="urn:microsoft.com/office/officeart/2018/2/layout/IconLabelList"/>
    <dgm:cxn modelId="{998DA7F5-6E5A-4263-8E70-92DB0BED6486}" type="presParOf" srcId="{92931DEB-DC02-4FE8-8D27-24F900E7D5B1}" destId="{6FBE0748-423C-453A-A705-6F967F7E7D94}" srcOrd="2" destOrd="0" presId="urn:microsoft.com/office/officeart/2018/2/layout/IconLabelList"/>
    <dgm:cxn modelId="{1430AD3B-3719-4EAD-A57D-76B1D4AE4860}" type="presParOf" srcId="{10F65853-4C8B-4449-90BA-91C7DF922723}" destId="{4E4D92AB-7AE2-4E81-88E2-980090C49412}" srcOrd="3" destOrd="0" presId="urn:microsoft.com/office/officeart/2018/2/layout/IconLabelList"/>
    <dgm:cxn modelId="{CD512CD6-D082-4FC2-B207-7A36C5604A22}" type="presParOf" srcId="{10F65853-4C8B-4449-90BA-91C7DF922723}" destId="{FD448249-EE05-4C38-9CFD-9A271D5164AB}" srcOrd="4" destOrd="0" presId="urn:microsoft.com/office/officeart/2018/2/layout/IconLabelList"/>
    <dgm:cxn modelId="{E6D657AD-0729-4E38-9B37-BD628752D106}" type="presParOf" srcId="{FD448249-EE05-4C38-9CFD-9A271D5164AB}" destId="{9E57DB39-C355-40BC-9603-0DD6FF3E87AB}" srcOrd="0" destOrd="0" presId="urn:microsoft.com/office/officeart/2018/2/layout/IconLabelList"/>
    <dgm:cxn modelId="{48E3337E-0F21-4FE9-B6AF-6629CA973DB8}" type="presParOf" srcId="{FD448249-EE05-4C38-9CFD-9A271D5164AB}" destId="{A6408807-1769-4359-A762-FA9D723A9155}" srcOrd="1" destOrd="0" presId="urn:microsoft.com/office/officeart/2018/2/layout/IconLabelList"/>
    <dgm:cxn modelId="{37D2FF47-A7DA-4C6F-8911-483D8EDC4630}" type="presParOf" srcId="{FD448249-EE05-4C38-9CFD-9A271D5164AB}" destId="{75ABB166-E4BC-440B-8A2D-F5BDBBE34B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59855-11E3-4872-B5A8-D474BB22308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D1F9CDE-E662-4653-AD92-B78F008A4784}">
      <dgm:prSet/>
      <dgm:spPr/>
      <dgm:t>
        <a:bodyPr/>
        <a:lstStyle/>
        <a:p>
          <a:r>
            <a:rPr lang="en-US"/>
            <a:t>There are typically a lot of Windows Firewall logs.</a:t>
          </a:r>
        </a:p>
      </dgm:t>
    </dgm:pt>
    <dgm:pt modelId="{A3C99067-8567-4E7B-986B-1665205C78E9}" type="parTrans" cxnId="{130C950E-028E-4E67-8DF8-7EFCDBC63AD4}">
      <dgm:prSet/>
      <dgm:spPr/>
      <dgm:t>
        <a:bodyPr/>
        <a:lstStyle/>
        <a:p>
          <a:endParaRPr lang="en-US"/>
        </a:p>
      </dgm:t>
    </dgm:pt>
    <dgm:pt modelId="{0C79F941-2533-4516-A5A1-56F8639AF4D6}" type="sibTrans" cxnId="{130C950E-028E-4E67-8DF8-7EFCDBC63AD4}">
      <dgm:prSet/>
      <dgm:spPr/>
      <dgm:t>
        <a:bodyPr/>
        <a:lstStyle/>
        <a:p>
          <a:endParaRPr lang="en-US"/>
        </a:p>
      </dgm:t>
    </dgm:pt>
    <dgm:pt modelId="{E9586EDA-64B3-4B03-BCF5-D98D61F589D7}">
      <dgm:prSet/>
      <dgm:spPr/>
      <dgm:t>
        <a:bodyPr/>
        <a:lstStyle/>
        <a:p>
          <a:r>
            <a:rPr lang="en-US"/>
            <a:t>To send those logs, you must configure your machine to save them into a file.</a:t>
          </a:r>
        </a:p>
      </dgm:t>
    </dgm:pt>
    <dgm:pt modelId="{0E12D334-1ADA-4BCC-AC68-7E15FB6946ED}" type="parTrans" cxnId="{9A50DB4F-599C-40BD-973B-07D318744CBE}">
      <dgm:prSet/>
      <dgm:spPr/>
      <dgm:t>
        <a:bodyPr/>
        <a:lstStyle/>
        <a:p>
          <a:endParaRPr lang="en-US"/>
        </a:p>
      </dgm:t>
    </dgm:pt>
    <dgm:pt modelId="{EAECF52A-A94D-4929-9FB8-259A256BD29F}" type="sibTrans" cxnId="{9A50DB4F-599C-40BD-973B-07D318744CBE}">
      <dgm:prSet/>
      <dgm:spPr/>
      <dgm:t>
        <a:bodyPr/>
        <a:lstStyle/>
        <a:p>
          <a:endParaRPr lang="en-US"/>
        </a:p>
      </dgm:t>
    </dgm:pt>
    <dgm:pt modelId="{B1C5E405-1036-4AC0-B626-F82049716FFA}">
      <dgm:prSet/>
      <dgm:spPr/>
      <dgm:t>
        <a:bodyPr/>
        <a:lstStyle/>
        <a:p>
          <a:r>
            <a:rPr lang="en-US"/>
            <a:t>When the file reached to a pre-defined size limit, its record are being sent by the agent and a new file is created.</a:t>
          </a:r>
        </a:p>
      </dgm:t>
    </dgm:pt>
    <dgm:pt modelId="{59200605-D346-4DE5-A3E1-4868DB2C2737}" type="parTrans" cxnId="{704EBE5A-0DA0-4BFF-ADF0-43FC0699B6A0}">
      <dgm:prSet/>
      <dgm:spPr/>
      <dgm:t>
        <a:bodyPr/>
        <a:lstStyle/>
        <a:p>
          <a:endParaRPr lang="en-US"/>
        </a:p>
      </dgm:t>
    </dgm:pt>
    <dgm:pt modelId="{F4B9E0E4-CEBD-45CE-90CD-B3B9FAB40211}" type="sibTrans" cxnId="{704EBE5A-0DA0-4BFF-ADF0-43FC0699B6A0}">
      <dgm:prSet/>
      <dgm:spPr/>
      <dgm:t>
        <a:bodyPr/>
        <a:lstStyle/>
        <a:p>
          <a:endParaRPr lang="en-US"/>
        </a:p>
      </dgm:t>
    </dgm:pt>
    <dgm:pt modelId="{C28EE90D-EF91-4300-8733-514F06C4C8AB}" type="pres">
      <dgm:prSet presAssocID="{BE359855-11E3-4872-B5A8-D474BB223083}" presName="vert0" presStyleCnt="0">
        <dgm:presLayoutVars>
          <dgm:dir/>
          <dgm:animOne val="branch"/>
          <dgm:animLvl val="lvl"/>
        </dgm:presLayoutVars>
      </dgm:prSet>
      <dgm:spPr/>
    </dgm:pt>
    <dgm:pt modelId="{BDB2E2F5-3375-4D2C-865D-CA4688910B8D}" type="pres">
      <dgm:prSet presAssocID="{2D1F9CDE-E662-4653-AD92-B78F008A4784}" presName="thickLine" presStyleLbl="alignNode1" presStyleIdx="0" presStyleCnt="3"/>
      <dgm:spPr/>
    </dgm:pt>
    <dgm:pt modelId="{DEBB3629-CACE-4969-8FCA-31A4EA9C6055}" type="pres">
      <dgm:prSet presAssocID="{2D1F9CDE-E662-4653-AD92-B78F008A4784}" presName="horz1" presStyleCnt="0"/>
      <dgm:spPr/>
    </dgm:pt>
    <dgm:pt modelId="{46D0C8DB-24AD-45CD-9579-D4A99A5BC2AF}" type="pres">
      <dgm:prSet presAssocID="{2D1F9CDE-E662-4653-AD92-B78F008A4784}" presName="tx1" presStyleLbl="revTx" presStyleIdx="0" presStyleCnt="3"/>
      <dgm:spPr/>
    </dgm:pt>
    <dgm:pt modelId="{45B22CC4-A4E8-45B3-A048-1128058E86A1}" type="pres">
      <dgm:prSet presAssocID="{2D1F9CDE-E662-4653-AD92-B78F008A4784}" presName="vert1" presStyleCnt="0"/>
      <dgm:spPr/>
    </dgm:pt>
    <dgm:pt modelId="{ED5971D3-C263-489F-9BDB-60F1F4A5249B}" type="pres">
      <dgm:prSet presAssocID="{E9586EDA-64B3-4B03-BCF5-D98D61F589D7}" presName="thickLine" presStyleLbl="alignNode1" presStyleIdx="1" presStyleCnt="3"/>
      <dgm:spPr/>
    </dgm:pt>
    <dgm:pt modelId="{8B77EAF4-BFF0-4548-ABC9-C0E1B093D73B}" type="pres">
      <dgm:prSet presAssocID="{E9586EDA-64B3-4B03-BCF5-D98D61F589D7}" presName="horz1" presStyleCnt="0"/>
      <dgm:spPr/>
    </dgm:pt>
    <dgm:pt modelId="{4E1C86FE-832D-43C9-8A5E-E6348F990CE9}" type="pres">
      <dgm:prSet presAssocID="{E9586EDA-64B3-4B03-BCF5-D98D61F589D7}" presName="tx1" presStyleLbl="revTx" presStyleIdx="1" presStyleCnt="3"/>
      <dgm:spPr/>
    </dgm:pt>
    <dgm:pt modelId="{4D3C5AD4-CBB7-40A2-A692-75740B53E60A}" type="pres">
      <dgm:prSet presAssocID="{E9586EDA-64B3-4B03-BCF5-D98D61F589D7}" presName="vert1" presStyleCnt="0"/>
      <dgm:spPr/>
    </dgm:pt>
    <dgm:pt modelId="{C904A8FB-ABAD-4308-A667-794298106C2A}" type="pres">
      <dgm:prSet presAssocID="{B1C5E405-1036-4AC0-B626-F82049716FFA}" presName="thickLine" presStyleLbl="alignNode1" presStyleIdx="2" presStyleCnt="3"/>
      <dgm:spPr/>
    </dgm:pt>
    <dgm:pt modelId="{11538E21-08AF-4543-B675-6762A48E7DFD}" type="pres">
      <dgm:prSet presAssocID="{B1C5E405-1036-4AC0-B626-F82049716FFA}" presName="horz1" presStyleCnt="0"/>
      <dgm:spPr/>
    </dgm:pt>
    <dgm:pt modelId="{D2FB904F-6CB8-4047-BFC7-82699DDB35A1}" type="pres">
      <dgm:prSet presAssocID="{B1C5E405-1036-4AC0-B626-F82049716FFA}" presName="tx1" presStyleLbl="revTx" presStyleIdx="2" presStyleCnt="3"/>
      <dgm:spPr/>
    </dgm:pt>
    <dgm:pt modelId="{BCFEA905-184F-4CA4-8723-8069938EFDDF}" type="pres">
      <dgm:prSet presAssocID="{B1C5E405-1036-4AC0-B626-F82049716FFA}" presName="vert1" presStyleCnt="0"/>
      <dgm:spPr/>
    </dgm:pt>
  </dgm:ptLst>
  <dgm:cxnLst>
    <dgm:cxn modelId="{130C950E-028E-4E67-8DF8-7EFCDBC63AD4}" srcId="{BE359855-11E3-4872-B5A8-D474BB223083}" destId="{2D1F9CDE-E662-4653-AD92-B78F008A4784}" srcOrd="0" destOrd="0" parTransId="{A3C99067-8567-4E7B-986B-1665205C78E9}" sibTransId="{0C79F941-2533-4516-A5A1-56F8639AF4D6}"/>
    <dgm:cxn modelId="{9A50DB4F-599C-40BD-973B-07D318744CBE}" srcId="{BE359855-11E3-4872-B5A8-D474BB223083}" destId="{E9586EDA-64B3-4B03-BCF5-D98D61F589D7}" srcOrd="1" destOrd="0" parTransId="{0E12D334-1ADA-4BCC-AC68-7E15FB6946ED}" sibTransId="{EAECF52A-A94D-4929-9FB8-259A256BD29F}"/>
    <dgm:cxn modelId="{704EBE5A-0DA0-4BFF-ADF0-43FC0699B6A0}" srcId="{BE359855-11E3-4872-B5A8-D474BB223083}" destId="{B1C5E405-1036-4AC0-B626-F82049716FFA}" srcOrd="2" destOrd="0" parTransId="{59200605-D346-4DE5-A3E1-4868DB2C2737}" sibTransId="{F4B9E0E4-CEBD-45CE-90CD-B3B9FAB40211}"/>
    <dgm:cxn modelId="{D049C485-45F4-4CAF-A923-F0EF89C6A09A}" type="presOf" srcId="{BE359855-11E3-4872-B5A8-D474BB223083}" destId="{C28EE90D-EF91-4300-8733-514F06C4C8AB}" srcOrd="0" destOrd="0" presId="urn:microsoft.com/office/officeart/2008/layout/LinedList"/>
    <dgm:cxn modelId="{D0B5CAA9-3FBE-455C-8A9A-6010D19A600E}" type="presOf" srcId="{E9586EDA-64B3-4B03-BCF5-D98D61F589D7}" destId="{4E1C86FE-832D-43C9-8A5E-E6348F990CE9}" srcOrd="0" destOrd="0" presId="urn:microsoft.com/office/officeart/2008/layout/LinedList"/>
    <dgm:cxn modelId="{FEF29CBA-348F-408F-A713-D498118F1A86}" type="presOf" srcId="{B1C5E405-1036-4AC0-B626-F82049716FFA}" destId="{D2FB904F-6CB8-4047-BFC7-82699DDB35A1}" srcOrd="0" destOrd="0" presId="urn:microsoft.com/office/officeart/2008/layout/LinedList"/>
    <dgm:cxn modelId="{29F7CDD4-DAA5-448B-B75E-E0C2C55CE668}" type="presOf" srcId="{2D1F9CDE-E662-4653-AD92-B78F008A4784}" destId="{46D0C8DB-24AD-45CD-9579-D4A99A5BC2AF}" srcOrd="0" destOrd="0" presId="urn:microsoft.com/office/officeart/2008/layout/LinedList"/>
    <dgm:cxn modelId="{799DEAD6-DE61-4BAD-BCC1-D8221E9605AE}" type="presParOf" srcId="{C28EE90D-EF91-4300-8733-514F06C4C8AB}" destId="{BDB2E2F5-3375-4D2C-865D-CA4688910B8D}" srcOrd="0" destOrd="0" presId="urn:microsoft.com/office/officeart/2008/layout/LinedList"/>
    <dgm:cxn modelId="{DDFD538A-7E9A-49FF-8F70-9A394786816F}" type="presParOf" srcId="{C28EE90D-EF91-4300-8733-514F06C4C8AB}" destId="{DEBB3629-CACE-4969-8FCA-31A4EA9C6055}" srcOrd="1" destOrd="0" presId="urn:microsoft.com/office/officeart/2008/layout/LinedList"/>
    <dgm:cxn modelId="{A63E219B-3612-4F1C-AB08-16C5AE5FE171}" type="presParOf" srcId="{DEBB3629-CACE-4969-8FCA-31A4EA9C6055}" destId="{46D0C8DB-24AD-45CD-9579-D4A99A5BC2AF}" srcOrd="0" destOrd="0" presId="urn:microsoft.com/office/officeart/2008/layout/LinedList"/>
    <dgm:cxn modelId="{375E53DB-DBE9-43B0-A50A-9D71C7087AB3}" type="presParOf" srcId="{DEBB3629-CACE-4969-8FCA-31A4EA9C6055}" destId="{45B22CC4-A4E8-45B3-A048-1128058E86A1}" srcOrd="1" destOrd="0" presId="urn:microsoft.com/office/officeart/2008/layout/LinedList"/>
    <dgm:cxn modelId="{660FB5BA-F750-4FBE-A425-D34281243B45}" type="presParOf" srcId="{C28EE90D-EF91-4300-8733-514F06C4C8AB}" destId="{ED5971D3-C263-489F-9BDB-60F1F4A5249B}" srcOrd="2" destOrd="0" presId="urn:microsoft.com/office/officeart/2008/layout/LinedList"/>
    <dgm:cxn modelId="{54D6252A-788D-4965-A227-255C61A48510}" type="presParOf" srcId="{C28EE90D-EF91-4300-8733-514F06C4C8AB}" destId="{8B77EAF4-BFF0-4548-ABC9-C0E1B093D73B}" srcOrd="3" destOrd="0" presId="urn:microsoft.com/office/officeart/2008/layout/LinedList"/>
    <dgm:cxn modelId="{894C067C-22F6-4092-92DA-89C9F76BE818}" type="presParOf" srcId="{8B77EAF4-BFF0-4548-ABC9-C0E1B093D73B}" destId="{4E1C86FE-832D-43C9-8A5E-E6348F990CE9}" srcOrd="0" destOrd="0" presId="urn:microsoft.com/office/officeart/2008/layout/LinedList"/>
    <dgm:cxn modelId="{22759D66-B7BA-4AD9-96B3-E79061B4B20B}" type="presParOf" srcId="{8B77EAF4-BFF0-4548-ABC9-C0E1B093D73B}" destId="{4D3C5AD4-CBB7-40A2-A692-75740B53E60A}" srcOrd="1" destOrd="0" presId="urn:microsoft.com/office/officeart/2008/layout/LinedList"/>
    <dgm:cxn modelId="{3C65EE40-D907-46B6-981F-E1AA736ED32E}" type="presParOf" srcId="{C28EE90D-EF91-4300-8733-514F06C4C8AB}" destId="{C904A8FB-ABAD-4308-A667-794298106C2A}" srcOrd="4" destOrd="0" presId="urn:microsoft.com/office/officeart/2008/layout/LinedList"/>
    <dgm:cxn modelId="{F8CD28AD-79A1-4BA5-919D-480960AA9123}" type="presParOf" srcId="{C28EE90D-EF91-4300-8733-514F06C4C8AB}" destId="{11538E21-08AF-4543-B675-6762A48E7DFD}" srcOrd="5" destOrd="0" presId="urn:microsoft.com/office/officeart/2008/layout/LinedList"/>
    <dgm:cxn modelId="{AD3FC42F-D770-48A0-839F-FFFB01DF85D8}" type="presParOf" srcId="{11538E21-08AF-4543-B675-6762A48E7DFD}" destId="{D2FB904F-6CB8-4047-BFC7-82699DDB35A1}" srcOrd="0" destOrd="0" presId="urn:microsoft.com/office/officeart/2008/layout/LinedList"/>
    <dgm:cxn modelId="{EE693796-B8A9-4270-984F-466102C368C2}" type="presParOf" srcId="{11538E21-08AF-4543-B675-6762A48E7DFD}" destId="{BCFEA905-184F-4CA4-8723-8069938EFD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0088-8548-4D35-85BA-7D2C08842F5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3E9D1-AFD6-4745-9FE8-9339491EA10E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resource.</a:t>
          </a:r>
        </a:p>
      </dsp:txBody>
      <dsp:txXfrm>
        <a:off x="0" y="0"/>
        <a:ext cx="6492875" cy="1276350"/>
      </dsp:txXfrm>
    </dsp:sp>
    <dsp:sp modelId="{CDD6BEEE-B7C2-43BE-A342-704DE7D4BB77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7A63-869B-4846-8F57-496E1CF7740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Permissions are being managed using RBAC model.</a:t>
          </a:r>
        </a:p>
      </dsp:txBody>
      <dsp:txXfrm>
        <a:off x="0" y="1276350"/>
        <a:ext cx="6492875" cy="1276350"/>
      </dsp:txXfrm>
    </dsp:sp>
    <dsp:sp modelId="{63361BE3-4E90-42A0-956C-19D43E17C6F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F3A3-AD1B-4A5E-8650-6D39297996F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Defines the ‘Management Packs’ and the configuration that will be downloaded to the agent.</a:t>
          </a:r>
        </a:p>
      </dsp:txBody>
      <dsp:txXfrm>
        <a:off x="0" y="2552700"/>
        <a:ext cx="6492875" cy="1276350"/>
      </dsp:txXfrm>
    </dsp:sp>
    <dsp:sp modelId="{675CD371-B969-4BFF-8213-32B61B39744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61F0-E581-4DAA-9B79-17C6FE0406D2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‘Management Packs’ define which data the agent should collect. 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CE31E-AA7E-43F4-A86F-25ECA439DC0E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0C368-CA9F-4F3D-BC6E-19444B6AB38D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Collects data from virtual machine or on-premise machines.</a:t>
          </a:r>
        </a:p>
      </dsp:txBody>
      <dsp:txXfrm>
        <a:off x="323416" y="2266586"/>
        <a:ext cx="2848781" cy="720000"/>
      </dsp:txXfrm>
    </dsp:sp>
    <dsp:sp modelId="{6418AB20-B48A-49A4-B8FD-8FD76B483674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0748-423C-453A-A705-6F967F7E7D94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be installed on Windows or Linux.</a:t>
          </a:r>
        </a:p>
      </dsp:txBody>
      <dsp:txXfrm>
        <a:off x="3670735" y="2266586"/>
        <a:ext cx="2848781" cy="720000"/>
      </dsp:txXfrm>
    </dsp:sp>
    <dsp:sp modelId="{9E57DB39-C355-40BC-9603-0DD6FF3E87AB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B166-E4BC-440B-8A2D-F5BDBBE34B6B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a virtual machine is connected, it sends ‘Heartbeat’ logs.</a:t>
          </a:r>
        </a:p>
      </dsp:txBody>
      <dsp:txXfrm>
        <a:off x="7018053" y="2266586"/>
        <a:ext cx="284878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E2F5-3375-4D2C-865D-CA4688910B8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0C8DB-24AD-45CD-9579-D4A99A5BC2A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There are typically a lot of Windows Firewall logs.</a:t>
          </a:r>
        </a:p>
      </dsp:txBody>
      <dsp:txXfrm>
        <a:off x="0" y="2492"/>
        <a:ext cx="6492875" cy="1700138"/>
      </dsp:txXfrm>
    </dsp:sp>
    <dsp:sp modelId="{ED5971D3-C263-489F-9BDB-60F1F4A5249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C86FE-832D-43C9-8A5E-E6348F990C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send those logs, you must configure your machine to save them into a file.</a:t>
          </a:r>
        </a:p>
      </dsp:txBody>
      <dsp:txXfrm>
        <a:off x="0" y="1702630"/>
        <a:ext cx="6492875" cy="1700138"/>
      </dsp:txXfrm>
    </dsp:sp>
    <dsp:sp modelId="{C904A8FB-ABAD-4308-A667-794298106C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B904F-6CB8-4047-BFC7-82699DDB35A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When the file reached to a pre-defined size limit, its record are being sent by the agent and a new file is created.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108-9E3F-4C3E-8455-4976DD20D8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FE3DD-8BB6-4ECF-ACF7-4891404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 - semicolon</a:t>
            </a:r>
          </a:p>
          <a:p>
            <a:r>
              <a:rPr lang="en-US" dirty="0"/>
              <a:t>| -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FE3DD-8BB6-4ECF-ACF7-4891404A2A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8EF1-8130-4CB4-92F9-4764CCE0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FD25C-2099-40D8-A32B-E5EDBDA3C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0AAC-84BE-4731-AC13-DE9A352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E39D9-994A-4D4B-B663-8685C6F6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DBA-AC89-4F7A-A9A3-15DD6C15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5B35-3BCF-4636-A38C-CBD9180A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F6433-A0F3-4112-8AD5-F2919414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B025-058E-4103-B3FA-C46CB40E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0908-CEDA-4F65-9418-F8091FA1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949C-81FA-475A-BA53-329C5A57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F3F2-0393-4CDA-B434-1D115FF7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E29B2-9D9C-4063-ACFA-04F23956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6E39-86AD-4F20-B7B7-88024A60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3DB7-4048-4743-9915-C193D33D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B6A0-AE3E-426B-98E6-0CD13CF0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AC4-9BB4-4F50-B243-A2CBED07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F4ED-9CE4-4AB9-B636-95045509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4DEC-D033-4137-A599-87305CEE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AE64-88EB-4F15-862B-AD6825C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B0D7-71A2-47E0-9014-D07915EE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103B-2113-4B82-919D-DFEF184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0D55-95FD-4548-B7B5-68D4378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74B6-8433-4BA9-8315-55E44AB8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FA40-E51C-4D7C-AF73-4185DC6E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53ED-335E-4B36-967D-EF33259D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DE05-39E8-4590-AC98-31CBB01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1BF1-A0E6-41F7-9795-FD6BBA1A6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11098-E3E1-40D6-BD29-1A52B114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45B2-E85E-4CAE-8814-BC3946EE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EED0-3A3C-4912-B1E3-C08C460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908C-3D77-4803-B45A-6E1D8AB8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D0E-3BF5-4724-AD9A-240BCEBC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A4F2-5F3E-43FD-A25A-1AF8FAD2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C638-2532-4E3B-B938-9DAE87DC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48B16-77FB-4587-AD9F-3ABEAAECE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4A7CF-D9BF-478C-BD7E-130351017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75DB3-3C9D-45D1-A4E0-9CDF8358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8EB73-48C5-41B2-B742-C3D54FE6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C68DF-25DB-4077-BC82-9156AC0B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FF5-B611-4A5A-94F6-A9D34048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E3D5-048C-481A-9849-C73932AF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988C4-2B9B-4A88-A65B-E8FC350B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C075D-2CE7-4985-A8D5-0D800CFD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9BCAF-735B-4507-A6D1-CEE99FB9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143A-F66F-4115-A23A-170CC8DF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D7D4-5A6F-4DDE-B731-A8DECDD3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6474-27CE-4E53-844A-88AC45A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3902-3F4A-41A4-A292-708B1626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C0DD-BF2C-4C60-BCAC-1B6ABE2B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CEEA-A53E-41B6-99A1-A4416AA2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EE37-B2E0-4EEC-A3C8-804954C3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D8EE-11CE-4313-8122-D6D28480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F0C3-CF1C-48D4-9DBF-7A576379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62325-8E6E-44E4-A476-A1898449D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BCF4C-AA05-4B95-A2B3-9A5BFBC2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925B-2BB4-4B82-A8E4-A200836C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C637-3BB6-4C9E-B6C1-C1E76D6E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C82A-CCB9-4F52-A541-F7B1AEFE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62D7E-8A4F-4821-817F-37B41A03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98AA-5F93-4F8A-A941-94ABB25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8EB5-98F1-4659-9394-BED496A3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78E3-09FB-4540-BFF7-CF20FEEFECE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AE88-FC40-4BDA-AD78-4110BAB2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B5-F88E-4296-9172-FB35B5E0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6106-D12F-4319-9395-2F38307133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C45836-AE1A-4A3F-83A4-01B196243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33871" y="5834247"/>
            <a:ext cx="637021" cy="7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585-9360-4D64-BBCF-B43C91A54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Log Analytics Training</a:t>
            </a:r>
          </a:p>
        </p:txBody>
      </p:sp>
    </p:spTree>
    <p:extLst>
      <p:ext uri="{BB962C8B-B14F-4D97-AF65-F5344CB8AC3E}">
        <p14:creationId xmlns:p14="http://schemas.microsoft.com/office/powerpoint/2010/main" val="128806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7E9-8283-43F0-BF44-1601F350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Analytics agents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F4C336-7F53-47C9-A7E0-7ECB5AEC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&amp; Linux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3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B4EB3FE-C5F1-423B-9CA1-05536D42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19B10B22-8EC6-4EF0-AAF8-3B2BA187F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3406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80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6011-9DAA-480A-A9D5-A4F473EB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Solutions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FB962-48B1-40E9-9F3C-774B9B7E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All services &gt; Log Analytics workspaces &gt; Solutions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410947C-04FD-47C7-AA47-05C14C51FB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18" y="2310834"/>
            <a:ext cx="3891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EB3FE-C5F1-423B-9CA1-05536D42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Log Analytic agent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28EA39D-1F3A-486F-BF37-9FFBC758D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5827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15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6011-9DAA-480A-A9D5-A4F473EB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Install on virtual machine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FB962-48B1-40E9-9F3C-774B9B7E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All services &gt; Log Analytics workspaces &gt; Virtual machines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21D180-1C10-4151-8166-3E43316DFC39}"/>
              </a:ext>
            </a:extLst>
          </p:cNvPr>
          <p:cNvGrpSpPr/>
          <p:nvPr/>
        </p:nvGrpSpPr>
        <p:grpSpPr>
          <a:xfrm>
            <a:off x="2697672" y="2447081"/>
            <a:ext cx="6968763" cy="3751669"/>
            <a:chOff x="1704332" y="3006247"/>
            <a:chExt cx="6000750" cy="32137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3C66F2-FBE4-4FAD-8AE7-4BFB29C1B88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04332" y="3006247"/>
              <a:ext cx="4704715" cy="32137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C26AAA-73EC-4340-8268-4FD938A41C5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409047" y="3025981"/>
              <a:ext cx="1296035" cy="1616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79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6011-9DAA-480A-A9D5-A4F473EB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Direct Agent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FB962-48B1-40E9-9F3C-774B9B7E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All services &gt; Log Analytics workspaces &gt; QuickStart &gt; Computers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1C597-B804-43FA-93FD-2AA291204073}"/>
              </a:ext>
            </a:extLst>
          </p:cNvPr>
          <p:cNvGrpSpPr/>
          <p:nvPr/>
        </p:nvGrpSpPr>
        <p:grpSpPr>
          <a:xfrm>
            <a:off x="2209800" y="2310834"/>
            <a:ext cx="6559230" cy="4399152"/>
            <a:chOff x="1286388" y="2360895"/>
            <a:chExt cx="5256892" cy="40305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74F868-7810-4668-A63A-CED66EA6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4172" y="2360895"/>
              <a:ext cx="1509108" cy="39976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51DAE9-450B-4F37-95A0-98CD2B67E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388" y="2393785"/>
              <a:ext cx="3747784" cy="3997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66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CDD4-46AC-428C-8364-EE7516A3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Direct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22C8-EBF9-427F-8619-74BEABDF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E16EF-8179-4455-B5A2-33BDEC85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0"/>
            <a:ext cx="259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5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CCFB5-169C-4DA7-ABFB-848C913C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No Data?</a:t>
            </a:r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6D-0B6A-4CC7-A725-1C5932AF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Check ‘Heartbeat’ logs and check if your Machine is connected.</a:t>
            </a:r>
          </a:p>
          <a:p>
            <a:r>
              <a:rPr lang="en-US" sz="2000" dirty="0"/>
              <a:t>Check the connector that should send your data is connected.</a:t>
            </a:r>
          </a:p>
          <a:p>
            <a:r>
              <a:rPr lang="en-US" sz="2000" dirty="0"/>
              <a:t>Reset the agent and verify that it is connected.</a:t>
            </a:r>
          </a:p>
          <a:p>
            <a:r>
              <a:rPr lang="en-US" sz="2000" dirty="0"/>
              <a:t>Check Event Viewer for errors.</a:t>
            </a:r>
          </a:p>
          <a:p>
            <a:r>
              <a:rPr lang="en-US" sz="2000" dirty="0"/>
              <a:t>Still no data? Open a ticket.</a:t>
            </a:r>
          </a:p>
        </p:txBody>
      </p:sp>
    </p:spTree>
    <p:extLst>
      <p:ext uri="{BB962C8B-B14F-4D97-AF65-F5344CB8AC3E}">
        <p14:creationId xmlns:p14="http://schemas.microsoft.com/office/powerpoint/2010/main" val="324213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15FD84-4709-44E3-855A-987D6710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Windows Firewall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3876B-57C3-4772-B075-B45B7790A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5399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87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2F1AA-9518-410A-92C7-016AE1A7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Common problems for Windows Firewall solution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F85C-2527-4B86-A309-022875A4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File size limit is too small – might cause the agent to send too much data which cause data to drop.</a:t>
            </a:r>
          </a:p>
          <a:p>
            <a:pPr lvl="1"/>
            <a:r>
              <a:rPr lang="en-US" sz="1600" dirty="0"/>
              <a:t>There should be an error in ‘Event Viewer’ in case it happened.</a:t>
            </a:r>
          </a:p>
          <a:p>
            <a:pPr lvl="1"/>
            <a:r>
              <a:rPr lang="en-US" sz="1600" dirty="0"/>
              <a:t>Solution – increase the file size limit.</a:t>
            </a:r>
          </a:p>
          <a:p>
            <a:r>
              <a:rPr lang="en-US" sz="2000" dirty="0"/>
              <a:t>File size limit is too big – might cause a delay when sending the data.</a:t>
            </a:r>
          </a:p>
          <a:p>
            <a:pPr lvl="1"/>
            <a:r>
              <a:rPr lang="en-US" sz="1600" dirty="0"/>
              <a:t>Data will be sent only when the file size limit is reached.</a:t>
            </a:r>
          </a:p>
          <a:p>
            <a:pPr lvl="1"/>
            <a:r>
              <a:rPr lang="en-US" sz="1600" dirty="0"/>
              <a:t>Solution – reduce the file size limit.</a:t>
            </a:r>
          </a:p>
        </p:txBody>
      </p:sp>
    </p:spTree>
    <p:extLst>
      <p:ext uri="{BB962C8B-B14F-4D97-AF65-F5344CB8AC3E}">
        <p14:creationId xmlns:p14="http://schemas.microsoft.com/office/powerpoint/2010/main" val="107368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DD151-7F9F-4541-B03E-CCA7A88D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7A0F-1380-4196-968D-20A403D6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Log Analytics overview</a:t>
            </a:r>
          </a:p>
          <a:p>
            <a:r>
              <a:rPr lang="en-US" sz="2400"/>
              <a:t>Demo</a:t>
            </a:r>
          </a:p>
          <a:p>
            <a:r>
              <a:rPr lang="en-US" sz="2400"/>
              <a:t>KQL</a:t>
            </a:r>
          </a:p>
          <a:p>
            <a:r>
              <a:rPr lang="en-US" sz="2400"/>
              <a:t>Log Analytics agents</a:t>
            </a:r>
          </a:p>
          <a:p>
            <a:pPr lvl="1"/>
            <a:r>
              <a:rPr lang="en-US"/>
              <a:t>Windows</a:t>
            </a:r>
          </a:p>
          <a:p>
            <a:pPr lvl="1"/>
            <a:r>
              <a:rPr lang="en-US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05527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CCFB5-169C-4DA7-ABFB-848C913C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Important things to know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36D-0B6A-4CC7-A725-1C5932AF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It is not possible to have both </a:t>
            </a:r>
            <a:r>
              <a:rPr lang="en-US" sz="2000" b="1"/>
              <a:t>SecurityEvents </a:t>
            </a:r>
            <a:r>
              <a:rPr lang="en-US" sz="2000"/>
              <a:t>and </a:t>
            </a:r>
            <a:r>
              <a:rPr lang="en-US" sz="2000" b="1"/>
              <a:t>SecurityInsightsSecurityEvents </a:t>
            </a:r>
            <a:r>
              <a:rPr lang="en-US" sz="2000"/>
              <a:t>solutions.</a:t>
            </a:r>
          </a:p>
          <a:p>
            <a:r>
              <a:rPr lang="en-US" sz="2000"/>
              <a:t>The configuration of a solution affect the entire workspace.</a:t>
            </a:r>
          </a:p>
          <a:p>
            <a:r>
              <a:rPr lang="en-US" sz="2000"/>
              <a:t>If you have a problem installing Linux agent, contact Log Analytics.</a:t>
            </a:r>
          </a:p>
        </p:txBody>
      </p:sp>
    </p:spTree>
    <p:extLst>
      <p:ext uri="{BB962C8B-B14F-4D97-AF65-F5344CB8AC3E}">
        <p14:creationId xmlns:p14="http://schemas.microsoft.com/office/powerpoint/2010/main" val="108615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7E9-8283-43F0-BF44-1601F350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Kusto query language (KQL)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F4C336-7F53-47C9-A7E0-7ECB5AEC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thing ever happened to you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3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KQL?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Kusto query is a read-only request to process data and return results.</a:t>
            </a:r>
          </a:p>
          <a:p>
            <a:pPr lvl="1"/>
            <a:r>
              <a:rPr lang="en-US" dirty="0"/>
              <a:t>Therefore, it is not possible to modify data in Kusto.</a:t>
            </a:r>
          </a:p>
          <a:p>
            <a:pPr lvl="1"/>
            <a:r>
              <a:rPr lang="en-US" dirty="0"/>
              <a:t>The data will be available according to the workspace data retention.</a:t>
            </a:r>
          </a:p>
          <a:p>
            <a:r>
              <a:rPr lang="en-US" dirty="0"/>
              <a:t>A query is a collection of statements.</a:t>
            </a:r>
          </a:p>
          <a:p>
            <a:pPr lvl="1"/>
            <a:r>
              <a:rPr lang="en-US" dirty="0"/>
              <a:t>Statements starts with a reference to the table.</a:t>
            </a:r>
          </a:p>
          <a:p>
            <a:pPr lvl="1"/>
            <a:r>
              <a:rPr lang="en-US" dirty="0"/>
              <a:t>The data (rows) can be filtered using ‘where’ operation.</a:t>
            </a:r>
          </a:p>
          <a:p>
            <a:pPr lvl="1"/>
            <a:r>
              <a:rPr lang="en-US" dirty="0"/>
              <a:t>The result can be summarized using ‘summarize’ operation.</a:t>
            </a:r>
          </a:p>
          <a:p>
            <a:pPr lvl="1"/>
            <a:r>
              <a:rPr lang="en-US" dirty="0"/>
              <a:t>Statements will be bound together using ‘;’ delimiter.</a:t>
            </a:r>
          </a:p>
          <a:p>
            <a:pPr lvl="1"/>
            <a:r>
              <a:rPr lang="en-US" dirty="0"/>
              <a:t>Operations will be bound together using ‘|’ delimiter.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1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4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Example query 1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20D652-DF31-4D95-BB9A-043114D0627A}"/>
              </a:ext>
            </a:extLst>
          </p:cNvPr>
          <p:cNvPicPr/>
          <p:nvPr/>
        </p:nvPicPr>
        <p:blipFill rotWithShape="1">
          <a:blip r:embed="rId3"/>
          <a:srcRect r="32567"/>
          <a:stretch/>
        </p:blipFill>
        <p:spPr>
          <a:xfrm>
            <a:off x="3782041" y="1763015"/>
            <a:ext cx="8124893" cy="19408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400"/>
              <a:t>‘StormEvents’ – the table</a:t>
            </a:r>
          </a:p>
          <a:p>
            <a:r>
              <a:rPr lang="en-US" sz="1400"/>
              <a:t>‘StartTime’ &amp; ‘State’ – columns.</a:t>
            </a:r>
          </a:p>
          <a:p>
            <a:r>
              <a:rPr lang="en-US" sz="1400"/>
              <a:t>‘Where’ operation – filter according to StartTime and State</a:t>
            </a:r>
          </a:p>
          <a:p>
            <a:r>
              <a:rPr lang="en-US" sz="1400"/>
              <a:t>‘count’ operation – summarize the results.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568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‘project’ Operator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27B0D-C208-4E97-960C-984F3CC1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44" y="1392066"/>
            <a:ext cx="8413097" cy="267115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400" dirty="0"/>
              <a:t>Project will return only the specified columns.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79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6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‘take’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DF0FB-688E-427E-913E-80A156608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01"/>
          <a:stretch/>
        </p:blipFill>
        <p:spPr>
          <a:xfrm>
            <a:off x="4009086" y="1638575"/>
            <a:ext cx="7158684" cy="19107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Take will return rows in no particular order.</a:t>
            </a:r>
          </a:p>
          <a:p>
            <a:r>
              <a:rPr lang="en-US" sz="1800" dirty="0"/>
              <a:t>‘limit’ operator is an alias for ‘take’.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58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‘sort’ Operator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Sort will return sorted results according to the specific columns.</a:t>
            </a:r>
          </a:p>
          <a:p>
            <a:r>
              <a:rPr lang="en-US" sz="1800" dirty="0"/>
              <a:t>Top is a syntactic sugar that combine sort and take.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D6FB0-5CA0-4D6D-A18C-9AFC9184AA7F}"/>
              </a:ext>
            </a:extLst>
          </p:cNvPr>
          <p:cNvGrpSpPr/>
          <p:nvPr/>
        </p:nvGrpSpPr>
        <p:grpSpPr>
          <a:xfrm>
            <a:off x="3926922" y="1144645"/>
            <a:ext cx="8045797" cy="3085827"/>
            <a:chOff x="3979550" y="1487272"/>
            <a:chExt cx="7517940" cy="2743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BE36E6-FF2D-4C0A-A619-65F758236229}"/>
                </a:ext>
              </a:extLst>
            </p:cNvPr>
            <p:cNvGrpSpPr/>
            <p:nvPr/>
          </p:nvGrpSpPr>
          <p:grpSpPr>
            <a:xfrm>
              <a:off x="3979550" y="1487272"/>
              <a:ext cx="7517940" cy="2743200"/>
              <a:chOff x="4038600" y="1824138"/>
              <a:chExt cx="7517940" cy="27432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BC081F0D-30FA-477C-B25F-E83CEC80C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600" y="1824138"/>
                <a:ext cx="7188199" cy="120402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15250F5-ED97-4106-8FB8-291F664F6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8600" y="3519051"/>
                <a:ext cx="7517940" cy="1048287"/>
              </a:xfrm>
              <a:prstGeom prst="rect">
                <a:avLst/>
              </a:prstGeom>
            </p:spPr>
          </p:pic>
        </p:grpSp>
        <p:sp>
          <p:nvSpPr>
            <p:cNvPr id="8" name="Equals 7">
              <a:extLst>
                <a:ext uri="{FF2B5EF4-FFF2-40B4-BE49-F238E27FC236}">
                  <a16:creationId xmlns:a16="http://schemas.microsoft.com/office/drawing/2014/main" id="{1CD46BB4-61E0-46F5-A42D-3737B1446312}"/>
                </a:ext>
              </a:extLst>
            </p:cNvPr>
            <p:cNvSpPr/>
            <p:nvPr/>
          </p:nvSpPr>
          <p:spPr>
            <a:xfrm>
              <a:off x="7362984" y="2750139"/>
              <a:ext cx="539430" cy="373201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2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‘extend’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52B2E-94E0-4CA3-9C35-033110ADC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43"/>
          <a:stretch/>
        </p:blipFill>
        <p:spPr>
          <a:xfrm>
            <a:off x="4038600" y="1487272"/>
            <a:ext cx="6840488" cy="220199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Create a new column by computing a value in every row.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8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‘summarize’ Operator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03E21-2321-440D-8494-FC774BB7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91"/>
          <a:stretch/>
        </p:blipFill>
        <p:spPr>
          <a:xfrm>
            <a:off x="4038600" y="1511319"/>
            <a:ext cx="6247572" cy="19176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Summarize group together rows that have the same values in the by clause.</a:t>
            </a:r>
          </a:p>
          <a:p>
            <a:r>
              <a:rPr lang="en-US" sz="1800" dirty="0"/>
              <a:t>It uses the aggregation function (such as count) to combine each group into a single row.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901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‘summarize’ Operator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A7413-5B92-4F0A-A206-C5A48AD3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99" y="795989"/>
            <a:ext cx="8406801" cy="36149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Summarize group together rows that have the same values in the by clause.</a:t>
            </a:r>
          </a:p>
          <a:p>
            <a:r>
              <a:rPr lang="en-US" sz="1800" dirty="0"/>
              <a:t>It uses the aggregation function (such as count) to combine each group into a single row.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51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7E9-8283-43F0-BF44-1601F350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Analytics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F4C336-7F53-47C9-A7E0-7ECB5AEC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it? And how much $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3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6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3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E2C92-E554-4F0B-A11E-A37E9B15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‘summarize’ Operator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C1A54-1F43-441F-8C86-AD1FE867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87936"/>
            <a:ext cx="7269699" cy="401650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DF333-9017-49AD-974D-1AE20B81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‘bin’ is a very useful function that allows aggregating results into ‘buckets’.</a:t>
            </a:r>
          </a:p>
          <a:p>
            <a:r>
              <a:rPr lang="en-US" sz="1800" dirty="0"/>
              <a:t>For example, </a:t>
            </a:r>
            <a:r>
              <a:rPr lang="en-US" sz="1800" dirty="0" err="1"/>
              <a:t>event_count</a:t>
            </a:r>
            <a:r>
              <a:rPr lang="en-US" sz="1800" dirty="0"/>
              <a:t> per day (bucket)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823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7E9-8283-43F0-BF44-1601F350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F4C336-7F53-47C9-A7E0-7ECB5AEC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easy solution</a:t>
            </a: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3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6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80254-BCD1-4F4E-9D18-07B86DE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757756-26C6-4418-9448-3BC9E834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Time range.</a:t>
            </a:r>
          </a:p>
          <a:p>
            <a:r>
              <a:rPr lang="en-US" dirty="0"/>
              <a:t>Time scope.</a:t>
            </a:r>
          </a:p>
          <a:p>
            <a:r>
              <a:rPr lang="en-US" dirty="0"/>
              <a:t>Too much filters.</a:t>
            </a:r>
          </a:p>
          <a:p>
            <a:r>
              <a:rPr lang="en-US" dirty="0"/>
              <a:t>Not filtering the right product.</a:t>
            </a:r>
          </a:p>
          <a:p>
            <a:r>
              <a:rPr lang="en-US" dirty="0"/>
              <a:t>Not connecting the data.</a:t>
            </a:r>
          </a:p>
          <a:p>
            <a:r>
              <a:rPr lang="en-US" dirty="0"/>
              <a:t>Reached data consumption limit.</a:t>
            </a:r>
          </a:p>
          <a:p>
            <a:r>
              <a:rPr lang="en-US" dirty="0"/>
              <a:t>Search is not working – LA status.</a:t>
            </a:r>
          </a:p>
          <a:p>
            <a:r>
              <a:rPr lang="en-US" dirty="0"/>
              <a:t>Search across different products such as AI.</a:t>
            </a:r>
          </a:p>
          <a:p>
            <a:r>
              <a:rPr lang="en-US" dirty="0"/>
              <a:t>Throttling.</a:t>
            </a:r>
          </a:p>
          <a:p>
            <a:r>
              <a:rPr lang="en-US" dirty="0"/>
              <a:t>Unauthorized.</a:t>
            </a:r>
          </a:p>
          <a:p>
            <a:r>
              <a:rPr lang="en-US" dirty="0"/>
              <a:t>Adding custom log.</a:t>
            </a:r>
          </a:p>
          <a:p>
            <a:r>
              <a:rPr lang="en-US" dirty="0"/>
              <a:t>Missing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0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D1DB-07A6-437F-852D-288D42F1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is Log Analytics</a:t>
            </a:r>
            <a:endParaRPr lang="en-US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6E4B081-529B-40BC-ABF9-C1A466890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CB8D-B886-40FE-9B1C-F6B2E56E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platform for collecting data</a:t>
            </a:r>
            <a:r>
              <a:rPr lang="en-US" sz="2400" dirty="0"/>
              <a:t> from variety of sources and querying it.</a:t>
            </a:r>
          </a:p>
          <a:p>
            <a:r>
              <a:rPr lang="en-US" sz="2400" dirty="0"/>
              <a:t>It is based on Azure resource called ‘</a:t>
            </a:r>
            <a:r>
              <a:rPr lang="en-US" sz="2400" b="1" dirty="0"/>
              <a:t>workspace</a:t>
            </a:r>
            <a:r>
              <a:rPr lang="en-US" sz="2400" dirty="0"/>
              <a:t>’.</a:t>
            </a:r>
          </a:p>
          <a:p>
            <a:r>
              <a:rPr lang="en-US" sz="2400" dirty="0"/>
              <a:t>Uses </a:t>
            </a:r>
            <a:r>
              <a:rPr lang="en-US" sz="2400" b="1" dirty="0"/>
              <a:t>KQL language</a:t>
            </a:r>
            <a:r>
              <a:rPr lang="en-US" sz="2400" dirty="0"/>
              <a:t> to query the data.</a:t>
            </a:r>
          </a:p>
          <a:p>
            <a:r>
              <a:rPr lang="en-US" sz="2400" dirty="0"/>
              <a:t>Has </a:t>
            </a:r>
            <a:r>
              <a:rPr lang="en-US" sz="2400" b="1" dirty="0"/>
              <a:t>pricing tier</a:t>
            </a:r>
            <a:r>
              <a:rPr lang="en-US" sz="2400" dirty="0"/>
              <a:t> based on data consumption.</a:t>
            </a:r>
          </a:p>
        </p:txBody>
      </p:sp>
    </p:spTree>
    <p:extLst>
      <p:ext uri="{BB962C8B-B14F-4D97-AF65-F5344CB8AC3E}">
        <p14:creationId xmlns:p14="http://schemas.microsoft.com/office/powerpoint/2010/main" val="8386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D246-BA3B-432A-BAAD-681F16A7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 workspace?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2D-4117-491E-B2B2-148CC73B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Workspace is being used to store and query the collected data.</a:t>
            </a:r>
          </a:p>
          <a:p>
            <a:r>
              <a:rPr lang="en-US" dirty="0"/>
              <a:t>Workspace is a resource:</a:t>
            </a:r>
          </a:p>
          <a:p>
            <a:pPr lvl="1"/>
            <a:r>
              <a:rPr lang="en-US" dirty="0"/>
              <a:t>Manage RBAC model.</a:t>
            </a:r>
          </a:p>
          <a:p>
            <a:pPr lvl="1"/>
            <a:r>
              <a:rPr lang="en-US" dirty="0"/>
              <a:t>Workspace is created under a subscription and resource group.</a:t>
            </a:r>
          </a:p>
          <a:p>
            <a:pPr lvl="1"/>
            <a:r>
              <a:rPr lang="en-US" dirty="0"/>
              <a:t>Workspace is created in a specific region.</a:t>
            </a:r>
          </a:p>
          <a:p>
            <a:pPr lvl="1"/>
            <a:r>
              <a:rPr lang="en-US" dirty="0"/>
              <a:t>Workspace can be deleted.</a:t>
            </a:r>
          </a:p>
        </p:txBody>
      </p:sp>
    </p:spTree>
    <p:extLst>
      <p:ext uri="{BB962C8B-B14F-4D97-AF65-F5344CB8AC3E}">
        <p14:creationId xmlns:p14="http://schemas.microsoft.com/office/powerpoint/2010/main" val="420583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6011-9DAA-480A-A9D5-A4F473EB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Workspace in Azure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FB962-48B1-40E9-9F3C-774B9B7E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A600"/>
                </a:solidFill>
              </a:rPr>
              <a:t>All services &gt; Log Analytics workspaces &gt; Contoso77</a:t>
            </a:r>
            <a:endParaRPr lang="en-US" sz="2000" dirty="0">
              <a:solidFill>
                <a:srgbClr val="FFA600"/>
              </a:solidFill>
            </a:endParaRPr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9F0DD-7055-4996-8004-47DD7D2F5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148" y="2509911"/>
            <a:ext cx="66906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342D-B87A-4F77-B7AF-A8A65CC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pricing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DA14-49BF-4D71-843A-D874D028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has pricing tier which is based on the data consumption.</a:t>
            </a:r>
          </a:p>
          <a:p>
            <a:r>
              <a:rPr lang="en-US" dirty="0"/>
              <a:t>The pricing tier defines the daily data consumption allowance and the retention of the data.</a:t>
            </a:r>
          </a:p>
          <a:p>
            <a:r>
              <a:rPr lang="en-US" dirty="0"/>
              <a:t>The default pricing tier for new Azure Sentinel workspace </a:t>
            </a:r>
            <a:r>
              <a:rPr lang="en-US"/>
              <a:t>is ‘Pay-as-you-go (Per GB)’.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6011-9DAA-480A-A9D5-A4F473EBA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Changing workspace pricing tier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FB962-48B1-40E9-9F3C-774B9B7E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All services &gt; Log Analytics workspaces &gt; Usage and estimated costs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61CED5-939C-43D8-92A5-9FC1B177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1" y="2509911"/>
            <a:ext cx="87860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4342D-B87A-4F77-B7AF-A8A65CC7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new Azure Sentinel workspace pricing tier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15DD12-5F2D-4E0D-BBE0-F47C4ABAD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c30165be-4ded-4500-8ca9-9c327c68dfc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20A40FE793D46B9DF914CD0951042" ma:contentTypeVersion="16" ma:contentTypeDescription="Create a new document." ma:contentTypeScope="" ma:versionID="35292c6b8dde34504b18835082670557">
  <xsd:schema xmlns:xsd="http://www.w3.org/2001/XMLSchema" xmlns:xs="http://www.w3.org/2001/XMLSchema" xmlns:p="http://schemas.microsoft.com/office/2006/metadata/properties" xmlns:ns1="http://schemas.microsoft.com/sharepoint/v3" xmlns:ns2="c30165be-4ded-4500-8ca9-9c327c68dfca" xmlns:ns3="1ed7e753-a6c6-4fe1-8230-295cdf97e31a" targetNamespace="http://schemas.microsoft.com/office/2006/metadata/properties" ma:root="true" ma:fieldsID="7479a4d895f97f74ea8fb298515a4a46" ns1:_="" ns2:_="" ns3:_="">
    <xsd:import namespace="http://schemas.microsoft.com/sharepoint/v3"/>
    <xsd:import namespace="c30165be-4ded-4500-8ca9-9c327c68dfca"/>
    <xsd:import namespace="1ed7e753-a6c6-4fe1-8230-295cdf97e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165be-4ded-4500-8ca9-9c327c68d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7e753-a6c6-4fe1-8230-295cdf97e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7ED79D-CCE7-4BD5-AB9B-B4535EC6E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7096D8-9C1A-48AB-AD6D-E058A4C8D31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30165be-4ded-4500-8ca9-9c327c68dfca"/>
  </ds:schemaRefs>
</ds:datastoreItem>
</file>

<file path=customXml/itemProps3.xml><?xml version="1.0" encoding="utf-8"?>
<ds:datastoreItem xmlns:ds="http://schemas.openxmlformats.org/officeDocument/2006/customXml" ds:itemID="{1ABEE6FD-927B-4F82-8B32-825297CA4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30165be-4ded-4500-8ca9-9c327c68dfca"/>
    <ds:schemaRef ds:uri="1ed7e753-a6c6-4fe1-8230-295cdf97e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1008</Words>
  <Application>Microsoft Office PowerPoint</Application>
  <PresentationFormat>Widescreen</PresentationFormat>
  <Paragraphs>147</Paragraphs>
  <Slides>32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Log Analytics Training</vt:lpstr>
      <vt:lpstr>Agenda</vt:lpstr>
      <vt:lpstr>Log Analytics overview</vt:lpstr>
      <vt:lpstr>What is Log Analytics</vt:lpstr>
      <vt:lpstr>What is a workspace?</vt:lpstr>
      <vt:lpstr>Workspace in Azure</vt:lpstr>
      <vt:lpstr>Log Analytics pricing tier</vt:lpstr>
      <vt:lpstr>Changing workspace pricing tier</vt:lpstr>
      <vt:lpstr>Default new Azure Sentinel workspace pricing tier</vt:lpstr>
      <vt:lpstr>Log Analytics agents</vt:lpstr>
      <vt:lpstr>Solution</vt:lpstr>
      <vt:lpstr>Solutions</vt:lpstr>
      <vt:lpstr>Log Analytic agent</vt:lpstr>
      <vt:lpstr>Install on virtual machine</vt:lpstr>
      <vt:lpstr>Direct Agent</vt:lpstr>
      <vt:lpstr>Direct agent</vt:lpstr>
      <vt:lpstr>No Data?</vt:lpstr>
      <vt:lpstr>Windows Firewall solution</vt:lpstr>
      <vt:lpstr>Common problems for Windows Firewall solution</vt:lpstr>
      <vt:lpstr>Important things to know</vt:lpstr>
      <vt:lpstr>Kusto query language (KQL)</vt:lpstr>
      <vt:lpstr>What is KQL?</vt:lpstr>
      <vt:lpstr>Example query 1</vt:lpstr>
      <vt:lpstr>‘project’ Operator</vt:lpstr>
      <vt:lpstr>‘take’ Operator</vt:lpstr>
      <vt:lpstr>‘sort’ Operator</vt:lpstr>
      <vt:lpstr>‘extend’ Operator</vt:lpstr>
      <vt:lpstr>‘summarize’ Operator 1</vt:lpstr>
      <vt:lpstr>‘summarize’ Operator 2</vt:lpstr>
      <vt:lpstr>‘summarize’ Operator 3</vt:lpstr>
      <vt:lpstr>Common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Analytics Training</dc:title>
  <dc:creator>Nir Benjano</dc:creator>
  <cp:lastModifiedBy>Nir Benjano</cp:lastModifiedBy>
  <cp:revision>1</cp:revision>
  <dcterms:created xsi:type="dcterms:W3CDTF">2019-11-25T15:13:05Z</dcterms:created>
  <dcterms:modified xsi:type="dcterms:W3CDTF">2019-11-25T15:14:14Z</dcterms:modified>
</cp:coreProperties>
</file>