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701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CC2-3ED3-A2E6-8F07-253DB9C3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8AB9-48C4-9F52-1FE0-3F10310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9518-4F0B-3C14-F1EA-83853FE5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E6DE-4BCC-0F01-B647-A41CBCE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61F-5B79-DEEF-5455-1A5B7FD6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885-7D18-39A0-1926-88969F0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F0622-0525-1BB7-B486-E5BE3D09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4279-4745-0899-EC06-B08C4A1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C453-94FE-CB73-6674-781EEF4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9E54-50D8-8D77-A2A0-A9F95ED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B19-3244-E8EA-C03A-645A11ED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23B4-B609-2317-CC85-B8871AB7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68AA-04CE-4119-913B-4EDBC2F2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A11-D0D6-FAF2-1136-5ED08153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4CF7-293A-7F06-8F9C-125ECD2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DE20-FF35-E1C7-C0F2-5E04660B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77AC-18CB-E435-BA1B-8CD299B8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C90C-5194-0FD4-9F3B-16403AB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469-A1A8-E09E-02B4-D3CF7D4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6C10-ABD5-0657-19B4-984A6039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9FD-82EE-00AE-3C58-0ADD2434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FFEB-54BA-AFD5-8284-30FCB839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45D5-D3C2-E13A-9713-DA08445B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2067-BF4F-CB9E-CBD0-C5A84930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4D76-A13C-28D4-10EF-56A3187D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98-3706-B902-AC63-B44D0DF6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74D9-6736-50B3-3AA0-3F717998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AA4FB-6A0D-B0B3-2DBC-EF546F25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B161-EAE8-3CCF-3C7F-EAC102F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1623-CC71-F270-66B6-2D70DF30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4A25-FC17-7C55-03ED-97878A9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6AC-1993-E13B-8AAC-5859CE8F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A54D-9CC4-69E8-7A3F-9CCAAD35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4BD7-86E5-1D21-19DE-E12CE60B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A9B3-CCEE-6CA3-D8AE-F59C169D4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18A6-96AE-5C16-D50D-EC54D71E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1400-C8EF-2A74-4B5D-119CB23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AD1A4-6794-D985-1495-73CFD533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0B816-2B40-1C30-BEB9-8F6EA38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61E4-47A4-41F8-2ED5-6B3095C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B2FE-4B08-0D47-C43D-8CECA30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1FFE-AA65-EC48-C121-2536426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E6B7-FF4D-F516-30B2-C3A6C160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EB302-05D1-40C2-5CF5-AE2B7F28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DDC22-6F98-AD23-88F2-89D8869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7388-19AF-C3A4-BE2A-BBDF003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44E2-53CA-6726-1FE0-FC13D604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87E6-B035-BB52-6A68-51AABB5B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3AD5-6BB6-6DC3-E731-4FAC67D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FBF1-434C-AA4B-7BEA-C71BBC49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67B-4757-1FFE-68BD-5FF3B7F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8AD4-CC0B-90D9-D761-7A9961BB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263D-84C7-680A-957E-D28F578D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00D9D-A51C-1DAE-0C86-B5621B15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05A2-728F-80F9-57E6-E1EAE01C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8FE0-E3BF-7E7F-3B9C-B22043AF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428F-3B13-CD91-4AB7-79CAA72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AFFF0-0279-6131-36F5-8267E3BA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AFAD0-E9BD-6F8A-0430-7E0E71AD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7509-DE7C-8CB5-9507-F8912866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C864-CB5F-68C9-BB20-B74E4B863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CCBC-8E3C-19E2-877E-B03D3ECB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A6B6-F9D8-4EB5-7792-1831AD19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81C3-391F-2301-7D02-3F0AD64F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Hack-a-thon </a:t>
            </a:r>
            <a:br>
              <a:rPr lang="en-US" dirty="0"/>
            </a:br>
            <a:r>
              <a:rPr lang="en-US" dirty="0"/>
              <a:t>for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9052-25DA-9CE6-3CBF-3716D6E60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24B1D-F8FB-55F1-B1AD-809774F5EEB2}"/>
              </a:ext>
            </a:extLst>
          </p:cNvPr>
          <p:cNvSpPr txBox="1"/>
          <p:nvPr/>
        </p:nvSpPr>
        <p:spPr>
          <a:xfrm>
            <a:off x="4516916" y="3073706"/>
            <a:ext cx="251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event</a:t>
            </a:r>
          </a:p>
        </p:txBody>
      </p:sp>
    </p:spTree>
    <p:extLst>
      <p:ext uri="{BB962C8B-B14F-4D97-AF65-F5344CB8AC3E}">
        <p14:creationId xmlns:p14="http://schemas.microsoft.com/office/powerpoint/2010/main" val="16009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9E87-7ED3-5EBE-6EF0-3F1B33C2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17164-701A-5803-2812-34E0A2D09DFC}"/>
              </a:ext>
            </a:extLst>
          </p:cNvPr>
          <p:cNvSpPr txBox="1"/>
          <p:nvPr/>
        </p:nvSpPr>
        <p:spPr>
          <a:xfrm>
            <a:off x="1877411" y="1999050"/>
            <a:ext cx="5581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Amanda and the issue</a:t>
            </a:r>
          </a:p>
        </p:txBody>
      </p:sp>
    </p:spTree>
    <p:extLst>
      <p:ext uri="{BB962C8B-B14F-4D97-AF65-F5344CB8AC3E}">
        <p14:creationId xmlns:p14="http://schemas.microsoft.com/office/powerpoint/2010/main" val="32373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FA31-102F-B2F9-7F7B-5BEF470F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AF1F5-8CF3-EBDC-8046-0251175E423B}"/>
              </a:ext>
            </a:extLst>
          </p:cNvPr>
          <p:cNvSpPr txBox="1"/>
          <p:nvPr/>
        </p:nvSpPr>
        <p:spPr>
          <a:xfrm>
            <a:off x="404871" y="562136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32819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6A9F6-B4A2-CE33-4058-45E8FE0F42B1}"/>
              </a:ext>
            </a:extLst>
          </p:cNvPr>
          <p:cNvSpPr txBox="1"/>
          <p:nvPr/>
        </p:nvSpPr>
        <p:spPr>
          <a:xfrm>
            <a:off x="3724100" y="3044279"/>
            <a:ext cx="4743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Markdown as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EBFF3D-2B49-45D6-824B-773BC2AA89AA}"/>
              </a:ext>
            </a:extLst>
          </p:cNvPr>
          <p:cNvCxnSpPr/>
          <p:nvPr/>
        </p:nvCxnSpPr>
        <p:spPr>
          <a:xfrm>
            <a:off x="0" y="263007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1017F-71FA-9340-EDBB-335F967866F0}"/>
              </a:ext>
            </a:extLst>
          </p:cNvPr>
          <p:cNvCxnSpPr/>
          <p:nvPr/>
        </p:nvCxnSpPr>
        <p:spPr>
          <a:xfrm>
            <a:off x="-1" y="41776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7506E4-5E3C-7F4A-8C07-A221B7C47AC5}"/>
              </a:ext>
            </a:extLst>
          </p:cNvPr>
          <p:cNvSpPr txBox="1"/>
          <p:nvPr/>
        </p:nvSpPr>
        <p:spPr>
          <a:xfrm>
            <a:off x="2245663" y="2168413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estyle Script" panose="030804020302050B0404" pitchFamily="66" charset="77"/>
                <a:cs typeface="Charmonman" pitchFamily="2" charset="-34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336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1B2B-9310-53A8-5BE4-59B31DCF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B566F-D47C-391E-0B51-1DADBB1FC074}"/>
              </a:ext>
            </a:extLst>
          </p:cNvPr>
          <p:cNvSpPr txBox="1"/>
          <p:nvPr/>
        </p:nvSpPr>
        <p:spPr>
          <a:xfrm>
            <a:off x="387976" y="339932"/>
            <a:ext cx="4693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Markdown File</a:t>
            </a:r>
          </a:p>
        </p:txBody>
      </p:sp>
    </p:spTree>
    <p:extLst>
      <p:ext uri="{BB962C8B-B14F-4D97-AF65-F5344CB8AC3E}">
        <p14:creationId xmlns:p14="http://schemas.microsoft.com/office/powerpoint/2010/main" val="102768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Freestyle Script</vt:lpstr>
      <vt:lpstr>Office Theme</vt:lpstr>
      <vt:lpstr>Hack-a-thon  for good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Falco, Llewellyn</cp:lastModifiedBy>
  <cp:revision>2</cp:revision>
  <dcterms:created xsi:type="dcterms:W3CDTF">2025-09-01T02:09:07Z</dcterms:created>
  <dcterms:modified xsi:type="dcterms:W3CDTF">2025-09-01T02:18:55Z</dcterms:modified>
</cp:coreProperties>
</file>