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4"/>
    <p:restoredTop sz="94717"/>
  </p:normalViewPr>
  <p:slideViewPr>
    <p:cSldViewPr snapToGrid="0">
      <p:cViewPr varScale="1">
        <p:scale>
          <a:sx n="118" d="100"/>
          <a:sy n="118" d="100"/>
        </p:scale>
        <p:origin x="111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1CC2-3ED3-A2E6-8F07-253DB9C38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08AB9-48C4-9F52-1FE0-3F10310DC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9518-4F0B-3C14-F1EA-83853FE5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E6DE-4BCC-0F01-B647-A41CBCEA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8F61F-5B79-DEEF-5455-1A5B7FD6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A885-7D18-39A0-1926-88969F06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F0622-0525-1BB7-B486-E5BE3D090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64279-4745-0899-EC06-B08C4A19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5C453-94FE-CB73-6674-781EEF43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49E54-50D8-8D77-A2A0-A9F95ED5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9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6B19-3244-E8EA-C03A-645A11ED6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523B4-B609-2317-CC85-B8871AB77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68AA-04CE-4119-913B-4EDBC2F2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40A11-D0D6-FAF2-1136-5ED08153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C4CF7-293A-7F06-8F9C-125ECD26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9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DE20-FF35-E1C7-C0F2-5E04660B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77AC-18CB-E435-BA1B-8CD299B87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C90C-5194-0FD4-9F3B-16403ABC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F469-A1A8-E09E-02B4-D3CF7D44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76C10-ABD5-0657-19B4-984A6039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5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49FD-82EE-00AE-3C58-0ADD2434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FFEB-54BA-AFD5-8284-30FCB839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E45D5-D3C2-E13A-9713-DA08445B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02067-BF4F-CB9E-CBD0-C5A84930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E4D76-A13C-28D4-10EF-56A3187D2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AAD98-3706-B902-AC63-B44D0DF6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274D9-6736-50B3-3AA0-3F717998A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AA4FB-6A0D-B0B3-2DBC-EF546F253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2B161-EAE8-3CCF-3C7F-EAC102FA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A1623-CC71-F270-66B6-2D70DF30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84A25-FC17-7C55-03ED-97878A9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4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16AC-1993-E13B-8AAC-5859CE8F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6A54D-9CC4-69E8-7A3F-9CCAAD357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44BD7-86E5-1D21-19DE-E12CE60B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AA9B3-CCEE-6CA3-D8AE-F59C169D4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918A6-96AE-5C16-D50D-EC54D71E3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61400-C8EF-2A74-4B5D-119CB237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AD1A4-6794-D985-1495-73CFD533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0B816-2B40-1C30-BEB9-8F6EA381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0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61E4-47A4-41F8-2ED5-6B3095C1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8B2FE-4B08-0D47-C43D-8CECA303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71FFE-AA65-EC48-C121-25364268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9E6B7-FF4D-F516-30B2-C3A6C160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0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EB302-05D1-40C2-5CF5-AE2B7F28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DDC22-6F98-AD23-88F2-89D886946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07388-19AF-C3A4-BE2A-BBDF00396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44E2-53CA-6726-1FE0-FC13D604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D87E6-B035-BB52-6A68-51AABB5B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63AD5-6BB6-6DC3-E731-4FAC67D94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5FBF1-434C-AA4B-7BEA-C71BBC49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167B-4757-1FFE-68BD-5FF3B7F9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98AD4-CC0B-90D9-D761-7A9961BB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263D-84C7-680A-957E-D28F578D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00D9D-A51C-1DAE-0C86-B5621B15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305A2-728F-80F9-57E6-E1EAE01C6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8FE0-E3BF-7E7F-3B9C-B22043AF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428F-3B13-CD91-4AB7-79CAA72D6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AFFF0-0279-6131-36F5-8267E3BA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AFAD0-E9BD-6F8A-0430-7E0E71AD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07509-DE7C-8CB5-9507-F8912866D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8C864-CB5F-68C9-BB20-B74E4B863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EB206-36C1-6545-9A3D-99BC621F48B6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CCBC-8E3C-19E2-877E-B03D3ECBF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5A6B6-F9D8-4EB5-7792-1831AD191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DC1B6-A4E6-314B-AFE5-EE9480ED9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81C3-391F-2301-7D02-3F0AD64F5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Hack-a-thon </a:t>
            </a:r>
            <a:br>
              <a:rPr lang="en-US" dirty="0"/>
            </a:br>
            <a:r>
              <a:rPr lang="en-US" dirty="0"/>
              <a:t>for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B9052-25DA-9CE6-3CBF-3716D6E60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4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F24B1D-F8FB-55F1-B1AD-809774F5EEB2}"/>
              </a:ext>
            </a:extLst>
          </p:cNvPr>
          <p:cNvSpPr txBox="1"/>
          <p:nvPr/>
        </p:nvSpPr>
        <p:spPr>
          <a:xfrm>
            <a:off x="4516916" y="3073706"/>
            <a:ext cx="25125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event</a:t>
            </a:r>
          </a:p>
        </p:txBody>
      </p:sp>
    </p:spTree>
    <p:extLst>
      <p:ext uri="{BB962C8B-B14F-4D97-AF65-F5344CB8AC3E}">
        <p14:creationId xmlns:p14="http://schemas.microsoft.com/office/powerpoint/2010/main" val="160096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89E87-7ED3-5EBE-6EF0-3F1B33C2D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717164-701A-5803-2812-34E0A2D09DFC}"/>
              </a:ext>
            </a:extLst>
          </p:cNvPr>
          <p:cNvSpPr txBox="1"/>
          <p:nvPr/>
        </p:nvSpPr>
        <p:spPr>
          <a:xfrm>
            <a:off x="1877411" y="1999050"/>
            <a:ext cx="55819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Amanda and the issue</a:t>
            </a:r>
          </a:p>
        </p:txBody>
      </p:sp>
    </p:spTree>
    <p:extLst>
      <p:ext uri="{BB962C8B-B14F-4D97-AF65-F5344CB8AC3E}">
        <p14:creationId xmlns:p14="http://schemas.microsoft.com/office/powerpoint/2010/main" val="323735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DFA31-102F-B2F9-7F7B-5BEF470FC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5AF1F5-8CF3-EBDC-8046-0251175E423B}"/>
              </a:ext>
            </a:extLst>
          </p:cNvPr>
          <p:cNvSpPr txBox="1"/>
          <p:nvPr/>
        </p:nvSpPr>
        <p:spPr>
          <a:xfrm>
            <a:off x="404871" y="562136"/>
            <a:ext cx="32095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Solution</a:t>
            </a:r>
          </a:p>
        </p:txBody>
      </p:sp>
      <p:pic>
        <p:nvPicPr>
          <p:cNvPr id="3" name="Picture 2" descr="A drawing of a rectangular object with buttons&#10;&#10;AI-generated content may be incorrect.">
            <a:extLst>
              <a:ext uri="{FF2B5EF4-FFF2-40B4-BE49-F238E27FC236}">
                <a16:creationId xmlns:a16="http://schemas.microsoft.com/office/drawing/2014/main" id="{4F4DF79D-0A95-2EED-9D05-E2CF0250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551" y="1211283"/>
            <a:ext cx="2956956" cy="44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5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6A9F6-B4A2-CE33-4058-45E8FE0F42B1}"/>
              </a:ext>
            </a:extLst>
          </p:cNvPr>
          <p:cNvSpPr txBox="1"/>
          <p:nvPr/>
        </p:nvSpPr>
        <p:spPr>
          <a:xfrm>
            <a:off x="3724100" y="3044279"/>
            <a:ext cx="47437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Markdown as code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EBFF3D-2B49-45D6-824B-773BC2AA89AA}"/>
              </a:ext>
            </a:extLst>
          </p:cNvPr>
          <p:cNvCxnSpPr/>
          <p:nvPr/>
        </p:nvCxnSpPr>
        <p:spPr>
          <a:xfrm>
            <a:off x="0" y="2630078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E1017F-71FA-9340-EDBB-335F967866F0}"/>
              </a:ext>
            </a:extLst>
          </p:cNvPr>
          <p:cNvCxnSpPr/>
          <p:nvPr/>
        </p:nvCxnSpPr>
        <p:spPr>
          <a:xfrm>
            <a:off x="-1" y="417764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7506E4-5E3C-7F4A-8C07-A221B7C47AC5}"/>
              </a:ext>
            </a:extLst>
          </p:cNvPr>
          <p:cNvSpPr txBox="1"/>
          <p:nvPr/>
        </p:nvSpPr>
        <p:spPr>
          <a:xfrm>
            <a:off x="2245663" y="2168413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reestyle Script" panose="030804020302050B0404" pitchFamily="66" charset="77"/>
                <a:cs typeface="Charmonman" pitchFamily="2" charset="-34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336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1B2B-9310-53A8-5BE4-59B31DCF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8B566F-D47C-391E-0B51-1DADBB1FC074}"/>
              </a:ext>
            </a:extLst>
          </p:cNvPr>
          <p:cNvSpPr txBox="1"/>
          <p:nvPr/>
        </p:nvSpPr>
        <p:spPr>
          <a:xfrm>
            <a:off x="387976" y="339932"/>
            <a:ext cx="4693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Markdown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C1A94-85FE-0B67-DDE2-77B5DE96274D}"/>
              </a:ext>
            </a:extLst>
          </p:cNvPr>
          <p:cNvSpPr txBox="1"/>
          <p:nvPr/>
        </p:nvSpPr>
        <p:spPr>
          <a:xfrm>
            <a:off x="6934200" y="133082"/>
            <a:ext cx="5257800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Project Description</a:t>
            </a: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This is an app to count that lets you press 8 buttons to count in 8 categories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Technologies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Single-page app with no backend that runs completely on the frontend in JS/TS. It's designed to run on a phone.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Main Page</a:t>
            </a: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9 buttons in a grid 1 2 3 4 5 6 7 8 9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All buttons except for the configuration contain a count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Button Descriptions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LP (labeled praise)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RF (reflect kid)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BD (behavior description)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TA (talk)</a:t>
            </a:r>
          </a:p>
          <a:p>
            <a:pPr algn="l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-apple-system"/>
              </a:rPr>
              <a:t> Config</a:t>
            </a:r>
            <a:endParaRPr lang="en-US" sz="1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UP (unlabeled praise)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NTA (criticism)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QU (question)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CA (command) The config button is slightly smaller than the others.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Config Button</a:t>
            </a: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The config button will pop up a screen on top of the screen with other less used buttons. The four buttons are: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return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undo last 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cancel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finish evaluation When you hit finish evaluation, it gives you a list of the numbers next to the labels (counts).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b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  <a:t>Serving</a:t>
            </a:r>
            <a:br>
              <a:rPr lang="en-US" sz="1200" b="1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To serve this local, we will use some technology (Claude please fill this in and draw my attention to you doing it) To serve it globally, it will be a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-apple-system"/>
              </a:rPr>
              <a:t>github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-apple-system"/>
              </a:rPr>
              <a:t> pages</a:t>
            </a:r>
          </a:p>
        </p:txBody>
      </p:sp>
    </p:spTree>
    <p:extLst>
      <p:ext uri="{BB962C8B-B14F-4D97-AF65-F5344CB8AC3E}">
        <p14:creationId xmlns:p14="http://schemas.microsoft.com/office/powerpoint/2010/main" val="102768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248</Words>
  <Application>Microsoft Macintosh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Aptos</vt:lpstr>
      <vt:lpstr>Aptos Display</vt:lpstr>
      <vt:lpstr>Arial</vt:lpstr>
      <vt:lpstr>Freestyle Script</vt:lpstr>
      <vt:lpstr>Office Theme</vt:lpstr>
      <vt:lpstr>Hack-a-thon  for good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Falco, Llewellyn</dc:creator>
  <cp:lastModifiedBy>Falco, Llewellyn</cp:lastModifiedBy>
  <cp:revision>3</cp:revision>
  <dcterms:created xsi:type="dcterms:W3CDTF">2025-09-01T02:09:07Z</dcterms:created>
  <dcterms:modified xsi:type="dcterms:W3CDTF">2025-09-01T02:29:23Z</dcterms:modified>
</cp:coreProperties>
</file>