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notesMasterIdLst>
    <p:notesMasterId r:id="rId26"/>
  </p:notesMasterIdLst>
  <p:sldIdLst>
    <p:sldId id="271" r:id="rId2"/>
    <p:sldId id="319" r:id="rId3"/>
    <p:sldId id="326" r:id="rId4"/>
    <p:sldId id="272" r:id="rId5"/>
    <p:sldId id="280" r:id="rId6"/>
    <p:sldId id="309" r:id="rId7"/>
    <p:sldId id="310" r:id="rId8"/>
    <p:sldId id="311" r:id="rId9"/>
    <p:sldId id="284" r:id="rId10"/>
    <p:sldId id="307" r:id="rId11"/>
    <p:sldId id="312" r:id="rId12"/>
    <p:sldId id="313" r:id="rId13"/>
    <p:sldId id="314" r:id="rId14"/>
    <p:sldId id="308" r:id="rId15"/>
    <p:sldId id="315" r:id="rId16"/>
    <p:sldId id="316" r:id="rId17"/>
    <p:sldId id="317" r:id="rId18"/>
    <p:sldId id="318" r:id="rId19"/>
    <p:sldId id="321" r:id="rId20"/>
    <p:sldId id="320" r:id="rId21"/>
    <p:sldId id="322" r:id="rId22"/>
    <p:sldId id="323" r:id="rId23"/>
    <p:sldId id="324" r:id="rId24"/>
    <p:sldId id="32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8C1854-EC98-B441-BB70-C4E1BD96D5CD}">
          <p14:sldIdLst>
            <p14:sldId id="271"/>
            <p14:sldId id="319"/>
            <p14:sldId id="326"/>
          </p14:sldIdLst>
        </p14:section>
        <p14:section name="Untitled Section" id="{054C4B78-DDE2-1548-BD24-51749220EF99}">
          <p14:sldIdLst>
            <p14:sldId id="272"/>
            <p14:sldId id="280"/>
            <p14:sldId id="309"/>
            <p14:sldId id="310"/>
            <p14:sldId id="311"/>
            <p14:sldId id="284"/>
            <p14:sldId id="307"/>
            <p14:sldId id="312"/>
            <p14:sldId id="313"/>
            <p14:sldId id="314"/>
            <p14:sldId id="308"/>
            <p14:sldId id="315"/>
            <p14:sldId id="316"/>
            <p14:sldId id="317"/>
            <p14:sldId id="318"/>
            <p14:sldId id="321"/>
            <p14:sldId id="320"/>
            <p14:sldId id="322"/>
            <p14:sldId id="323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FA00"/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17"/>
    <p:restoredTop sz="86519"/>
  </p:normalViewPr>
  <p:slideViewPr>
    <p:cSldViewPr snapToGrid="0" snapToObjects="1">
      <p:cViewPr varScale="1">
        <p:scale>
          <a:sx n="137" d="100"/>
          <a:sy n="137" d="100"/>
        </p:scale>
        <p:origin x="688" y="504"/>
      </p:cViewPr>
      <p:guideLst/>
    </p:cSldViewPr>
  </p:slideViewPr>
  <p:outlineViewPr>
    <p:cViewPr>
      <p:scale>
        <a:sx n="33" d="100"/>
        <a:sy n="33" d="100"/>
      </p:scale>
      <p:origin x="0" y="-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8CAB2-D4F5-DA46-9FCD-78882F7254BF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1BF2C-C2C8-0A4F-A2D1-6E0059344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8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1BF2C-C2C8-0A4F-A2D1-6E0059344C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6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1BF2C-C2C8-0A4F-A2D1-6E0059344C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25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53847-89B8-F4BC-3BB1-96CB32957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FB6813-62BA-F759-323D-754487E917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292541-C28E-BE4D-73C5-8D198F22A4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DFAD7-F18D-7542-3B83-C7B2A9AA3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1BF2C-C2C8-0A4F-A2D1-6E0059344C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51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Counting the rocks -&gt; the kid start counting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1BF2C-C2C8-0A4F-A2D1-6E0059344C4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21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442B7-A4EC-E835-C0B3-A5C59627D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CAEBF-6517-86BE-A4F5-48CCB2E96A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DD2CA7-DA55-9D50-AEA1-8EEDC11D0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Counting the rocks -&gt; the kid start counting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6D4A1-4F5D-7CC1-7220-7ADEC8D15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1BF2C-C2C8-0A4F-A2D1-6E0059344C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0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1BF2C-C2C8-0A4F-A2D1-6E0059344C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5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1BF2C-C2C8-0A4F-A2D1-6E0059344C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6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F504A-55F6-E0CC-F0DC-FDC4FA245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5A9FFA-82FA-32D5-D55F-FB3F9435CE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1A44F4-2D4C-C501-3886-0238A46B5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F5650-0D67-721B-E90D-B7052CA87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1BF2C-C2C8-0A4F-A2D1-6E0059344C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C4D98-8236-C210-E3D2-09042347E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15A812-1F6F-05DF-E858-8680BDB76B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3A438D-13BD-152D-8642-132565471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Psychologist – Trainer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9426C-4B89-CE32-9DD9-BA552398D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1BF2C-C2C8-0A4F-A2D1-6E0059344C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22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71595-3728-A7F1-061F-B4184701E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8EDDE8-5CCC-BC6B-38F6-59A694587E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AEA216-6716-CDB3-703A-4F818938C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Scientist at Kempe Center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E73DD-3B2C-CBB0-CA9C-B1812659AB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1BF2C-C2C8-0A4F-A2D1-6E0059344C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69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1BF2C-C2C8-0A4F-A2D1-6E0059344C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21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29E5E-9B2A-BF5C-DB62-5EB296CE6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B522AF-B487-6951-A117-9EF8A686D2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28DA68-7C16-0D9D-81E9-2DE728581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ACF70-5FCC-08BF-0687-2BDBA09C1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1BF2C-C2C8-0A4F-A2D1-6E0059344C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18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725C6-2F4E-EB7A-4731-B8F97B24E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3B8D08-49A0-50BC-7A60-A8EB1C875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F15461-0292-5617-C563-4E72AB3C8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38445-8025-809D-76BF-4CA5FEBC12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1BF2C-C2C8-0A4F-A2D1-6E0059344C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6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acter">
    <p:bg>
      <p:bgPr>
        <a:gradFill flip="none" rotWithShape="1">
          <a:gsLst>
            <a:gs pos="0">
              <a:srgbClr val="0070C0"/>
            </a:gs>
            <a:gs pos="21000">
              <a:srgbClr val="00B0F0"/>
            </a:gs>
            <a:gs pos="100000">
              <a:srgbClr val="0070C0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5135216"/>
          </a:xfrm>
        </p:spPr>
        <p:txBody>
          <a:bodyPr anchor="ctr">
            <a:normAutofit/>
          </a:bodyPr>
          <a:lstStyle>
            <a:lvl1pPr algn="ctr">
              <a:defRPr sz="48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B69CD-1749-DA48-B482-D48934334A3F}"/>
              </a:ext>
            </a:extLst>
          </p:cNvPr>
          <p:cNvSpPr txBox="1"/>
          <p:nvPr userDrawn="1"/>
        </p:nvSpPr>
        <p:spPr>
          <a:xfrm>
            <a:off x="8219660" y="5754756"/>
            <a:ext cx="3846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>
                <a:solidFill>
                  <a:schemeClr val="tx1">
                    <a:alpha val="32000"/>
                  </a:schemeClr>
                </a:solidFill>
                <a:latin typeface="Impact" panose="020B0806030902050204" pitchFamily="34" charset="0"/>
              </a:rPr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19701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tting">
    <p:bg>
      <p:bgPr>
        <a:gradFill flip="none" rotWithShape="1">
          <a:gsLst>
            <a:gs pos="0">
              <a:srgbClr val="FFC000"/>
            </a:gs>
            <a:gs pos="22000">
              <a:schemeClr val="accent5"/>
            </a:gs>
            <a:gs pos="100000">
              <a:schemeClr val="accent5">
                <a:lumMod val="7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5135216"/>
          </a:xfrm>
        </p:spPr>
        <p:txBody>
          <a:bodyPr anchor="ctr">
            <a:normAutofit/>
          </a:bodyPr>
          <a:lstStyle>
            <a:lvl1pPr algn="ctr">
              <a:defRPr sz="48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B69CD-1749-DA48-B482-D48934334A3F}"/>
              </a:ext>
            </a:extLst>
          </p:cNvPr>
          <p:cNvSpPr txBox="1"/>
          <p:nvPr userDrawn="1"/>
        </p:nvSpPr>
        <p:spPr>
          <a:xfrm>
            <a:off x="8219660" y="5754756"/>
            <a:ext cx="3846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>
                <a:solidFill>
                  <a:schemeClr val="tx1">
                    <a:alpha val="32000"/>
                  </a:schemeClr>
                </a:solidFill>
                <a:latin typeface="Impact" panose="020B0806030902050204" pitchFamily="34" charset="0"/>
              </a:rPr>
              <a:t>Setting</a:t>
            </a:r>
          </a:p>
        </p:txBody>
      </p:sp>
    </p:spTree>
    <p:extLst>
      <p:ext uri="{BB962C8B-B14F-4D97-AF65-F5344CB8AC3E}">
        <p14:creationId xmlns:p14="http://schemas.microsoft.com/office/powerpoint/2010/main" val="24633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5135216"/>
          </a:xfrm>
        </p:spPr>
        <p:txBody>
          <a:bodyPr anchor="ctr">
            <a:normAutofit/>
          </a:bodyPr>
          <a:lstStyle>
            <a:lvl1pPr algn="ctr">
              <a:defRPr sz="48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B69CD-1749-DA48-B482-D48934334A3F}"/>
              </a:ext>
            </a:extLst>
          </p:cNvPr>
          <p:cNvSpPr txBox="1"/>
          <p:nvPr userDrawn="1"/>
        </p:nvSpPr>
        <p:spPr>
          <a:xfrm>
            <a:off x="8219660" y="5754756"/>
            <a:ext cx="3846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>
                <a:solidFill>
                  <a:schemeClr val="tx1">
                    <a:alpha val="32000"/>
                  </a:schemeClr>
                </a:solidFill>
                <a:latin typeface="Impact" panose="020B0806030902050204" pitchFamily="34" charset="0"/>
              </a:rPr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212483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lution">
    <p:bg>
      <p:bgPr>
        <a:gradFill flip="none" rotWithShape="1">
          <a:gsLst>
            <a:gs pos="0">
              <a:srgbClr val="92D050"/>
            </a:gs>
            <a:gs pos="22000">
              <a:srgbClr val="008F00"/>
            </a:gs>
            <a:gs pos="100000">
              <a:srgbClr val="00B050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5135216"/>
          </a:xfrm>
        </p:spPr>
        <p:txBody>
          <a:bodyPr anchor="ctr">
            <a:normAutofit/>
          </a:bodyPr>
          <a:lstStyle>
            <a:lvl1pPr algn="ctr">
              <a:defRPr sz="48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B69CD-1749-DA48-B482-D48934334A3F}"/>
              </a:ext>
            </a:extLst>
          </p:cNvPr>
          <p:cNvSpPr txBox="1"/>
          <p:nvPr userDrawn="1"/>
        </p:nvSpPr>
        <p:spPr>
          <a:xfrm>
            <a:off x="8219660" y="5754756"/>
            <a:ext cx="3846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>
                <a:solidFill>
                  <a:schemeClr val="tx1">
                    <a:alpha val="32000"/>
                  </a:schemeClr>
                </a:solidFill>
                <a:latin typeface="Impact" panose="020B0806030902050204" pitchFamily="34" charset="0"/>
              </a:rPr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362535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ot">
    <p:bg>
      <p:bgPr>
        <a:gradFill flip="none" rotWithShape="1">
          <a:gsLst>
            <a:gs pos="0">
              <a:srgbClr val="7030A0"/>
            </a:gs>
            <a:gs pos="21000">
              <a:srgbClr val="002060"/>
            </a:gs>
            <a:gs pos="100000">
              <a:srgbClr val="7030A0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5135216"/>
          </a:xfrm>
        </p:spPr>
        <p:txBody>
          <a:bodyPr anchor="ctr">
            <a:normAutofit/>
          </a:bodyPr>
          <a:lstStyle>
            <a:lvl1pPr algn="ctr">
              <a:defRPr sz="48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B69CD-1749-DA48-B482-D48934334A3F}"/>
              </a:ext>
            </a:extLst>
          </p:cNvPr>
          <p:cNvSpPr txBox="1"/>
          <p:nvPr userDrawn="1"/>
        </p:nvSpPr>
        <p:spPr>
          <a:xfrm>
            <a:off x="8219660" y="5754756"/>
            <a:ext cx="3846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>
                <a:solidFill>
                  <a:schemeClr val="tx1">
                    <a:alpha val="32000"/>
                  </a:schemeClr>
                </a:solidFill>
                <a:latin typeface="Impact" panose="020B0806030902050204" pitchFamily="34" charset="0"/>
              </a:rPr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265685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bg>
      <p:bgPr>
        <a:gradFill flip="none" rotWithShape="1">
          <a:gsLst>
            <a:gs pos="0">
              <a:srgbClr val="C00000"/>
            </a:gs>
            <a:gs pos="22000">
              <a:srgbClr val="FF0000"/>
            </a:gs>
            <a:gs pos="99000">
              <a:srgbClr val="C00000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5135216"/>
          </a:xfrm>
        </p:spPr>
        <p:txBody>
          <a:bodyPr anchor="ctr">
            <a:normAutofit/>
          </a:bodyPr>
          <a:lstStyle>
            <a:lvl1pPr algn="ctr">
              <a:defRPr sz="4800" b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B69CD-1749-DA48-B482-D48934334A3F}"/>
              </a:ext>
            </a:extLst>
          </p:cNvPr>
          <p:cNvSpPr txBox="1"/>
          <p:nvPr userDrawn="1"/>
        </p:nvSpPr>
        <p:spPr>
          <a:xfrm>
            <a:off x="8219660" y="5754756"/>
            <a:ext cx="3846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>
                <a:solidFill>
                  <a:schemeClr val="tx1">
                    <a:alpha val="32000"/>
                  </a:schemeClr>
                </a:solidFill>
                <a:latin typeface="Impact" panose="020B0806030902050204" pitchFamily="34" charset="0"/>
              </a:rPr>
              <a:t>Conflict</a:t>
            </a:r>
          </a:p>
        </p:txBody>
      </p:sp>
    </p:spTree>
    <p:extLst>
      <p:ext uri="{BB962C8B-B14F-4D97-AF65-F5344CB8AC3E}">
        <p14:creationId xmlns:p14="http://schemas.microsoft.com/office/powerpoint/2010/main" val="271748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2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33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9" r:id="rId2"/>
    <p:sldLayoutId id="2147483719" r:id="rId3"/>
    <p:sldLayoutId id="2147483728" r:id="rId4"/>
    <p:sldLayoutId id="2147483730" r:id="rId5"/>
    <p:sldLayoutId id="2147483731" r:id="rId6"/>
    <p:sldLayoutId id="214748372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BD28858-7DAE-8248-A4C3-39A5CEF4E5EC}"/>
              </a:ext>
            </a:extLst>
          </p:cNvPr>
          <p:cNvSpPr/>
          <p:nvPr/>
        </p:nvSpPr>
        <p:spPr>
          <a:xfrm>
            <a:off x="2357438" y="1214438"/>
            <a:ext cx="3214687" cy="3214687"/>
          </a:xfrm>
          <a:prstGeom prst="ellipse">
            <a:avLst/>
          </a:prstGeom>
          <a:solidFill>
            <a:srgbClr val="8EFA00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</a:t>
            </a:r>
          </a:p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253D7D7-5C0E-3445-BAE4-EB3F5F2C821A}"/>
              </a:ext>
            </a:extLst>
          </p:cNvPr>
          <p:cNvSpPr/>
          <p:nvPr/>
        </p:nvSpPr>
        <p:spPr>
          <a:xfrm>
            <a:off x="3204800" y="2584584"/>
            <a:ext cx="3214687" cy="3214687"/>
          </a:xfrm>
          <a:prstGeom prst="ellipse">
            <a:avLst/>
          </a:prstGeom>
          <a:solidFill>
            <a:srgbClr val="8EFA00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074CD9-341F-4645-9333-0417C030D7D3}"/>
              </a:ext>
            </a:extLst>
          </p:cNvPr>
          <p:cNvSpPr/>
          <p:nvPr/>
        </p:nvSpPr>
        <p:spPr>
          <a:xfrm>
            <a:off x="4052162" y="1180949"/>
            <a:ext cx="3214687" cy="3214687"/>
          </a:xfrm>
          <a:prstGeom prst="ellipse">
            <a:avLst/>
          </a:prstGeom>
          <a:solidFill>
            <a:srgbClr val="8EFA00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Ins="0" rtlCol="0" anchor="ctr"/>
          <a:lstStyle/>
          <a:p>
            <a:pPr algn="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92AE7-2EA6-2145-960E-1B309B9953D8}"/>
              </a:ext>
            </a:extLst>
          </p:cNvPr>
          <p:cNvSpPr txBox="1"/>
          <p:nvPr/>
        </p:nvSpPr>
        <p:spPr>
          <a:xfrm>
            <a:off x="4103455" y="2782669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Instance </a:t>
            </a:r>
          </a:p>
          <a:p>
            <a:pPr algn="ctr"/>
            <a:r>
              <a:rPr lang="en-US" dirty="0"/>
              <a:t>of the story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CD69D-7B9F-E647-A5E8-F2AA35E37BF4}"/>
              </a:ext>
            </a:extLst>
          </p:cNvPr>
          <p:cNvSpPr/>
          <p:nvPr/>
        </p:nvSpPr>
        <p:spPr>
          <a:xfrm>
            <a:off x="2742019" y="2215252"/>
            <a:ext cx="806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Event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85F539-E63C-FE42-A717-3803BA5E1670}"/>
              </a:ext>
            </a:extLst>
          </p:cNvPr>
          <p:cNvSpPr/>
          <p:nvPr/>
        </p:nvSpPr>
        <p:spPr>
          <a:xfrm>
            <a:off x="4095901" y="4871747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Audience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51E128-1D4A-964F-9AD7-D89CB0161C5E}"/>
              </a:ext>
            </a:extLst>
          </p:cNvPr>
          <p:cNvSpPr/>
          <p:nvPr/>
        </p:nvSpPr>
        <p:spPr>
          <a:xfrm>
            <a:off x="5772515" y="2215252"/>
            <a:ext cx="1220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1036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A94D-D607-CD46-A558-0BEFB53B9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“Too MUCH WORK TO USE”</a:t>
            </a:r>
          </a:p>
        </p:txBody>
      </p:sp>
    </p:spTree>
    <p:extLst>
      <p:ext uri="{BB962C8B-B14F-4D97-AF65-F5344CB8AC3E}">
        <p14:creationId xmlns:p14="http://schemas.microsoft.com/office/powerpoint/2010/main" val="1547910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69380-A109-77F9-60B2-227BA2632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4761-4D70-F1F4-3123-7CE8FFB54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Counter</a:t>
            </a:r>
          </a:p>
        </p:txBody>
      </p:sp>
    </p:spTree>
    <p:extLst>
      <p:ext uri="{BB962C8B-B14F-4D97-AF65-F5344CB8AC3E}">
        <p14:creationId xmlns:p14="http://schemas.microsoft.com/office/powerpoint/2010/main" val="208899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E1311-CFE8-8062-43AA-DD3B66EC8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4906-F6E1-4A33-EF05-CCAAAE8F7F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LUNCH </a:t>
            </a:r>
            <a:br>
              <a:rPr lang="en-US" dirty="0"/>
            </a:br>
            <a:r>
              <a:rPr lang="en-US" dirty="0"/>
              <a:t>with</a:t>
            </a:r>
            <a:br>
              <a:rPr lang="en-US" dirty="0"/>
            </a:br>
            <a:r>
              <a:rPr lang="en-US" dirty="0"/>
              <a:t>Amanda &amp; Rachel</a:t>
            </a:r>
          </a:p>
        </p:txBody>
      </p:sp>
    </p:spTree>
    <p:extLst>
      <p:ext uri="{BB962C8B-B14F-4D97-AF65-F5344CB8AC3E}">
        <p14:creationId xmlns:p14="http://schemas.microsoft.com/office/powerpoint/2010/main" val="1517782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C9B96-3FE1-381D-EB7E-E5A686147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10B7-9AAA-F5A6-9365-4206F52C0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 SERVERs, </a:t>
            </a:r>
            <a:br>
              <a:rPr lang="en-US" dirty="0"/>
            </a:br>
            <a:r>
              <a:rPr lang="en-US" dirty="0"/>
              <a:t>HIPPA,</a:t>
            </a:r>
            <a:br>
              <a:rPr lang="en-US" dirty="0"/>
            </a:br>
            <a:r>
              <a:rPr lang="en-US" dirty="0"/>
              <a:t> One DRIVE</a:t>
            </a:r>
          </a:p>
        </p:txBody>
      </p:sp>
    </p:spTree>
    <p:extLst>
      <p:ext uri="{BB962C8B-B14F-4D97-AF65-F5344CB8AC3E}">
        <p14:creationId xmlns:p14="http://schemas.microsoft.com/office/powerpoint/2010/main" val="1956719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9433A4-B061-8449-821E-A83B0E54E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1620019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DECDB-68F1-782B-5837-286608E57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1385-C9DD-FD18-CCA9-D69666B993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MVP - PHONE</a:t>
            </a:r>
          </a:p>
        </p:txBody>
      </p:sp>
    </p:spTree>
    <p:extLst>
      <p:ext uri="{BB962C8B-B14F-4D97-AF65-F5344CB8AC3E}">
        <p14:creationId xmlns:p14="http://schemas.microsoft.com/office/powerpoint/2010/main" val="970864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A0D8B8-961F-556F-99CC-922619D7A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from Group</a:t>
            </a:r>
          </a:p>
        </p:txBody>
      </p:sp>
    </p:spTree>
    <p:extLst>
      <p:ext uri="{BB962C8B-B14F-4D97-AF65-F5344CB8AC3E}">
        <p14:creationId xmlns:p14="http://schemas.microsoft.com/office/powerpoint/2010/main" val="1847470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41B23C-A9AA-DBCB-9C56-564785E91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CRYING FOR HOPE</a:t>
            </a:r>
          </a:p>
        </p:txBody>
      </p:sp>
    </p:spTree>
    <p:extLst>
      <p:ext uri="{BB962C8B-B14F-4D97-AF65-F5344CB8AC3E}">
        <p14:creationId xmlns:p14="http://schemas.microsoft.com/office/powerpoint/2010/main" val="1205731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88604A-C98F-EEF1-A41A-31E08DD2F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DINNER, </a:t>
            </a:r>
            <a:br>
              <a:rPr lang="en-US" dirty="0"/>
            </a:br>
            <a:r>
              <a:rPr lang="en-US" dirty="0"/>
              <a:t>Haptic feedback </a:t>
            </a:r>
            <a:br>
              <a:rPr lang="en-US" dirty="0"/>
            </a:br>
            <a:r>
              <a:rPr lang="en-US" dirty="0"/>
              <a:t>&amp; Versioning</a:t>
            </a:r>
          </a:p>
        </p:txBody>
      </p:sp>
    </p:spTree>
    <p:extLst>
      <p:ext uri="{BB962C8B-B14F-4D97-AF65-F5344CB8AC3E}">
        <p14:creationId xmlns:p14="http://schemas.microsoft.com/office/powerpoint/2010/main" val="54472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8EBD3-C64D-3CC7-031F-D662E74D9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BBA7B7-92EF-F5B4-5E82-01CEA38C9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SEEING A NEW </a:t>
            </a:r>
            <a:br>
              <a:rPr lang="en-US" dirty="0"/>
            </a:br>
            <a:r>
              <a:rPr lang="en-US" dirty="0"/>
              <a:t>INTERACTION</a:t>
            </a:r>
            <a:br>
              <a:rPr lang="en-US" dirty="0"/>
            </a:br>
            <a:r>
              <a:rPr lang="en-US" dirty="0"/>
              <a:t>- </a:t>
            </a:r>
            <a:br>
              <a:rPr lang="en-US" dirty="0"/>
            </a:br>
            <a:r>
              <a:rPr lang="en-US" dirty="0"/>
              <a:t>NUMBER PAD</a:t>
            </a:r>
          </a:p>
        </p:txBody>
      </p:sp>
    </p:spTree>
    <p:extLst>
      <p:ext uri="{BB962C8B-B14F-4D97-AF65-F5344CB8AC3E}">
        <p14:creationId xmlns:p14="http://schemas.microsoft.com/office/powerpoint/2010/main" val="333361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82EF21C-D0D9-1595-1343-BB8F4C543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3182"/>
            <a:ext cx="12201797" cy="651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28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FE604-E6A2-FFFB-8198-61A01D07C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78CF0D-AFDD-C0B2-22B4-B4935FC0C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from Group</a:t>
            </a:r>
          </a:p>
        </p:txBody>
      </p:sp>
    </p:spTree>
    <p:extLst>
      <p:ext uri="{BB962C8B-B14F-4D97-AF65-F5344CB8AC3E}">
        <p14:creationId xmlns:p14="http://schemas.microsoft.com/office/powerpoint/2010/main" val="2109498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45D8D-555A-621B-50B9-944A6DFBD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5B25B0-DE12-FBCE-1EFC-D121EF5283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MAIL</a:t>
            </a:r>
          </a:p>
        </p:txBody>
      </p:sp>
    </p:spTree>
    <p:extLst>
      <p:ext uri="{BB962C8B-B14F-4D97-AF65-F5344CB8AC3E}">
        <p14:creationId xmlns:p14="http://schemas.microsoft.com/office/powerpoint/2010/main" val="1364361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BD627-7DB3-F3A1-EA22-BC6CCFAFA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F51078-E45D-AE13-D07E-BD0E0CC36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MAIL DETAILS - SWARM</a:t>
            </a:r>
          </a:p>
        </p:txBody>
      </p:sp>
    </p:spTree>
    <p:extLst>
      <p:ext uri="{BB962C8B-B14F-4D97-AF65-F5344CB8AC3E}">
        <p14:creationId xmlns:p14="http://schemas.microsoft.com/office/powerpoint/2010/main" val="3913832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E8429-6834-EFA1-E387-24B72588B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81E2C4-DC59-9303-460A-614C6716BD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RETRO </a:t>
            </a:r>
            <a:br>
              <a:rPr lang="en-US" dirty="0"/>
            </a:br>
            <a:r>
              <a:rPr lang="en-US" dirty="0"/>
              <a:t>(forward to Folder + </a:t>
            </a:r>
            <a:r>
              <a:rPr lang="en-US" dirty="0" err="1"/>
              <a:t>Powershell</a:t>
            </a:r>
            <a:r>
              <a:rPr lang="en-US" dirty="0"/>
              <a:t> + .msg files)</a:t>
            </a:r>
          </a:p>
        </p:txBody>
      </p:sp>
    </p:spTree>
    <p:extLst>
      <p:ext uri="{BB962C8B-B14F-4D97-AF65-F5344CB8AC3E}">
        <p14:creationId xmlns:p14="http://schemas.microsoft.com/office/powerpoint/2010/main" val="509593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9DD2A-F7FD-F921-8E09-2A4C8E8DF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D2A163-6656-3A89-D8B2-375545534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PYtHON</a:t>
            </a:r>
            <a:r>
              <a:rPr lang="en-US" dirty="0"/>
              <a:t> </a:t>
            </a:r>
            <a:r>
              <a:rPr lang="en-US" b="0" dirty="0">
                <a:effectLst/>
              </a:rPr>
              <a:t>→</a:t>
            </a:r>
            <a:r>
              <a:rPr lang="en-US" dirty="0"/>
              <a:t> CSV file</a:t>
            </a:r>
          </a:p>
        </p:txBody>
      </p:sp>
    </p:spTree>
    <p:extLst>
      <p:ext uri="{BB962C8B-B14F-4D97-AF65-F5344CB8AC3E}">
        <p14:creationId xmlns:p14="http://schemas.microsoft.com/office/powerpoint/2010/main" val="400638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64E827-5C6C-290A-8AF3-CC1479002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5503"/>
            <a:ext cx="12143592" cy="512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2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BC3C-AB34-E446-B7B3-5A05C85B5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Agile2025</a:t>
            </a:r>
            <a:br>
              <a:rPr lang="en-US" dirty="0"/>
            </a:br>
            <a:r>
              <a:rPr lang="en-US" dirty="0"/>
              <a:t>Denver </a:t>
            </a:r>
            <a:br>
              <a:rPr lang="en-US" dirty="0"/>
            </a:br>
            <a:r>
              <a:rPr lang="en-US" dirty="0"/>
              <a:t>Gaylord</a:t>
            </a:r>
          </a:p>
        </p:txBody>
      </p:sp>
    </p:spTree>
    <p:extLst>
      <p:ext uri="{BB962C8B-B14F-4D97-AF65-F5344CB8AC3E}">
        <p14:creationId xmlns:p14="http://schemas.microsoft.com/office/powerpoint/2010/main" val="178875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B142-A399-EC44-99FA-F2F80CA28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April Jefferson</a:t>
            </a:r>
          </a:p>
        </p:txBody>
      </p:sp>
      <p:pic>
        <p:nvPicPr>
          <p:cNvPr id="2050" name="Picture 2" descr="April Jefferson | Agile Alliance">
            <a:extLst>
              <a:ext uri="{FF2B5EF4-FFF2-40B4-BE49-F238E27FC236}">
                <a16:creationId xmlns:a16="http://schemas.microsoft.com/office/drawing/2014/main" id="{8534A4CF-787D-33AE-87B4-30DE6CE2F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340" y="3842795"/>
            <a:ext cx="1695691" cy="169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34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E05C9-CE73-64F4-54B5-3A9466C2C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8742-7AAD-6EB6-B32F-D2416FEF5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LADA</a:t>
            </a:r>
          </a:p>
        </p:txBody>
      </p:sp>
      <p:pic>
        <p:nvPicPr>
          <p:cNvPr id="1030" name="Picture 6" descr="Lada Kesseler - speaker - Craft Conference, 2025">
            <a:extLst>
              <a:ext uri="{FF2B5EF4-FFF2-40B4-BE49-F238E27FC236}">
                <a16:creationId xmlns:a16="http://schemas.microsoft.com/office/drawing/2014/main" id="{2519D2F4-3FF1-F6FD-41ED-8F6CF0FEA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988" y="4170982"/>
            <a:ext cx="1573835" cy="157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74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7F3DA-3A8D-98EA-3163-1100263CB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916F-40DB-27E3-1E21-D59D937BC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AMANDA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7FB0EB9-C25D-8166-3429-0D4FEAEA6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0440988" y="4170982"/>
            <a:ext cx="1573835" cy="157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53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0B127-2B88-4F4E-EC4D-72C4A44DE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5D65-7181-4C37-2B7D-0E6F97B09A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Rachael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B0C0B3E-19B5-0D95-E96D-1DC2EA71E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0440988" y="4170982"/>
            <a:ext cx="1573835" cy="157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18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2676-0347-6046-9F90-3C3E34C6C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Behavioral Therapy</a:t>
            </a:r>
          </a:p>
        </p:txBody>
      </p:sp>
    </p:spTree>
    <p:extLst>
      <p:ext uri="{BB962C8B-B14F-4D97-AF65-F5344CB8AC3E}">
        <p14:creationId xmlns:p14="http://schemas.microsoft.com/office/powerpoint/2010/main" val="4079784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6313</TotalTime>
  <Words>138</Words>
  <Application>Microsoft Macintosh PowerPoint</Application>
  <PresentationFormat>Widescreen</PresentationFormat>
  <Paragraphs>47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Century Gothic</vt:lpstr>
      <vt:lpstr>Impact</vt:lpstr>
      <vt:lpstr>Mesh</vt:lpstr>
      <vt:lpstr>PowerPoint Presentation</vt:lpstr>
      <vt:lpstr>PowerPoint Presentation</vt:lpstr>
      <vt:lpstr>PowerPoint Presentation</vt:lpstr>
      <vt:lpstr>Agile2025 Denver  Gaylord</vt:lpstr>
      <vt:lpstr>April Jefferson</vt:lpstr>
      <vt:lpstr>LADA</vt:lpstr>
      <vt:lpstr>AMANDA</vt:lpstr>
      <vt:lpstr>Rachael</vt:lpstr>
      <vt:lpstr>Micro Behavioral Therapy</vt:lpstr>
      <vt:lpstr>“Too MUCH WORK TO USE”</vt:lpstr>
      <vt:lpstr>Counter</vt:lpstr>
      <vt:lpstr>LUNCH  with Amanda &amp; Rachel</vt:lpstr>
      <vt:lpstr>NO SERVERs,  HIPPA,  One DRIVE</vt:lpstr>
      <vt:lpstr>EMAIL</vt:lpstr>
      <vt:lpstr>MVP - PHONE</vt:lpstr>
      <vt:lpstr>Break from Group</vt:lpstr>
      <vt:lpstr>CRYING FOR HOPE</vt:lpstr>
      <vt:lpstr>DINNER,  Haptic feedback  &amp; Versioning</vt:lpstr>
      <vt:lpstr>SEEING A NEW  INTERACTION -  NUMBER PAD</vt:lpstr>
      <vt:lpstr>Break from Group</vt:lpstr>
      <vt:lpstr>How to MAIL</vt:lpstr>
      <vt:lpstr>MAIL DETAILS - SWARM</vt:lpstr>
      <vt:lpstr>RETRO  (forward to Folder + Powershell + .msg files)</vt:lpstr>
      <vt:lpstr>PYtHON → CSV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Llewellyn Falco</dc:creator>
  <cp:lastModifiedBy>Falco, Llewellyn</cp:lastModifiedBy>
  <cp:revision>31</cp:revision>
  <dcterms:created xsi:type="dcterms:W3CDTF">2019-03-18T16:17:10Z</dcterms:created>
  <dcterms:modified xsi:type="dcterms:W3CDTF">2025-08-29T23:57:14Z</dcterms:modified>
</cp:coreProperties>
</file>