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18" d="100"/>
          <a:sy n="118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521A-C175-1E3E-F110-CD67DF06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3E57B-3FF2-DD54-CC50-BACAA64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323E-F6D5-88A3-D665-67C33759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7BCC-1926-E958-15F8-FA8CC026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735B-04E7-57CC-A0BD-4CB7283C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FF4A-7A3E-6398-14AF-F74D1930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2C9E8-E29B-4B9D-4806-48C5DDF9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7A31-22C5-C2F9-CC39-96A68AF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A4F8-2961-CED8-E6C7-4692A70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9BAD-D2E3-C633-21D9-A54E3457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21278-E07B-9E20-E427-94E0FCDE5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1E89-F1A2-9FC0-7EF5-5B33BF06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AE1F-2C25-5515-4EB3-5956800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C8D3-6CA3-4BE5-2D73-B889CEAE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BFAC-69C1-70F0-ECF9-CAE3D4F7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A6C5-186E-A3A3-0133-5F536AB6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86FB-3883-0031-0E72-A0A8EF1E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1863-3E29-549B-E2EF-AC7653AD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7990-3A3C-97A6-F275-11021E58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0EA8-10FB-9AC8-E538-A9199079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C43-D372-AD25-196C-42197DD4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E75A-C0E2-0980-3F7A-3DC6D40A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D8A6-3D19-6ED6-0E13-57D99894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542D-F5F4-955F-AB36-7BF08C7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4DD3-8201-6F02-B302-8E732BFA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F61D-B83F-04C6-31CD-2DE92422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BF09-F8A7-EA3A-958F-1423EE674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18F1-17AD-10FA-03DE-161A7FAC2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B1F2-8A82-4CF1-6433-D5A965E6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75B1-1FB4-9C7C-C43B-9751ECDB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F443-43C1-4C4E-4989-2B0C519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AED2-92E0-805C-3D90-4C81A22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1575-93E1-6BD6-EAB3-64BE2949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500CD-746F-40B5-FB28-9D3DDB6C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75F6-0086-8C5C-788E-91AD304B1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D6665-14CE-F0D4-B79D-EE4CA6D8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1770F-A731-BD1A-1367-A7CD1A7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70D95-1EB4-833E-080E-898E2D4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76377-FE3B-2057-4ECF-E00CD9E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8BDB-12A4-B311-E36A-EC05D435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16608-C8BF-008A-1243-00910C14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0710-32F0-3857-49DA-7E5A150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BB576-3D00-BE95-A869-2A795E0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83B4-8100-780F-DCDC-ECB60DE3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F547F-ED44-B66B-E1BC-8C6C66CF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45130-FE9A-869C-A7A9-95D01709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CE72-6449-7751-F6C3-10378C0C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4F88-C7A2-97A3-FBD9-A8A01CF1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155E-F514-A8CE-C811-EF0F6B2D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6014-3EDE-8E58-5B51-A4DB7C6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6EBED-E4E5-81F7-56EE-A82952BB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ABE7D-E718-6CF5-4E7D-6B0D122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E1E3-A349-10C2-F31E-5E7E4FD4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C782C-789D-7CE7-212B-46E0230FB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B0423-35A7-3CEA-61D0-DEF243A3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1DB46-3BDE-972B-DECF-99A069A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4D35-7928-E9C3-A2BC-8DEDD11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8BBB-844C-EC67-0B63-E0EEFC53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8340C-D58E-60B3-17FB-DCD367D5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2488-EE0B-DBB2-C248-DE8E9EBE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3F68-18E4-115C-C8C0-47347608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C9B9-3016-2C46-A491-79DCDA93CC9B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E0E0-D6DB-621C-3BDF-9ABC407BE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58E7-E8D5-1F71-A647-C5993965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5CF8-BBC7-C846-9C0E-A6D690BA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1DD3DB0-4A3D-6BDA-F3A5-4B49A0E59506}"/>
              </a:ext>
            </a:extLst>
          </p:cNvPr>
          <p:cNvSpPr/>
          <p:nvPr/>
        </p:nvSpPr>
        <p:spPr>
          <a:xfrm>
            <a:off x="2002087" y="3250352"/>
            <a:ext cx="694945" cy="6961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A17359-8B2D-5395-9553-60384E06E26F}"/>
              </a:ext>
            </a:extLst>
          </p:cNvPr>
          <p:cNvSpPr/>
          <p:nvPr/>
        </p:nvSpPr>
        <p:spPr>
          <a:xfrm>
            <a:off x="4842010" y="3489298"/>
            <a:ext cx="220148" cy="219456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7D830F-26C9-F1CB-90D9-454512E4B2A7}"/>
              </a:ext>
            </a:extLst>
          </p:cNvPr>
          <p:cNvGrpSpPr/>
          <p:nvPr/>
        </p:nvGrpSpPr>
        <p:grpSpPr>
          <a:xfrm>
            <a:off x="4088097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40BD6B0-07A7-FE9B-F6ED-3D0000DAB4DD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3153A4-220F-A82A-AE54-CDC74AA5DA48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5F8EB3-2995-07F0-FD35-886116B245FF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723A28-2609-AB8C-9670-DE0D05FCFB7A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711109-2F20-50D8-90A3-08FDA77C40DF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1038C11-E75C-6947-DB64-284F58683BC3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D1101D-D29F-8092-5A69-B0BB34A3C767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2F42E97-29DB-2214-64A4-B4404BC196E6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3445327-210F-4EDB-5174-1B24B2263C8E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A1AF9B-4081-7B6F-6F27-8DFA074C85EC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4FDA0A-66B6-A010-EE72-FD74C45CD1DF}"/>
              </a:ext>
            </a:extLst>
          </p:cNvPr>
          <p:cNvSpPr/>
          <p:nvPr/>
        </p:nvSpPr>
        <p:spPr>
          <a:xfrm>
            <a:off x="2236962" y="3491211"/>
            <a:ext cx="220148" cy="219456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170627-0755-0D2F-EEE7-B859B6213985}"/>
              </a:ext>
            </a:extLst>
          </p:cNvPr>
          <p:cNvGrpSpPr/>
          <p:nvPr/>
        </p:nvGrpSpPr>
        <p:grpSpPr>
          <a:xfrm>
            <a:off x="1482808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014E8E-FDB6-54CE-6A15-7B5CA7D58F5D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C5450-D198-4221-67E5-CA3684FEA3EF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B9E30-7442-7688-11F5-D24AF0375D26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EE1B6F-0045-BB6D-921A-7A04BA4221BC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524D98-2DFA-E897-A473-A4BA05165978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5BDA17-C806-8930-59D8-8BFCA5E5174C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28A66F-A3DE-DCC9-C85C-DBB7A1D046E8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BB9C9C-59A4-CD2F-3A6B-FBD5703FEE1F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48D648-381E-CE6C-6754-F3FA51FB3C14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29F41F-AF66-C7F0-4990-B6012E6D6AF8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46E094-3D74-787C-7078-83D61C313D7F}"/>
              </a:ext>
            </a:extLst>
          </p:cNvPr>
          <p:cNvCxnSpPr>
            <a:cxnSpLocks/>
          </p:cNvCxnSpPr>
          <p:nvPr/>
        </p:nvCxnSpPr>
        <p:spPr>
          <a:xfrm flipH="1" flipV="1">
            <a:off x="2169327" y="3444302"/>
            <a:ext cx="2754083" cy="195129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1410CDD-95CF-030A-BA7B-3FDE40541DBB}"/>
              </a:ext>
            </a:extLst>
          </p:cNvPr>
          <p:cNvSpPr txBox="1"/>
          <p:nvPr/>
        </p:nvSpPr>
        <p:spPr>
          <a:xfrm>
            <a:off x="1863549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FAE54-BC13-B1F3-AC58-2DF29CFABFF5}"/>
              </a:ext>
            </a:extLst>
          </p:cNvPr>
          <p:cNvSpPr txBox="1"/>
          <p:nvPr/>
        </p:nvSpPr>
        <p:spPr>
          <a:xfrm>
            <a:off x="4510266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AC9D4A-2EAD-EED2-45FA-AD305F96DA02}"/>
              </a:ext>
            </a:extLst>
          </p:cNvPr>
          <p:cNvSpPr txBox="1"/>
          <p:nvPr/>
        </p:nvSpPr>
        <p:spPr>
          <a:xfrm>
            <a:off x="3345833" y="302792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C9AE3E-0A49-D6B0-B2B3-FBCE7DCF2409}"/>
              </a:ext>
            </a:extLst>
          </p:cNvPr>
          <p:cNvSpPr txBox="1"/>
          <p:nvPr/>
        </p:nvSpPr>
        <p:spPr>
          <a:xfrm>
            <a:off x="1702956" y="5078627"/>
            <a:ext cx="904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often think of projecting forward into the next frame, but you can retroactively calculate backwards in time as well. For each step we have to ask the 8 neighbors, and maybe the current state as well (if exactly 2 neighbors are alive)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EC09EB-5593-1995-D9E3-FA089D6DBDE0}"/>
              </a:ext>
            </a:extLst>
          </p:cNvPr>
          <p:cNvCxnSpPr>
            <a:cxnSpLocks/>
          </p:cNvCxnSpPr>
          <p:nvPr/>
        </p:nvCxnSpPr>
        <p:spPr>
          <a:xfrm flipH="1">
            <a:off x="2336627" y="3639431"/>
            <a:ext cx="2527456" cy="134218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A5D07-6D08-E15F-5809-D804959EEB43}"/>
              </a:ext>
            </a:extLst>
          </p:cNvPr>
          <p:cNvCxnSpPr>
            <a:cxnSpLocks/>
          </p:cNvCxnSpPr>
          <p:nvPr/>
        </p:nvCxnSpPr>
        <p:spPr>
          <a:xfrm flipH="1">
            <a:off x="2509914" y="3639431"/>
            <a:ext cx="2354169" cy="15331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79FB10-5B98-6649-88D1-3CC6FB2E2C97}"/>
              </a:ext>
            </a:extLst>
          </p:cNvPr>
          <p:cNvCxnSpPr>
            <a:cxnSpLocks/>
          </p:cNvCxnSpPr>
          <p:nvPr/>
        </p:nvCxnSpPr>
        <p:spPr>
          <a:xfrm flipH="1" flipV="1">
            <a:off x="2457110" y="3531478"/>
            <a:ext cx="2406973" cy="107953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A8AFE-9A11-F939-D89F-DD27CC6AA5E8}"/>
              </a:ext>
            </a:extLst>
          </p:cNvPr>
          <p:cNvCxnSpPr>
            <a:cxnSpLocks/>
          </p:cNvCxnSpPr>
          <p:nvPr/>
        </p:nvCxnSpPr>
        <p:spPr>
          <a:xfrm flipH="1">
            <a:off x="2169327" y="3639431"/>
            <a:ext cx="2694756" cy="230886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07451-5D29-9E2B-D342-BAF38659B068}"/>
              </a:ext>
            </a:extLst>
          </p:cNvPr>
          <p:cNvCxnSpPr>
            <a:cxnSpLocks/>
          </p:cNvCxnSpPr>
          <p:nvPr/>
        </p:nvCxnSpPr>
        <p:spPr>
          <a:xfrm flipH="1">
            <a:off x="2162442" y="3639431"/>
            <a:ext cx="2701641" cy="73684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4D3C5-82C4-62D4-BE20-6C39C193BEAE}"/>
              </a:ext>
            </a:extLst>
          </p:cNvPr>
          <p:cNvCxnSpPr>
            <a:cxnSpLocks/>
          </p:cNvCxnSpPr>
          <p:nvPr/>
        </p:nvCxnSpPr>
        <p:spPr>
          <a:xfrm flipH="1" flipV="1">
            <a:off x="2457110" y="3316872"/>
            <a:ext cx="2406973" cy="322559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94769D-3C52-782B-C883-B71596A9FD2E}"/>
              </a:ext>
            </a:extLst>
          </p:cNvPr>
          <p:cNvCxnSpPr>
            <a:cxnSpLocks/>
          </p:cNvCxnSpPr>
          <p:nvPr/>
        </p:nvCxnSpPr>
        <p:spPr>
          <a:xfrm flipH="1" flipV="1">
            <a:off x="2307164" y="3384570"/>
            <a:ext cx="2556919" cy="254861"/>
          </a:xfrm>
          <a:prstGeom prst="straightConnector1">
            <a:avLst/>
          </a:prstGeom>
          <a:ln w="19050">
            <a:solidFill>
              <a:srgbClr val="262626">
                <a:alpha val="70588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3475A5D-117C-C51D-1823-D893E41BCA9F}"/>
              </a:ext>
            </a:extLst>
          </p:cNvPr>
          <p:cNvGrpSpPr/>
          <p:nvPr/>
        </p:nvGrpSpPr>
        <p:grpSpPr>
          <a:xfrm>
            <a:off x="9298675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14F19F-7146-E11D-8D36-111951434A30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EFB9B5-6CDE-2CD6-DEF9-EE1C0AEBC6C5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33F526-9D0E-9817-3C75-AF782C44B45F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2901FE-C79B-5895-960E-B0BE53A2EE87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41FFD24-59C6-372D-7A9D-73BB56A43C43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71ABFC-773C-7E4A-3D8D-37E5ACEE1852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D60139-1F46-34A6-8EBB-415E554A1307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1E73432-3C20-1F1A-AEF8-EF147B467A45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2F46B3-B547-2F2F-33E2-CAC29A426EC8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010C5D8-90DB-688F-6C86-9F56A269CD31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FAAAA18-2CFA-4F91-CC26-CC132C6DE6C2}"/>
              </a:ext>
            </a:extLst>
          </p:cNvPr>
          <p:cNvSpPr/>
          <p:nvPr/>
        </p:nvSpPr>
        <p:spPr>
          <a:xfrm>
            <a:off x="7448660" y="3494273"/>
            <a:ext cx="220148" cy="1991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882B61-BC01-80EB-7E72-B7EBC56120A7}"/>
              </a:ext>
            </a:extLst>
          </p:cNvPr>
          <p:cNvSpPr/>
          <p:nvPr/>
        </p:nvSpPr>
        <p:spPr>
          <a:xfrm>
            <a:off x="10056630" y="3481135"/>
            <a:ext cx="220148" cy="1991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FE2F706-AEC5-A3B2-7CE3-62C4E4A7077F}"/>
              </a:ext>
            </a:extLst>
          </p:cNvPr>
          <p:cNvSpPr/>
          <p:nvPr/>
        </p:nvSpPr>
        <p:spPr>
          <a:xfrm>
            <a:off x="7275596" y="3405219"/>
            <a:ext cx="220148" cy="199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0A3DFF-166F-4D0C-354D-C3C7311F2EF2}"/>
              </a:ext>
            </a:extLst>
          </p:cNvPr>
          <p:cNvSpPr/>
          <p:nvPr/>
        </p:nvSpPr>
        <p:spPr>
          <a:xfrm>
            <a:off x="7459526" y="3294863"/>
            <a:ext cx="220148" cy="199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F72FF5-1442-82AA-EBAF-9EB0151F9BE4}"/>
              </a:ext>
            </a:extLst>
          </p:cNvPr>
          <p:cNvSpPr/>
          <p:nvPr/>
        </p:nvSpPr>
        <p:spPr>
          <a:xfrm>
            <a:off x="7627690" y="3210781"/>
            <a:ext cx="220148" cy="199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AE52DD-33EE-1327-D2FB-68808F98EC74}"/>
              </a:ext>
            </a:extLst>
          </p:cNvPr>
          <p:cNvGrpSpPr/>
          <p:nvPr/>
        </p:nvGrpSpPr>
        <p:grpSpPr>
          <a:xfrm>
            <a:off x="6693386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09A67-CCF0-8484-2A57-F1072EE85A73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BCA85F-0EC0-0641-AD2B-1F79A864B512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F1F41A-BC70-771C-99FC-F151A050EB6F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BFC21B-387B-6D9A-621B-1231F68F2D4C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9F4E12-9191-05A3-B334-08798B23DB03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61A098-F994-35C9-1570-0556E65108E4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C5A8ED8-486B-ED75-B05A-9A235133DC7A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A396E21-AB1C-6204-0FD7-BB4695FDAE57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26470FC-103E-6EA6-D9A1-43C768B8A572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DC8696-CD91-0A4E-B612-39D43FD67A7D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BD1B64-32D1-5D63-EB3F-F3D55156935F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7385670" y="3489299"/>
            <a:ext cx="2781034" cy="190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83AD4F3-36A9-9FCA-AB38-4AE47438D868}"/>
              </a:ext>
            </a:extLst>
          </p:cNvPr>
          <p:cNvSpPr/>
          <p:nvPr/>
        </p:nvSpPr>
        <p:spPr>
          <a:xfrm>
            <a:off x="4663404" y="3414628"/>
            <a:ext cx="220148" cy="199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A17359-8B2D-5395-9553-60384E06E26F}"/>
              </a:ext>
            </a:extLst>
          </p:cNvPr>
          <p:cNvSpPr/>
          <p:nvPr/>
        </p:nvSpPr>
        <p:spPr>
          <a:xfrm>
            <a:off x="4836468" y="3489299"/>
            <a:ext cx="220148" cy="1991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01E3F3-0CC3-DFDC-B094-01C4B24ADDBF}"/>
              </a:ext>
            </a:extLst>
          </p:cNvPr>
          <p:cNvSpPr/>
          <p:nvPr/>
        </p:nvSpPr>
        <p:spPr>
          <a:xfrm>
            <a:off x="4521513" y="3304270"/>
            <a:ext cx="220148" cy="199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9AFF908-59F7-3CE6-B556-11F17495BE03}"/>
              </a:ext>
            </a:extLst>
          </p:cNvPr>
          <p:cNvSpPr/>
          <p:nvPr/>
        </p:nvSpPr>
        <p:spPr>
          <a:xfrm>
            <a:off x="4684423" y="3204423"/>
            <a:ext cx="220148" cy="199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1C9B30E-73B5-942D-844B-25E23C236DFA}"/>
              </a:ext>
            </a:extLst>
          </p:cNvPr>
          <p:cNvSpPr/>
          <p:nvPr/>
        </p:nvSpPr>
        <p:spPr>
          <a:xfrm>
            <a:off x="4833415" y="3132698"/>
            <a:ext cx="220148" cy="199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7D830F-26C9-F1CB-90D9-454512E4B2A7}"/>
              </a:ext>
            </a:extLst>
          </p:cNvPr>
          <p:cNvGrpSpPr/>
          <p:nvPr/>
        </p:nvGrpSpPr>
        <p:grpSpPr>
          <a:xfrm>
            <a:off x="4088097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40BD6B0-07A7-FE9B-F6ED-3D0000DAB4DD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3153A4-220F-A82A-AE54-CDC74AA5DA48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5F8EB3-2995-07F0-FD35-886116B245FF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723A28-2609-AB8C-9670-DE0D05FCFB7A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9711109-2F20-50D8-90A3-08FDA77C40DF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1038C11-E75C-6947-DB64-284F58683BC3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BD1101D-D29F-8092-5A69-B0BB34A3C767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2F42E97-29DB-2214-64A4-B4404BC196E6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3445327-210F-4EDB-5174-1B24B2263C8E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A1AF9B-4081-7B6F-6F27-8DFA074C85EC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32EB35-CA27-CB11-9E5E-867D0E713124}"/>
              </a:ext>
            </a:extLst>
          </p:cNvPr>
          <p:cNvCxnSpPr>
            <a:cxnSpLocks/>
          </p:cNvCxnSpPr>
          <p:nvPr/>
        </p:nvCxnSpPr>
        <p:spPr>
          <a:xfrm flipH="1" flipV="1">
            <a:off x="4631587" y="3390769"/>
            <a:ext cx="2754083" cy="19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6B37E4-7610-1101-40A3-4FE197BB8EFB}"/>
              </a:ext>
            </a:extLst>
          </p:cNvPr>
          <p:cNvSpPr/>
          <p:nvPr/>
        </p:nvSpPr>
        <p:spPr>
          <a:xfrm>
            <a:off x="2066823" y="3403768"/>
            <a:ext cx="220148" cy="199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4FDA0A-66B6-A010-EE72-FD74C45CD1DF}"/>
              </a:ext>
            </a:extLst>
          </p:cNvPr>
          <p:cNvSpPr/>
          <p:nvPr/>
        </p:nvSpPr>
        <p:spPr>
          <a:xfrm>
            <a:off x="2231420" y="3503840"/>
            <a:ext cx="220148" cy="1991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0D11D6-5FD7-F12A-CF4B-19EF5C10FBD5}"/>
              </a:ext>
            </a:extLst>
          </p:cNvPr>
          <p:cNvSpPr/>
          <p:nvPr/>
        </p:nvSpPr>
        <p:spPr>
          <a:xfrm>
            <a:off x="1916465" y="3293410"/>
            <a:ext cx="220148" cy="199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D472D74-B8AC-C3B4-ED45-E0A359707290}"/>
              </a:ext>
            </a:extLst>
          </p:cNvPr>
          <p:cNvSpPr/>
          <p:nvPr/>
        </p:nvSpPr>
        <p:spPr>
          <a:xfrm>
            <a:off x="1746890" y="3208899"/>
            <a:ext cx="220148" cy="19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DD3DB0-4A3D-6BDA-F3A5-4B49A0E59506}"/>
              </a:ext>
            </a:extLst>
          </p:cNvPr>
          <p:cNvSpPr/>
          <p:nvPr/>
        </p:nvSpPr>
        <p:spPr>
          <a:xfrm>
            <a:off x="1926300" y="3116597"/>
            <a:ext cx="220148" cy="19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3862B19-4BF6-EDC2-1C7A-5670856FC228}"/>
              </a:ext>
            </a:extLst>
          </p:cNvPr>
          <p:cNvSpPr/>
          <p:nvPr/>
        </p:nvSpPr>
        <p:spPr>
          <a:xfrm>
            <a:off x="2084604" y="3022759"/>
            <a:ext cx="220148" cy="19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170627-0755-0D2F-EEE7-B859B6213985}"/>
              </a:ext>
            </a:extLst>
          </p:cNvPr>
          <p:cNvGrpSpPr/>
          <p:nvPr/>
        </p:nvGrpSpPr>
        <p:grpSpPr>
          <a:xfrm>
            <a:off x="1482808" y="2079577"/>
            <a:ext cx="2075938" cy="2076412"/>
            <a:chOff x="1482808" y="1927177"/>
            <a:chExt cx="2075938" cy="2076412"/>
          </a:xfrm>
          <a:scene3d>
            <a:camera prst="isometricRightUp"/>
            <a:lightRig rig="threePt" dir="t"/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014E8E-FDB6-54CE-6A15-7B5CA7D58F5D}"/>
                </a:ext>
              </a:extLst>
            </p:cNvPr>
            <p:cNvSpPr/>
            <p:nvPr/>
          </p:nvSpPr>
          <p:spPr>
            <a:xfrm>
              <a:off x="1482811" y="1927654"/>
              <a:ext cx="2075935" cy="20759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C5450-D198-4221-67E5-CA3684FEA3EF}"/>
                </a:ext>
              </a:extLst>
            </p:cNvPr>
            <p:cNvSpPr/>
            <p:nvPr/>
          </p:nvSpPr>
          <p:spPr>
            <a:xfrm>
              <a:off x="1482811" y="2618026"/>
              <a:ext cx="2075935" cy="694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B9E30-7442-7688-11F5-D24AF0375D26}"/>
                </a:ext>
              </a:extLst>
            </p:cNvPr>
            <p:cNvSpPr/>
            <p:nvPr/>
          </p:nvSpPr>
          <p:spPr>
            <a:xfrm>
              <a:off x="1482810" y="2851198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EE1B6F-0045-BB6D-921A-7A04BA4221BC}"/>
                </a:ext>
              </a:extLst>
            </p:cNvPr>
            <p:cNvSpPr/>
            <p:nvPr/>
          </p:nvSpPr>
          <p:spPr>
            <a:xfrm>
              <a:off x="1482809" y="3543856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524D98-2DFA-E897-A473-A4BA05165978}"/>
                </a:ext>
              </a:extLst>
            </p:cNvPr>
            <p:cNvSpPr/>
            <p:nvPr/>
          </p:nvSpPr>
          <p:spPr>
            <a:xfrm>
              <a:off x="1482808" y="2126304"/>
              <a:ext cx="2075935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5BDA17-C806-8930-59D8-8BFCA5E5174C}"/>
                </a:ext>
              </a:extLst>
            </p:cNvPr>
            <p:cNvGrpSpPr/>
            <p:nvPr/>
          </p:nvGrpSpPr>
          <p:grpSpPr>
            <a:xfrm rot="5400000">
              <a:off x="1488063" y="2142070"/>
              <a:ext cx="2075938" cy="1646152"/>
              <a:chOff x="1635208" y="2278704"/>
              <a:chExt cx="2075938" cy="16461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28A66F-A3DE-DCC9-C85C-DBB7A1D046E8}"/>
                  </a:ext>
                </a:extLst>
              </p:cNvPr>
              <p:cNvSpPr/>
              <p:nvPr/>
            </p:nvSpPr>
            <p:spPr>
              <a:xfrm>
                <a:off x="1635211" y="2770426"/>
                <a:ext cx="2075935" cy="694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BB9C9C-59A4-CD2F-3A6B-FBD5703FEE1F}"/>
                  </a:ext>
                </a:extLst>
              </p:cNvPr>
              <p:cNvSpPr/>
              <p:nvPr/>
            </p:nvSpPr>
            <p:spPr>
              <a:xfrm>
                <a:off x="1635210" y="3003598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48D648-381E-CE6C-6754-F3FA51FB3C14}"/>
                  </a:ext>
                </a:extLst>
              </p:cNvPr>
              <p:cNvSpPr/>
              <p:nvPr/>
            </p:nvSpPr>
            <p:spPr>
              <a:xfrm>
                <a:off x="1635209" y="3696256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29F41F-AF66-C7F0-4990-B6012E6D6AF8}"/>
                  </a:ext>
                </a:extLst>
              </p:cNvPr>
              <p:cNvSpPr/>
              <p:nvPr/>
            </p:nvSpPr>
            <p:spPr>
              <a:xfrm>
                <a:off x="1635208" y="2278704"/>
                <a:ext cx="2075935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46E094-3D74-787C-7078-83D61C313D7F}"/>
              </a:ext>
            </a:extLst>
          </p:cNvPr>
          <p:cNvCxnSpPr>
            <a:cxnSpLocks/>
          </p:cNvCxnSpPr>
          <p:nvPr/>
        </p:nvCxnSpPr>
        <p:spPr>
          <a:xfrm flipH="1" flipV="1">
            <a:off x="1837707" y="3271230"/>
            <a:ext cx="2754083" cy="19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1410CDD-95CF-030A-BA7B-3FDE40541DBB}"/>
              </a:ext>
            </a:extLst>
          </p:cNvPr>
          <p:cNvSpPr txBox="1"/>
          <p:nvPr/>
        </p:nvSpPr>
        <p:spPr>
          <a:xfrm>
            <a:off x="1863549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FAE54-BC13-B1F3-AC58-2DF29CFABFF5}"/>
              </a:ext>
            </a:extLst>
          </p:cNvPr>
          <p:cNvSpPr txBox="1"/>
          <p:nvPr/>
        </p:nvSpPr>
        <p:spPr>
          <a:xfrm>
            <a:off x="4510266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291FA-B7F4-4944-7A8D-82BB2D923B8B}"/>
              </a:ext>
            </a:extLst>
          </p:cNvPr>
          <p:cNvSpPr txBox="1"/>
          <p:nvPr/>
        </p:nvSpPr>
        <p:spPr>
          <a:xfrm>
            <a:off x="7156983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585514-4081-119F-49C1-50017F781B31}"/>
              </a:ext>
            </a:extLst>
          </p:cNvPr>
          <p:cNvSpPr txBox="1"/>
          <p:nvPr/>
        </p:nvSpPr>
        <p:spPr>
          <a:xfrm>
            <a:off x="9803700" y="100770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B0CEF3-A0FF-B71B-62B2-5BA93A1D3F55}"/>
              </a:ext>
            </a:extLst>
          </p:cNvPr>
          <p:cNvSpPr txBox="1"/>
          <p:nvPr/>
        </p:nvSpPr>
        <p:spPr>
          <a:xfrm>
            <a:off x="8679360" y="32223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75D80D-D8DE-24F2-0C6A-32A065C76BA7}"/>
              </a:ext>
            </a:extLst>
          </p:cNvPr>
          <p:cNvSpPr txBox="1"/>
          <p:nvPr/>
        </p:nvSpPr>
        <p:spPr>
          <a:xfrm>
            <a:off x="5978034" y="315963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AC9D4A-2EAD-EED2-45FA-AD305F96DA02}"/>
              </a:ext>
            </a:extLst>
          </p:cNvPr>
          <p:cNvSpPr txBox="1"/>
          <p:nvPr/>
        </p:nvSpPr>
        <p:spPr>
          <a:xfrm>
            <a:off x="3345833" y="302792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C9AE3E-0A49-D6B0-B2B3-FBCE7DCF2409}"/>
              </a:ext>
            </a:extLst>
          </p:cNvPr>
          <p:cNvSpPr txBox="1"/>
          <p:nvPr/>
        </p:nvSpPr>
        <p:spPr>
          <a:xfrm>
            <a:off x="1626756" y="4487571"/>
            <a:ext cx="804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a cell in </a:t>
            </a:r>
            <a:r>
              <a:rPr lang="en-US" b="1" dirty="0"/>
              <a:t>Frame 4</a:t>
            </a:r>
            <a:r>
              <a:rPr lang="en-US" dirty="0"/>
              <a:t>, we need to calculate the state of the  8 neighbors in Frame 3</a:t>
            </a:r>
            <a:br>
              <a:rPr lang="en-US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a cell in </a:t>
            </a:r>
            <a:r>
              <a:rPr lang="en-US" b="1" dirty="0"/>
              <a:t>Frame 3</a:t>
            </a:r>
            <a:r>
              <a:rPr lang="en-US" dirty="0"/>
              <a:t>, we need to calculate the state of the  8 neighbors in Frame 2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a cell in </a:t>
            </a:r>
            <a:r>
              <a:rPr lang="en-US" b="1" dirty="0"/>
              <a:t>Frame 2</a:t>
            </a:r>
            <a:r>
              <a:rPr lang="en-US" dirty="0"/>
              <a:t>, we need to calculate the state of the  8 neighbors in Frame 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EFDF16-F02A-AA84-F063-5C4E36A87F48}"/>
              </a:ext>
            </a:extLst>
          </p:cNvPr>
          <p:cNvSpPr txBox="1"/>
          <p:nvPr/>
        </p:nvSpPr>
        <p:spPr>
          <a:xfrm>
            <a:off x="2235028" y="5527132"/>
            <a:ext cx="84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projection allows all of game of life to be represent by a function chain with no state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x,y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) =&gt; bool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the next frame to be attained via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frameFunction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) =&gt;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frameFunction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D2E19EB-F13A-F520-F190-5AE6F2A018A3}"/>
              </a:ext>
            </a:extLst>
          </p:cNvPr>
          <p:cNvSpPr txBox="1"/>
          <p:nvPr/>
        </p:nvSpPr>
        <p:spPr>
          <a:xfrm>
            <a:off x="5106996" y="80779"/>
            <a:ext cx="230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LaM Display" panose="020F0502020204030204" pitchFamily="34" charset="0"/>
                <a:cs typeface="ADLaM Display" panose="020F0502020204030204" pitchFamily="34" charset="0"/>
              </a:rPr>
              <a:t>Conway’s Game of life </a:t>
            </a:r>
          </a:p>
          <a:p>
            <a:pPr algn="ctr"/>
            <a:r>
              <a:rPr lang="en-US" dirty="0">
                <a:latin typeface="ADLaM Display" panose="020F0502020204030204" pitchFamily="34" charset="0"/>
                <a:cs typeface="ADLaM Display" panose="020F0502020204030204" pitchFamily="34" charset="0"/>
              </a:rPr>
              <a:t>in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31860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4</cp:revision>
  <dcterms:created xsi:type="dcterms:W3CDTF">2023-11-10T16:28:41Z</dcterms:created>
  <dcterms:modified xsi:type="dcterms:W3CDTF">2023-11-10T17:21:54Z</dcterms:modified>
</cp:coreProperties>
</file>