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99FF"/>
    <a:srgbClr val="99FFA7"/>
    <a:srgbClr val="FF9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3"/>
    <p:restoredTop sz="96327"/>
  </p:normalViewPr>
  <p:slideViewPr>
    <p:cSldViewPr snapToGrid="0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CF99-62FD-E003-9531-0ACBBD0DC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A6948-F0C6-0CD4-447D-7521F7168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3E56B-0670-D77A-2EC9-67029F12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5A77-667B-1A4D-BB05-17D0F20BD3A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3C4E8-A56F-E7C9-879F-D0F849E5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53C5-3DB6-5AD2-F871-25924A04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DD9C-457D-9E42-BA0B-15F34685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5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2EA4-76EA-6976-7A92-F7C1404B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66C72-C768-356D-A91F-54E66AE20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7F67-C955-6D27-6873-B5703E07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5A77-667B-1A4D-BB05-17D0F20BD3A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2EC90-B1AC-9970-07E9-C0C28971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91930-A6AC-82BF-BF33-A6687BF6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DD9C-457D-9E42-BA0B-15F34685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CDCD5-0A38-9F6C-7989-138F668C2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92436-2C72-C38E-62CD-02EDDE554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C8D8-F595-EC60-6AB3-3EAB3AFA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5A77-667B-1A4D-BB05-17D0F20BD3A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11BE-1DDC-19FF-299E-8A7A9806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DE9A-0026-4E95-79B7-6519935C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DD9C-457D-9E42-BA0B-15F34685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0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6471-873D-66DA-4C98-3B20800A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304F-AAE1-CFF0-83CD-58F63083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EEDF-7E55-8158-C9BF-56BBDABE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5A77-667B-1A4D-BB05-17D0F20BD3A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AC91-7EB5-C1F0-5B1D-4FB8562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78EF-98EF-200D-C643-EC4DE9E3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DD9C-457D-9E42-BA0B-15F34685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4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0550-0EEA-8C97-F497-0DE95294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436BE-BA75-CB1F-0EAD-DC36A7BBE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4B0D6-D33A-B542-0624-B7CF12D5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5A77-667B-1A4D-BB05-17D0F20BD3A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ABA02-D5C1-58BA-426E-D56B88F3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67CA-983E-AA9B-17E1-08297409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DD9C-457D-9E42-BA0B-15F34685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1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CCDF-A16D-9A8F-7987-1EE6DC17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1A0E-A9FB-1DBE-1B6E-E51A17D77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F705D-0DFB-09F2-3108-63CDB09F2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B5E74-0799-7DAE-50E8-7BC133C8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5A77-667B-1A4D-BB05-17D0F20BD3A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D9A55-7BB6-074E-9FCA-0ABDE7FB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E64CA-183E-102E-DC9D-A54274F9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DD9C-457D-9E42-BA0B-15F34685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0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78ED-F607-3F0A-F7F2-A78A91B1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9111-B2A5-2A84-1A6E-C56F9760D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D279C-FFCC-63AE-DFF7-0280AA7D5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7598C-C25F-49F1-FAC4-4F837E0D9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24FDB-F4AD-C3B5-E399-999A42127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8BBD5-8D48-D5BB-2779-C3422677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5A77-667B-1A4D-BB05-17D0F20BD3A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C574B-D8DA-D6DD-EB6B-5A7C8DB4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81161-9FA6-8C9F-CC7D-58443EFE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DD9C-457D-9E42-BA0B-15F34685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1B81-8D85-73EA-6F48-EDE349A5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28D8E-5428-B7F8-B42A-C9F5111B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5A77-667B-1A4D-BB05-17D0F20BD3A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06C4E-BA2B-170F-F831-31C47552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3D71A-6285-917E-6BF6-F8B0839C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DD9C-457D-9E42-BA0B-15F34685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5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06CDD-0430-7B0F-FDCB-DA5D6D1B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5A77-667B-1A4D-BB05-17D0F20BD3A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12CC0-E9C7-14E9-8BB6-6099C3EF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C246F-1C31-CB9D-B361-FA9DB04F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DD9C-457D-9E42-BA0B-15F34685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7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3FAF-CABB-7194-29F7-8D2F370A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24A0-6E60-FAF1-E135-967A3F16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137B4-F4D5-2979-9293-D3056698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04659-43ED-8B8B-8B46-42A11A7D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5A77-667B-1A4D-BB05-17D0F20BD3A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B1AEE-0F41-CEF7-FAF3-F92DB3A8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2D4A1-1F1C-D7D1-1786-01FB6250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DD9C-457D-9E42-BA0B-15F34685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39B8-58CF-53F9-D150-FDDB45F7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D7394-DE5A-EC84-F946-D62AEE75F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B8F5A-343C-356D-7B20-6BE2EE1D8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4022C-6BCA-01F7-CD25-85201207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5A77-667B-1A4D-BB05-17D0F20BD3A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D844E-5711-BF47-1D5E-E4895DF9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F4B6B-1407-4473-BAC4-F1775527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DD9C-457D-9E42-BA0B-15F34685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9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5394D-C11A-7596-8B1D-77E66F6F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E759E-2F3C-478C-39BD-89FCB3C6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89DBF-DF05-132E-7932-5D90C2885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95A77-667B-1A4D-BB05-17D0F20BD3A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0762-D4D7-C6AF-20F6-212C4A79C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57E1-42C7-C85D-A584-0AA9A3C65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EDD9C-457D-9E42-BA0B-15F34685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2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DF54AB-9368-B71A-8B55-D4B47EE68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7" t="69744" r="77049" b="2359"/>
          <a:stretch/>
        </p:blipFill>
        <p:spPr>
          <a:xfrm rot="10800000">
            <a:off x="498639" y="417619"/>
            <a:ext cx="2854412" cy="2661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D294F-0350-A2E0-FC0C-52C8B7030848}"/>
              </a:ext>
            </a:extLst>
          </p:cNvPr>
          <p:cNvSpPr txBox="1"/>
          <p:nvPr/>
        </p:nvSpPr>
        <p:spPr>
          <a:xfrm>
            <a:off x="5714153" y="1534154"/>
            <a:ext cx="47610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Deepen your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coderetreat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experience with a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Follow Up Week*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6CA02-939E-6FD4-EEEF-4CCEEC6A0C17}"/>
              </a:ext>
            </a:extLst>
          </p:cNvPr>
          <p:cNvSpPr txBox="1"/>
          <p:nvPr/>
        </p:nvSpPr>
        <p:spPr>
          <a:xfrm>
            <a:off x="180527" y="6476650"/>
            <a:ext cx="10416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Prior </a:t>
            </a:r>
            <a:r>
              <a:rPr lang="en-US" sz="1200" dirty="0" err="1"/>
              <a:t>coderetreat</a:t>
            </a:r>
            <a:r>
              <a:rPr lang="en-US" sz="1200" dirty="0"/>
              <a:t> attendance is required as this event will have minimal facilitation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543E3-78F3-AB0D-E066-1C713A20E8C9}"/>
              </a:ext>
            </a:extLst>
          </p:cNvPr>
          <p:cNvSpPr txBox="1"/>
          <p:nvPr/>
        </p:nvSpPr>
        <p:spPr>
          <a:xfrm>
            <a:off x="1005867" y="3182208"/>
            <a:ext cx="3408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minutes a day</a:t>
            </a:r>
          </a:p>
          <a:p>
            <a:r>
              <a:rPr lang="en-US" dirty="0"/>
              <a:t>Monday – Friday Nov 6</a:t>
            </a:r>
            <a:r>
              <a:rPr lang="en-US" baseline="30000" dirty="0"/>
              <a:t>th</a:t>
            </a:r>
            <a:r>
              <a:rPr lang="en-US" dirty="0"/>
              <a:t> - 10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  <a:p>
            <a:r>
              <a:rPr lang="en-US" dirty="0"/>
              <a:t>18:00-19:30 UTC </a:t>
            </a:r>
          </a:p>
          <a:p>
            <a:r>
              <a:rPr lang="en-US" dirty="0"/>
              <a:t>(11:00-12:30 PST)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71AA8-A57E-8DFC-0ED8-E10E8F6CC742}"/>
              </a:ext>
            </a:extLst>
          </p:cNvPr>
          <p:cNvSpPr txBox="1"/>
          <p:nvPr/>
        </p:nvSpPr>
        <p:spPr>
          <a:xfrm>
            <a:off x="9854484" y="4126343"/>
            <a:ext cx="143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 Here: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38901-AFA1-A1E8-364C-F04600FC6EE3}"/>
              </a:ext>
            </a:extLst>
          </p:cNvPr>
          <p:cNvSpPr txBox="1"/>
          <p:nvPr/>
        </p:nvSpPr>
        <p:spPr>
          <a:xfrm>
            <a:off x="7192145" y="6507428"/>
            <a:ext cx="4905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www.eventbrite.com</a:t>
            </a:r>
            <a:r>
              <a:rPr lang="en-US" sz="1000" dirty="0"/>
              <a:t>/e/coderetreat-virtual-follow-up-week-tickets-742854105627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21B048-953F-29A4-5255-FE6FE0FD7A92}"/>
              </a:ext>
            </a:extLst>
          </p:cNvPr>
          <p:cNvGrpSpPr/>
          <p:nvPr/>
        </p:nvGrpSpPr>
        <p:grpSpPr>
          <a:xfrm>
            <a:off x="1076770" y="4426721"/>
            <a:ext cx="1034041" cy="1034041"/>
            <a:chOff x="1076770" y="4426721"/>
            <a:chExt cx="1034041" cy="103404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F7C232-C58B-9B91-33F5-76AE8F999C31}"/>
                </a:ext>
              </a:extLst>
            </p:cNvPr>
            <p:cNvSpPr/>
            <p:nvPr/>
          </p:nvSpPr>
          <p:spPr>
            <a:xfrm>
              <a:off x="1076770" y="4426721"/>
              <a:ext cx="1034041" cy="3790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197C19-97E3-AE8F-48B5-AA5961FFA2DC}"/>
                </a:ext>
              </a:extLst>
            </p:cNvPr>
            <p:cNvSpPr/>
            <p:nvPr/>
          </p:nvSpPr>
          <p:spPr>
            <a:xfrm>
              <a:off x="1076770" y="4426721"/>
              <a:ext cx="1034041" cy="1034041"/>
            </a:xfrm>
            <a:custGeom>
              <a:avLst/>
              <a:gdLst>
                <a:gd name="connsiteX0" fmla="*/ 0 w 1034041"/>
                <a:gd name="connsiteY0" fmla="*/ 0 h 1034041"/>
                <a:gd name="connsiteX1" fmla="*/ 506680 w 1034041"/>
                <a:gd name="connsiteY1" fmla="*/ 0 h 1034041"/>
                <a:gd name="connsiteX2" fmla="*/ 1034041 w 1034041"/>
                <a:gd name="connsiteY2" fmla="*/ 0 h 1034041"/>
                <a:gd name="connsiteX3" fmla="*/ 1034041 w 1034041"/>
                <a:gd name="connsiteY3" fmla="*/ 537701 h 1034041"/>
                <a:gd name="connsiteX4" fmla="*/ 1034041 w 1034041"/>
                <a:gd name="connsiteY4" fmla="*/ 1034041 h 1034041"/>
                <a:gd name="connsiteX5" fmla="*/ 537701 w 1034041"/>
                <a:gd name="connsiteY5" fmla="*/ 1034041 h 1034041"/>
                <a:gd name="connsiteX6" fmla="*/ 0 w 1034041"/>
                <a:gd name="connsiteY6" fmla="*/ 1034041 h 1034041"/>
                <a:gd name="connsiteX7" fmla="*/ 0 w 1034041"/>
                <a:gd name="connsiteY7" fmla="*/ 537701 h 1034041"/>
                <a:gd name="connsiteX8" fmla="*/ 0 w 1034041"/>
                <a:gd name="connsiteY8" fmla="*/ 0 h 103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4041" h="1034041" extrusionOk="0">
                  <a:moveTo>
                    <a:pt x="0" y="0"/>
                  </a:moveTo>
                  <a:cubicBezTo>
                    <a:pt x="192941" y="-8130"/>
                    <a:pt x="354122" y="54529"/>
                    <a:pt x="506680" y="0"/>
                  </a:cubicBezTo>
                  <a:cubicBezTo>
                    <a:pt x="659238" y="-54529"/>
                    <a:pt x="901555" y="31711"/>
                    <a:pt x="1034041" y="0"/>
                  </a:cubicBezTo>
                  <a:cubicBezTo>
                    <a:pt x="1074718" y="140015"/>
                    <a:pt x="1012710" y="420731"/>
                    <a:pt x="1034041" y="537701"/>
                  </a:cubicBezTo>
                  <a:cubicBezTo>
                    <a:pt x="1055372" y="654671"/>
                    <a:pt x="1005119" y="839159"/>
                    <a:pt x="1034041" y="1034041"/>
                  </a:cubicBezTo>
                  <a:cubicBezTo>
                    <a:pt x="835998" y="1059703"/>
                    <a:pt x="663660" y="987421"/>
                    <a:pt x="537701" y="1034041"/>
                  </a:cubicBezTo>
                  <a:cubicBezTo>
                    <a:pt x="411742" y="1080661"/>
                    <a:pt x="255550" y="996527"/>
                    <a:pt x="0" y="1034041"/>
                  </a:cubicBezTo>
                  <a:cubicBezTo>
                    <a:pt x="-30011" y="882292"/>
                    <a:pt x="9275" y="649428"/>
                    <a:pt x="0" y="537701"/>
                  </a:cubicBezTo>
                  <a:cubicBezTo>
                    <a:pt x="-9275" y="425974"/>
                    <a:pt x="37954" y="21684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87E892-1D30-8FA4-7719-16E64221C1C9}"/>
                </a:ext>
              </a:extLst>
            </p:cNvPr>
            <p:cNvSpPr txBox="1"/>
            <p:nvPr/>
          </p:nvSpPr>
          <p:spPr>
            <a:xfrm>
              <a:off x="1076770" y="4436462"/>
              <a:ext cx="1028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radley Hand" pitchFamily="2" charset="77"/>
                </a:rPr>
                <a:t>Monday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771270-085C-6AB3-3CF5-D4C53B0B406A}"/>
                </a:ext>
              </a:extLst>
            </p:cNvPr>
            <p:cNvSpPr txBox="1"/>
            <p:nvPr/>
          </p:nvSpPr>
          <p:spPr>
            <a:xfrm rot="20912486">
              <a:off x="1229479" y="4978790"/>
              <a:ext cx="6867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MARKER FELT THIN" panose="02000400000000000000" pitchFamily="2" charset="77"/>
                  <a:ea typeface="Fira Code" panose="020B0809050000020004" pitchFamily="49" charset="0"/>
                </a:rPr>
                <a:t>CODE!!!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549F83-69AB-E744-6673-05F64BDD3DDC}"/>
              </a:ext>
            </a:extLst>
          </p:cNvPr>
          <p:cNvGrpSpPr/>
          <p:nvPr/>
        </p:nvGrpSpPr>
        <p:grpSpPr>
          <a:xfrm>
            <a:off x="2257805" y="4426721"/>
            <a:ext cx="1034041" cy="1034041"/>
            <a:chOff x="1076770" y="4426721"/>
            <a:chExt cx="1034041" cy="10340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F9A414-7129-EB1C-60C2-3A6170D576DB}"/>
                </a:ext>
              </a:extLst>
            </p:cNvPr>
            <p:cNvSpPr/>
            <p:nvPr/>
          </p:nvSpPr>
          <p:spPr>
            <a:xfrm>
              <a:off x="1076770" y="4426721"/>
              <a:ext cx="1034041" cy="3790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20024E-C7F2-ACB9-3B75-76B895ACB971}"/>
                </a:ext>
              </a:extLst>
            </p:cNvPr>
            <p:cNvSpPr/>
            <p:nvPr/>
          </p:nvSpPr>
          <p:spPr>
            <a:xfrm>
              <a:off x="1076770" y="4426721"/>
              <a:ext cx="1034041" cy="1034041"/>
            </a:xfrm>
            <a:custGeom>
              <a:avLst/>
              <a:gdLst>
                <a:gd name="connsiteX0" fmla="*/ 0 w 1034041"/>
                <a:gd name="connsiteY0" fmla="*/ 0 h 1034041"/>
                <a:gd name="connsiteX1" fmla="*/ 506680 w 1034041"/>
                <a:gd name="connsiteY1" fmla="*/ 0 h 1034041"/>
                <a:gd name="connsiteX2" fmla="*/ 1034041 w 1034041"/>
                <a:gd name="connsiteY2" fmla="*/ 0 h 1034041"/>
                <a:gd name="connsiteX3" fmla="*/ 1034041 w 1034041"/>
                <a:gd name="connsiteY3" fmla="*/ 537701 h 1034041"/>
                <a:gd name="connsiteX4" fmla="*/ 1034041 w 1034041"/>
                <a:gd name="connsiteY4" fmla="*/ 1034041 h 1034041"/>
                <a:gd name="connsiteX5" fmla="*/ 537701 w 1034041"/>
                <a:gd name="connsiteY5" fmla="*/ 1034041 h 1034041"/>
                <a:gd name="connsiteX6" fmla="*/ 0 w 1034041"/>
                <a:gd name="connsiteY6" fmla="*/ 1034041 h 1034041"/>
                <a:gd name="connsiteX7" fmla="*/ 0 w 1034041"/>
                <a:gd name="connsiteY7" fmla="*/ 537701 h 1034041"/>
                <a:gd name="connsiteX8" fmla="*/ 0 w 1034041"/>
                <a:gd name="connsiteY8" fmla="*/ 0 h 103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4041" h="1034041" extrusionOk="0">
                  <a:moveTo>
                    <a:pt x="0" y="0"/>
                  </a:moveTo>
                  <a:cubicBezTo>
                    <a:pt x="192941" y="-8130"/>
                    <a:pt x="354122" y="54529"/>
                    <a:pt x="506680" y="0"/>
                  </a:cubicBezTo>
                  <a:cubicBezTo>
                    <a:pt x="659238" y="-54529"/>
                    <a:pt x="901555" y="31711"/>
                    <a:pt x="1034041" y="0"/>
                  </a:cubicBezTo>
                  <a:cubicBezTo>
                    <a:pt x="1074718" y="140015"/>
                    <a:pt x="1012710" y="420731"/>
                    <a:pt x="1034041" y="537701"/>
                  </a:cubicBezTo>
                  <a:cubicBezTo>
                    <a:pt x="1055372" y="654671"/>
                    <a:pt x="1005119" y="839159"/>
                    <a:pt x="1034041" y="1034041"/>
                  </a:cubicBezTo>
                  <a:cubicBezTo>
                    <a:pt x="835998" y="1059703"/>
                    <a:pt x="663660" y="987421"/>
                    <a:pt x="537701" y="1034041"/>
                  </a:cubicBezTo>
                  <a:cubicBezTo>
                    <a:pt x="411742" y="1080661"/>
                    <a:pt x="255550" y="996527"/>
                    <a:pt x="0" y="1034041"/>
                  </a:cubicBezTo>
                  <a:cubicBezTo>
                    <a:pt x="-30011" y="882292"/>
                    <a:pt x="9275" y="649428"/>
                    <a:pt x="0" y="537701"/>
                  </a:cubicBezTo>
                  <a:cubicBezTo>
                    <a:pt x="-9275" y="425974"/>
                    <a:pt x="37954" y="21684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25165B-9039-CC9C-CABE-6D582A4FE69A}"/>
                </a:ext>
              </a:extLst>
            </p:cNvPr>
            <p:cNvSpPr txBox="1"/>
            <p:nvPr/>
          </p:nvSpPr>
          <p:spPr>
            <a:xfrm>
              <a:off x="1076770" y="4436462"/>
              <a:ext cx="1028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radley Hand" pitchFamily="2" charset="77"/>
                </a:rPr>
                <a:t>Tuesday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6D676F-16DC-167E-21C3-048F53A1F960}"/>
                </a:ext>
              </a:extLst>
            </p:cNvPr>
            <p:cNvSpPr txBox="1"/>
            <p:nvPr/>
          </p:nvSpPr>
          <p:spPr>
            <a:xfrm rot="20912486">
              <a:off x="1229479" y="4978790"/>
              <a:ext cx="6867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MARKER FELT THIN" panose="02000400000000000000" pitchFamily="2" charset="77"/>
                  <a:ea typeface="Fira Code" panose="020B0809050000020004" pitchFamily="49" charset="0"/>
                </a:rPr>
                <a:t>CODE!!!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4CC518-1CB6-973E-E5FF-C84563BDACDC}"/>
              </a:ext>
            </a:extLst>
          </p:cNvPr>
          <p:cNvGrpSpPr/>
          <p:nvPr/>
        </p:nvGrpSpPr>
        <p:grpSpPr>
          <a:xfrm>
            <a:off x="3353051" y="4426721"/>
            <a:ext cx="1234381" cy="1034041"/>
            <a:chOff x="990981" y="4426721"/>
            <a:chExt cx="1234381" cy="10340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724D55-E3AB-CF0E-2AE9-25878FE05D5A}"/>
                </a:ext>
              </a:extLst>
            </p:cNvPr>
            <p:cNvSpPr/>
            <p:nvPr/>
          </p:nvSpPr>
          <p:spPr>
            <a:xfrm>
              <a:off x="1076770" y="4426721"/>
              <a:ext cx="1034041" cy="379073"/>
            </a:xfrm>
            <a:prstGeom prst="rect">
              <a:avLst/>
            </a:prstGeom>
            <a:solidFill>
              <a:srgbClr val="FF99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4EFC4B-2FAB-9D5A-FBB4-664EA23063BE}"/>
                </a:ext>
              </a:extLst>
            </p:cNvPr>
            <p:cNvSpPr/>
            <p:nvPr/>
          </p:nvSpPr>
          <p:spPr>
            <a:xfrm>
              <a:off x="1076770" y="4426721"/>
              <a:ext cx="1034041" cy="1034041"/>
            </a:xfrm>
            <a:custGeom>
              <a:avLst/>
              <a:gdLst>
                <a:gd name="connsiteX0" fmla="*/ 0 w 1034041"/>
                <a:gd name="connsiteY0" fmla="*/ 0 h 1034041"/>
                <a:gd name="connsiteX1" fmla="*/ 506680 w 1034041"/>
                <a:gd name="connsiteY1" fmla="*/ 0 h 1034041"/>
                <a:gd name="connsiteX2" fmla="*/ 1034041 w 1034041"/>
                <a:gd name="connsiteY2" fmla="*/ 0 h 1034041"/>
                <a:gd name="connsiteX3" fmla="*/ 1034041 w 1034041"/>
                <a:gd name="connsiteY3" fmla="*/ 537701 h 1034041"/>
                <a:gd name="connsiteX4" fmla="*/ 1034041 w 1034041"/>
                <a:gd name="connsiteY4" fmla="*/ 1034041 h 1034041"/>
                <a:gd name="connsiteX5" fmla="*/ 537701 w 1034041"/>
                <a:gd name="connsiteY5" fmla="*/ 1034041 h 1034041"/>
                <a:gd name="connsiteX6" fmla="*/ 0 w 1034041"/>
                <a:gd name="connsiteY6" fmla="*/ 1034041 h 1034041"/>
                <a:gd name="connsiteX7" fmla="*/ 0 w 1034041"/>
                <a:gd name="connsiteY7" fmla="*/ 537701 h 1034041"/>
                <a:gd name="connsiteX8" fmla="*/ 0 w 1034041"/>
                <a:gd name="connsiteY8" fmla="*/ 0 h 103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4041" h="1034041" extrusionOk="0">
                  <a:moveTo>
                    <a:pt x="0" y="0"/>
                  </a:moveTo>
                  <a:cubicBezTo>
                    <a:pt x="192941" y="-8130"/>
                    <a:pt x="354122" y="54529"/>
                    <a:pt x="506680" y="0"/>
                  </a:cubicBezTo>
                  <a:cubicBezTo>
                    <a:pt x="659238" y="-54529"/>
                    <a:pt x="901555" y="31711"/>
                    <a:pt x="1034041" y="0"/>
                  </a:cubicBezTo>
                  <a:cubicBezTo>
                    <a:pt x="1074718" y="140015"/>
                    <a:pt x="1012710" y="420731"/>
                    <a:pt x="1034041" y="537701"/>
                  </a:cubicBezTo>
                  <a:cubicBezTo>
                    <a:pt x="1055372" y="654671"/>
                    <a:pt x="1005119" y="839159"/>
                    <a:pt x="1034041" y="1034041"/>
                  </a:cubicBezTo>
                  <a:cubicBezTo>
                    <a:pt x="835998" y="1059703"/>
                    <a:pt x="663660" y="987421"/>
                    <a:pt x="537701" y="1034041"/>
                  </a:cubicBezTo>
                  <a:cubicBezTo>
                    <a:pt x="411742" y="1080661"/>
                    <a:pt x="255550" y="996527"/>
                    <a:pt x="0" y="1034041"/>
                  </a:cubicBezTo>
                  <a:cubicBezTo>
                    <a:pt x="-30011" y="882292"/>
                    <a:pt x="9275" y="649428"/>
                    <a:pt x="0" y="537701"/>
                  </a:cubicBezTo>
                  <a:cubicBezTo>
                    <a:pt x="-9275" y="425974"/>
                    <a:pt x="37954" y="21684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C0A535-6DB7-9B1F-4AD1-650BEDC3B131}"/>
                </a:ext>
              </a:extLst>
            </p:cNvPr>
            <p:cNvSpPr txBox="1"/>
            <p:nvPr/>
          </p:nvSpPr>
          <p:spPr>
            <a:xfrm>
              <a:off x="990981" y="4436462"/>
              <a:ext cx="1234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radley Hand" pitchFamily="2" charset="77"/>
                </a:rPr>
                <a:t>Wednesday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D18AB5-284C-AB6C-006C-F86D4D008725}"/>
                </a:ext>
              </a:extLst>
            </p:cNvPr>
            <p:cNvSpPr txBox="1"/>
            <p:nvPr/>
          </p:nvSpPr>
          <p:spPr>
            <a:xfrm rot="20912486">
              <a:off x="1229479" y="4978790"/>
              <a:ext cx="6867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MARKER FELT THIN" panose="02000400000000000000" pitchFamily="2" charset="77"/>
                  <a:ea typeface="Fira Code" panose="020B0809050000020004" pitchFamily="49" charset="0"/>
                </a:rPr>
                <a:t>CODE!!!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AB6F90-D865-A604-567C-72B251F17387}"/>
              </a:ext>
            </a:extLst>
          </p:cNvPr>
          <p:cNvGrpSpPr/>
          <p:nvPr/>
        </p:nvGrpSpPr>
        <p:grpSpPr>
          <a:xfrm>
            <a:off x="4619875" y="4426721"/>
            <a:ext cx="1034041" cy="1034041"/>
            <a:chOff x="1076770" y="4426721"/>
            <a:chExt cx="1034041" cy="103404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21834A-DDE0-73FE-7A7B-E15979B0A787}"/>
                </a:ext>
              </a:extLst>
            </p:cNvPr>
            <p:cNvSpPr/>
            <p:nvPr/>
          </p:nvSpPr>
          <p:spPr>
            <a:xfrm>
              <a:off x="1076770" y="4426721"/>
              <a:ext cx="1034041" cy="379073"/>
            </a:xfrm>
            <a:prstGeom prst="rect">
              <a:avLst/>
            </a:prstGeom>
            <a:solidFill>
              <a:srgbClr val="99FF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AE0ED9-35C9-5349-2879-270D9BA4477C}"/>
                </a:ext>
              </a:extLst>
            </p:cNvPr>
            <p:cNvSpPr/>
            <p:nvPr/>
          </p:nvSpPr>
          <p:spPr>
            <a:xfrm>
              <a:off x="1076770" y="4426721"/>
              <a:ext cx="1034041" cy="1034041"/>
            </a:xfrm>
            <a:custGeom>
              <a:avLst/>
              <a:gdLst>
                <a:gd name="connsiteX0" fmla="*/ 0 w 1034041"/>
                <a:gd name="connsiteY0" fmla="*/ 0 h 1034041"/>
                <a:gd name="connsiteX1" fmla="*/ 506680 w 1034041"/>
                <a:gd name="connsiteY1" fmla="*/ 0 h 1034041"/>
                <a:gd name="connsiteX2" fmla="*/ 1034041 w 1034041"/>
                <a:gd name="connsiteY2" fmla="*/ 0 h 1034041"/>
                <a:gd name="connsiteX3" fmla="*/ 1034041 w 1034041"/>
                <a:gd name="connsiteY3" fmla="*/ 537701 h 1034041"/>
                <a:gd name="connsiteX4" fmla="*/ 1034041 w 1034041"/>
                <a:gd name="connsiteY4" fmla="*/ 1034041 h 1034041"/>
                <a:gd name="connsiteX5" fmla="*/ 537701 w 1034041"/>
                <a:gd name="connsiteY5" fmla="*/ 1034041 h 1034041"/>
                <a:gd name="connsiteX6" fmla="*/ 0 w 1034041"/>
                <a:gd name="connsiteY6" fmla="*/ 1034041 h 1034041"/>
                <a:gd name="connsiteX7" fmla="*/ 0 w 1034041"/>
                <a:gd name="connsiteY7" fmla="*/ 537701 h 1034041"/>
                <a:gd name="connsiteX8" fmla="*/ 0 w 1034041"/>
                <a:gd name="connsiteY8" fmla="*/ 0 h 103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4041" h="1034041" extrusionOk="0">
                  <a:moveTo>
                    <a:pt x="0" y="0"/>
                  </a:moveTo>
                  <a:cubicBezTo>
                    <a:pt x="192941" y="-8130"/>
                    <a:pt x="354122" y="54529"/>
                    <a:pt x="506680" y="0"/>
                  </a:cubicBezTo>
                  <a:cubicBezTo>
                    <a:pt x="659238" y="-54529"/>
                    <a:pt x="901555" y="31711"/>
                    <a:pt x="1034041" y="0"/>
                  </a:cubicBezTo>
                  <a:cubicBezTo>
                    <a:pt x="1074718" y="140015"/>
                    <a:pt x="1012710" y="420731"/>
                    <a:pt x="1034041" y="537701"/>
                  </a:cubicBezTo>
                  <a:cubicBezTo>
                    <a:pt x="1055372" y="654671"/>
                    <a:pt x="1005119" y="839159"/>
                    <a:pt x="1034041" y="1034041"/>
                  </a:cubicBezTo>
                  <a:cubicBezTo>
                    <a:pt x="835998" y="1059703"/>
                    <a:pt x="663660" y="987421"/>
                    <a:pt x="537701" y="1034041"/>
                  </a:cubicBezTo>
                  <a:cubicBezTo>
                    <a:pt x="411742" y="1080661"/>
                    <a:pt x="255550" y="996527"/>
                    <a:pt x="0" y="1034041"/>
                  </a:cubicBezTo>
                  <a:cubicBezTo>
                    <a:pt x="-30011" y="882292"/>
                    <a:pt x="9275" y="649428"/>
                    <a:pt x="0" y="537701"/>
                  </a:cubicBezTo>
                  <a:cubicBezTo>
                    <a:pt x="-9275" y="425974"/>
                    <a:pt x="37954" y="21684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612DA8-0E3B-E9A5-C8AF-51069BE22C59}"/>
                </a:ext>
              </a:extLst>
            </p:cNvPr>
            <p:cNvSpPr txBox="1"/>
            <p:nvPr/>
          </p:nvSpPr>
          <p:spPr>
            <a:xfrm>
              <a:off x="1076770" y="4436462"/>
              <a:ext cx="1028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radley Hand" pitchFamily="2" charset="77"/>
                </a:rPr>
                <a:t>Thursday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2F710E-8498-9987-3550-6B298B727508}"/>
                </a:ext>
              </a:extLst>
            </p:cNvPr>
            <p:cNvSpPr txBox="1"/>
            <p:nvPr/>
          </p:nvSpPr>
          <p:spPr>
            <a:xfrm rot="20912486">
              <a:off x="1229479" y="4978790"/>
              <a:ext cx="6867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MARKER FELT THIN" panose="02000400000000000000" pitchFamily="2" charset="77"/>
                  <a:ea typeface="Fira Code" panose="020B0809050000020004" pitchFamily="49" charset="0"/>
                </a:rPr>
                <a:t>CODE!!!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A62208-8825-4623-F78C-1D0E69295C34}"/>
              </a:ext>
            </a:extLst>
          </p:cNvPr>
          <p:cNvGrpSpPr/>
          <p:nvPr/>
        </p:nvGrpSpPr>
        <p:grpSpPr>
          <a:xfrm>
            <a:off x="5800910" y="4426720"/>
            <a:ext cx="1034042" cy="1034041"/>
            <a:chOff x="1076769" y="4426721"/>
            <a:chExt cx="1034042" cy="10340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59BC78-D799-17D3-6F42-1513AADE8586}"/>
                </a:ext>
              </a:extLst>
            </p:cNvPr>
            <p:cNvSpPr/>
            <p:nvPr/>
          </p:nvSpPr>
          <p:spPr>
            <a:xfrm>
              <a:off x="1076770" y="4426721"/>
              <a:ext cx="1034041" cy="379073"/>
            </a:xfrm>
            <a:prstGeom prst="rect">
              <a:avLst/>
            </a:prstGeom>
            <a:solidFill>
              <a:srgbClr val="A099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F24151-E2C8-6DA9-2521-80AE6EFE4ADD}"/>
                </a:ext>
              </a:extLst>
            </p:cNvPr>
            <p:cNvSpPr/>
            <p:nvPr/>
          </p:nvSpPr>
          <p:spPr>
            <a:xfrm>
              <a:off x="1076770" y="4426721"/>
              <a:ext cx="1034041" cy="1034041"/>
            </a:xfrm>
            <a:custGeom>
              <a:avLst/>
              <a:gdLst>
                <a:gd name="connsiteX0" fmla="*/ 0 w 1034041"/>
                <a:gd name="connsiteY0" fmla="*/ 0 h 1034041"/>
                <a:gd name="connsiteX1" fmla="*/ 506680 w 1034041"/>
                <a:gd name="connsiteY1" fmla="*/ 0 h 1034041"/>
                <a:gd name="connsiteX2" fmla="*/ 1034041 w 1034041"/>
                <a:gd name="connsiteY2" fmla="*/ 0 h 1034041"/>
                <a:gd name="connsiteX3" fmla="*/ 1034041 w 1034041"/>
                <a:gd name="connsiteY3" fmla="*/ 537701 h 1034041"/>
                <a:gd name="connsiteX4" fmla="*/ 1034041 w 1034041"/>
                <a:gd name="connsiteY4" fmla="*/ 1034041 h 1034041"/>
                <a:gd name="connsiteX5" fmla="*/ 537701 w 1034041"/>
                <a:gd name="connsiteY5" fmla="*/ 1034041 h 1034041"/>
                <a:gd name="connsiteX6" fmla="*/ 0 w 1034041"/>
                <a:gd name="connsiteY6" fmla="*/ 1034041 h 1034041"/>
                <a:gd name="connsiteX7" fmla="*/ 0 w 1034041"/>
                <a:gd name="connsiteY7" fmla="*/ 537701 h 1034041"/>
                <a:gd name="connsiteX8" fmla="*/ 0 w 1034041"/>
                <a:gd name="connsiteY8" fmla="*/ 0 h 103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4041" h="1034041" extrusionOk="0">
                  <a:moveTo>
                    <a:pt x="0" y="0"/>
                  </a:moveTo>
                  <a:cubicBezTo>
                    <a:pt x="192941" y="-8130"/>
                    <a:pt x="354122" y="54529"/>
                    <a:pt x="506680" y="0"/>
                  </a:cubicBezTo>
                  <a:cubicBezTo>
                    <a:pt x="659238" y="-54529"/>
                    <a:pt x="901555" y="31711"/>
                    <a:pt x="1034041" y="0"/>
                  </a:cubicBezTo>
                  <a:cubicBezTo>
                    <a:pt x="1074718" y="140015"/>
                    <a:pt x="1012710" y="420731"/>
                    <a:pt x="1034041" y="537701"/>
                  </a:cubicBezTo>
                  <a:cubicBezTo>
                    <a:pt x="1055372" y="654671"/>
                    <a:pt x="1005119" y="839159"/>
                    <a:pt x="1034041" y="1034041"/>
                  </a:cubicBezTo>
                  <a:cubicBezTo>
                    <a:pt x="835998" y="1059703"/>
                    <a:pt x="663660" y="987421"/>
                    <a:pt x="537701" y="1034041"/>
                  </a:cubicBezTo>
                  <a:cubicBezTo>
                    <a:pt x="411742" y="1080661"/>
                    <a:pt x="255550" y="996527"/>
                    <a:pt x="0" y="1034041"/>
                  </a:cubicBezTo>
                  <a:cubicBezTo>
                    <a:pt x="-30011" y="882292"/>
                    <a:pt x="9275" y="649428"/>
                    <a:pt x="0" y="537701"/>
                  </a:cubicBezTo>
                  <a:cubicBezTo>
                    <a:pt x="-9275" y="425974"/>
                    <a:pt x="37954" y="21684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4A3697-631A-DA61-C1B6-0326CC70BBF9}"/>
                </a:ext>
              </a:extLst>
            </p:cNvPr>
            <p:cNvSpPr txBox="1"/>
            <p:nvPr/>
          </p:nvSpPr>
          <p:spPr>
            <a:xfrm>
              <a:off x="1076769" y="4436462"/>
              <a:ext cx="1034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radley Hand" pitchFamily="2" charset="77"/>
                </a:rPr>
                <a:t>Friday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6F54BC-EA27-DEB3-7CA8-DCC98BF94E4A}"/>
                </a:ext>
              </a:extLst>
            </p:cNvPr>
            <p:cNvSpPr txBox="1"/>
            <p:nvPr/>
          </p:nvSpPr>
          <p:spPr>
            <a:xfrm rot="20912486">
              <a:off x="1229479" y="4978790"/>
              <a:ext cx="6867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MARKER FELT THIN" panose="02000400000000000000" pitchFamily="2" charset="77"/>
                  <a:ea typeface="Fira Code" panose="020B0809050000020004" pitchFamily="49" charset="0"/>
                </a:rPr>
                <a:t>CODE!!!</a:t>
              </a: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152778CD-BF65-68F7-3E93-413A57B07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5374" y="4436521"/>
            <a:ext cx="2052207" cy="205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0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27DBB6-A5F3-1011-C4CE-F5391EBCF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0" y="2952750"/>
            <a:ext cx="4546600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70792F-9C65-BBA1-D808-FECF575BC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143" y="1165678"/>
            <a:ext cx="20320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3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71</Words>
  <Application>Microsoft Macintosh PowerPoint</Application>
  <PresentationFormat>Widescreen</PresentationFormat>
  <Paragraphs>19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Bradley Hand</vt:lpstr>
      <vt:lpstr>Calibri</vt:lpstr>
      <vt:lpstr>Calibri Light</vt:lpstr>
      <vt:lpstr>MARKER FELT THIN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Llewellyn Falco</dc:creator>
  <cp:lastModifiedBy>Llewellyn Falco</cp:lastModifiedBy>
  <cp:revision>2</cp:revision>
  <dcterms:created xsi:type="dcterms:W3CDTF">2023-10-21T16:21:34Z</dcterms:created>
  <dcterms:modified xsi:type="dcterms:W3CDTF">2023-11-02T18:36:56Z</dcterms:modified>
</cp:coreProperties>
</file>