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76" r:id="rId3"/>
    <p:sldId id="273" r:id="rId4"/>
    <p:sldId id="272" r:id="rId5"/>
    <p:sldId id="268" r:id="rId6"/>
    <p:sldId id="266" r:id="rId7"/>
    <p:sldId id="264" r:id="rId8"/>
    <p:sldId id="267" r:id="rId9"/>
    <p:sldId id="265" r:id="rId10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5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222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5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3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5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8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5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2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8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4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2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0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569CC-461E-5A44-97F7-7B08F86B5544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3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5CEAA-497A-61EC-2B7C-477414F30A9F}"/>
              </a:ext>
            </a:extLst>
          </p:cNvPr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Duplication 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05" y="2310786"/>
            <a:ext cx="5607244" cy="39580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B0E5EE-424F-F975-B126-9BDD29BCB33B}"/>
              </a:ext>
            </a:extLst>
          </p:cNvPr>
          <p:cNvSpPr txBox="1"/>
          <p:nvPr/>
        </p:nvSpPr>
        <p:spPr>
          <a:xfrm>
            <a:off x="293603" y="8595359"/>
            <a:ext cx="417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163463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2FBF8-4955-F7D5-3856-B8F1B991579F}"/>
              </a:ext>
            </a:extLst>
          </p:cNvPr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Duplication 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12347" y="2951819"/>
            <a:ext cx="8682696" cy="36044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167C11-5F93-FCBA-6665-2704E2F89B66}"/>
              </a:ext>
            </a:extLst>
          </p:cNvPr>
          <p:cNvSpPr txBox="1"/>
          <p:nvPr/>
        </p:nvSpPr>
        <p:spPr>
          <a:xfrm rot="16200000">
            <a:off x="6258305" y="8595359"/>
            <a:ext cx="417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32303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9A3F26-16E3-F5F1-F06F-085642F6B998}"/>
              </a:ext>
            </a:extLst>
          </p:cNvPr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6C8E2B-E253-32AB-BCF7-2C2628A8D81D}"/>
              </a:ext>
            </a:extLst>
          </p:cNvPr>
          <p:cNvSpPr/>
          <p:nvPr/>
        </p:nvSpPr>
        <p:spPr>
          <a:xfrm>
            <a:off x="0" y="35050"/>
            <a:ext cx="6858000" cy="9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uplication 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01973" y="2235647"/>
            <a:ext cx="8847787" cy="47428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D03F6E-5047-6820-9202-2E9AA4A1345A}"/>
              </a:ext>
            </a:extLst>
          </p:cNvPr>
          <p:cNvSpPr txBox="1"/>
          <p:nvPr/>
        </p:nvSpPr>
        <p:spPr>
          <a:xfrm rot="16200000">
            <a:off x="6258305" y="8595359"/>
            <a:ext cx="417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223163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F92622-FDAE-06B2-261F-259D9FC700F8}"/>
              </a:ext>
            </a:extLst>
          </p:cNvPr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Duplication 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25" y="1153936"/>
            <a:ext cx="6220170" cy="64199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28B4E1-2DB7-732F-33D5-7BD82514A4E0}"/>
              </a:ext>
            </a:extLst>
          </p:cNvPr>
          <p:cNvSpPr txBox="1"/>
          <p:nvPr/>
        </p:nvSpPr>
        <p:spPr>
          <a:xfrm>
            <a:off x="293603" y="8595359"/>
            <a:ext cx="417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#4</a:t>
            </a:r>
          </a:p>
        </p:txBody>
      </p:sp>
    </p:spTree>
    <p:extLst>
      <p:ext uri="{BB962C8B-B14F-4D97-AF65-F5344CB8AC3E}">
        <p14:creationId xmlns:p14="http://schemas.microsoft.com/office/powerpoint/2010/main" val="264006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2A6C07-1D21-764B-2FD2-25E35E045D67}"/>
              </a:ext>
            </a:extLst>
          </p:cNvPr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FA0176-AF40-244A-9F64-A60116B3D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68"/>
          <a:stretch/>
        </p:blipFill>
        <p:spPr>
          <a:xfrm rot="16200000">
            <a:off x="-963635" y="1863970"/>
            <a:ext cx="9144000" cy="54160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FA2D1-F621-7577-4CB8-4BE348238F2A}"/>
              </a:ext>
            </a:extLst>
          </p:cNvPr>
          <p:cNvSpPr txBox="1"/>
          <p:nvPr/>
        </p:nvSpPr>
        <p:spPr>
          <a:xfrm rot="16200000">
            <a:off x="6258305" y="8595359"/>
            <a:ext cx="417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#5</a:t>
            </a:r>
          </a:p>
        </p:txBody>
      </p:sp>
    </p:spTree>
    <p:extLst>
      <p:ext uri="{BB962C8B-B14F-4D97-AF65-F5344CB8AC3E}">
        <p14:creationId xmlns:p14="http://schemas.microsoft.com/office/powerpoint/2010/main" val="99449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1678C8-286F-9715-5364-F16CD519C596}"/>
              </a:ext>
            </a:extLst>
          </p:cNvPr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0FFC7B-4D91-2C4D-B55C-BA4945679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983084" y="2042332"/>
            <a:ext cx="8845270" cy="50221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840B30-AC4A-C779-DDFC-CA4D60468CBB}"/>
              </a:ext>
            </a:extLst>
          </p:cNvPr>
          <p:cNvSpPr txBox="1"/>
          <p:nvPr/>
        </p:nvSpPr>
        <p:spPr>
          <a:xfrm rot="16200000">
            <a:off x="6258305" y="8595359"/>
            <a:ext cx="417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#6</a:t>
            </a:r>
          </a:p>
        </p:txBody>
      </p:sp>
    </p:spTree>
    <p:extLst>
      <p:ext uri="{BB962C8B-B14F-4D97-AF65-F5344CB8AC3E}">
        <p14:creationId xmlns:p14="http://schemas.microsoft.com/office/powerpoint/2010/main" val="97168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FD3E5D-C78A-4E2D-1580-9B28FDC95DB1}"/>
              </a:ext>
            </a:extLst>
          </p:cNvPr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2DF562-4552-F14B-8082-E7EEBBB5C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1363"/>
            <a:ext cx="6858000" cy="65812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897E9E-DD70-8FAE-61C7-72F7C6E74DF0}"/>
              </a:ext>
            </a:extLst>
          </p:cNvPr>
          <p:cNvSpPr txBox="1"/>
          <p:nvPr/>
        </p:nvSpPr>
        <p:spPr>
          <a:xfrm>
            <a:off x="293603" y="8595359"/>
            <a:ext cx="417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#7</a:t>
            </a:r>
          </a:p>
        </p:txBody>
      </p:sp>
    </p:spTree>
    <p:extLst>
      <p:ext uri="{BB962C8B-B14F-4D97-AF65-F5344CB8AC3E}">
        <p14:creationId xmlns:p14="http://schemas.microsoft.com/office/powerpoint/2010/main" val="193217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B33995-2C5C-BB9C-3292-3C83DFBB5327}"/>
              </a:ext>
            </a:extLst>
          </p:cNvPr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69F3D2-AF11-1D40-98F7-2A8B6A3A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01"/>
            <a:ext cx="6400800" cy="84757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64ADD9-7DEC-9968-C0B6-B51322BA332D}"/>
              </a:ext>
            </a:extLst>
          </p:cNvPr>
          <p:cNvSpPr txBox="1"/>
          <p:nvPr/>
        </p:nvSpPr>
        <p:spPr>
          <a:xfrm>
            <a:off x="293603" y="8595359"/>
            <a:ext cx="17559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#8 – Extra Credit</a:t>
            </a:r>
          </a:p>
        </p:txBody>
      </p:sp>
    </p:spTree>
    <p:extLst>
      <p:ext uri="{BB962C8B-B14F-4D97-AF65-F5344CB8AC3E}">
        <p14:creationId xmlns:p14="http://schemas.microsoft.com/office/powerpoint/2010/main" val="146468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52B45D-DB95-69A8-2ADF-11FB1284BCE7}"/>
              </a:ext>
            </a:extLst>
          </p:cNvPr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5C0BD64-9B35-C74A-A077-A6FAC18A7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73" y="0"/>
            <a:ext cx="5975047" cy="85740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9B6311-A851-596D-8359-22E5E0D5694F}"/>
              </a:ext>
            </a:extLst>
          </p:cNvPr>
          <p:cNvSpPr txBox="1"/>
          <p:nvPr/>
        </p:nvSpPr>
        <p:spPr>
          <a:xfrm>
            <a:off x="293603" y="8595359"/>
            <a:ext cx="17559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#9 – Extra Credit</a:t>
            </a:r>
          </a:p>
        </p:txBody>
      </p:sp>
    </p:spTree>
    <p:extLst>
      <p:ext uri="{BB962C8B-B14F-4D97-AF65-F5344CB8AC3E}">
        <p14:creationId xmlns:p14="http://schemas.microsoft.com/office/powerpoint/2010/main" val="373747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24</Words>
  <Application>Microsoft Macintosh PowerPoint</Application>
  <PresentationFormat>Letter Paper (8.5x11 in)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Spun Laboratories 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LLEWELLYN FALCO</dc:creator>
  <cp:keywords/>
  <dc:description/>
  <cp:lastModifiedBy>Llewellyn Falco</cp:lastModifiedBy>
  <cp:revision>6</cp:revision>
  <dcterms:created xsi:type="dcterms:W3CDTF">2018-01-10T13:44:03Z</dcterms:created>
  <dcterms:modified xsi:type="dcterms:W3CDTF">2023-02-13T17:11:06Z</dcterms:modified>
  <cp:category/>
</cp:coreProperties>
</file>