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66" r:id="rId3"/>
    <p:sldId id="267" r:id="rId4"/>
    <p:sldId id="264" r:id="rId5"/>
    <p:sldId id="265" r:id="rId6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80"/>
  </p:normalViewPr>
  <p:slideViewPr>
    <p:cSldViewPr snapToGrid="0" snapToObjects="1">
      <p:cViewPr varScale="1">
        <p:scale>
          <a:sx n="140" d="100"/>
          <a:sy n="140" d="100"/>
        </p:scale>
        <p:origin x="3896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69CC-461E-5A44-97F7-7B08F86B5544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66D-41F1-6146-A53B-2CD70EDB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50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69CC-461E-5A44-97F7-7B08F86B5544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66D-41F1-6146-A53B-2CD70EDB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3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69CC-461E-5A44-97F7-7B08F86B5544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66D-41F1-6146-A53B-2CD70EDB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5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69CC-461E-5A44-97F7-7B08F86B5544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66D-41F1-6146-A53B-2CD70EDB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8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69CC-461E-5A44-97F7-7B08F86B5544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66D-41F1-6146-A53B-2CD70EDB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51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69CC-461E-5A44-97F7-7B08F86B5544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66D-41F1-6146-A53B-2CD70EDB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5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69CC-461E-5A44-97F7-7B08F86B5544}" type="datetimeFigureOut">
              <a:rPr lang="en-US" smtClean="0"/>
              <a:t>7/15/19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66D-41F1-6146-A53B-2CD70EDB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2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69CC-461E-5A44-97F7-7B08F86B5544}" type="datetimeFigureOut">
              <a:rPr lang="en-US" smtClean="0"/>
              <a:t>7/15/19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66D-41F1-6146-A53B-2CD70EDB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8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69CC-461E-5A44-97F7-7B08F86B5544}" type="datetimeFigureOut">
              <a:rPr lang="en-US" smtClean="0"/>
              <a:t>7/15/19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66D-41F1-6146-A53B-2CD70EDB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4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69CC-461E-5A44-97F7-7B08F86B5544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66D-41F1-6146-A53B-2CD70EDB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2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69CC-461E-5A44-97F7-7B08F86B5544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66D-41F1-6146-A53B-2CD70EDB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0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569CC-461E-5A44-97F7-7B08F86B5544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2966D-41F1-6146-A53B-2CD70EDB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3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FA0176-AF40-244A-9F64-A60116B3DC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68"/>
          <a:stretch/>
        </p:blipFill>
        <p:spPr>
          <a:xfrm rot="16200000">
            <a:off x="-963635" y="1863970"/>
            <a:ext cx="9144000" cy="541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90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0FFC7B-4D91-2C4D-B55C-BA4945679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983084" y="2042332"/>
            <a:ext cx="8845270" cy="502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89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69F3D2-AF11-1D40-98F7-2A8B6A3AC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01"/>
            <a:ext cx="6858000" cy="908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8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2DF562-4552-F14B-8082-E7EEBBB5C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1363"/>
            <a:ext cx="6858000" cy="658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73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5C0BD64-9B35-C74A-A077-A6FAC18A7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73" y="0"/>
            <a:ext cx="6372254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74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0</Words>
  <Application>Microsoft Macintosh PowerPoint</Application>
  <PresentationFormat>Letter Paper (8.5x11 in)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Spun Laboratories 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LLEWELLYN FALCO</dc:creator>
  <cp:keywords/>
  <dc:description/>
  <cp:lastModifiedBy>Llewellyn Falco</cp:lastModifiedBy>
  <cp:revision>3</cp:revision>
  <dcterms:created xsi:type="dcterms:W3CDTF">2018-01-10T13:44:03Z</dcterms:created>
  <dcterms:modified xsi:type="dcterms:W3CDTF">2019-07-16T03:54:58Z</dcterms:modified>
  <cp:category/>
</cp:coreProperties>
</file>