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21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69CC-461E-5A44-97F7-7B08F86B5544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88041" y="2009419"/>
            <a:ext cx="8504782" cy="51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" y="663753"/>
            <a:ext cx="6553095" cy="6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35"/>
            <a:ext cx="6772275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861"/>
            <a:ext cx="6858000" cy="68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18956" y="3873313"/>
            <a:ext cx="8735109" cy="12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" y="1153936"/>
            <a:ext cx="6220170" cy="64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uplication 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01973" y="2235647"/>
            <a:ext cx="8847787" cy="47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4217" y="2361791"/>
            <a:ext cx="8457596" cy="47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5" y="2310786"/>
            <a:ext cx="5607244" cy="39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3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12347" y="2951819"/>
            <a:ext cx="8682696" cy="36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0</Words>
  <Application>Microsoft Macintosh PowerPoint</Application>
  <PresentationFormat>Letter Paper (8.5x11 in)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2</cp:revision>
  <dcterms:created xsi:type="dcterms:W3CDTF">2018-01-10T13:44:03Z</dcterms:created>
  <dcterms:modified xsi:type="dcterms:W3CDTF">2018-01-11T13:37:36Z</dcterms:modified>
  <cp:category/>
</cp:coreProperties>
</file>