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3" r:id="rId4"/>
    <p:sldId id="272" r:id="rId5"/>
    <p:sldId id="268" r:id="rId6"/>
    <p:sldId id="266" r:id="rId7"/>
    <p:sldId id="264" r:id="rId8"/>
    <p:sldId id="267" r:id="rId9"/>
    <p:sldId id="265" r:id="rId1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4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69CC-461E-5A44-97F7-7B08F86B554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66D-41F1-6146-A53B-2CD70EDBD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05" y="2310786"/>
            <a:ext cx="5607244" cy="3958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0E5EE-424F-F975-B126-9BDD29BCB33B}"/>
              </a:ext>
            </a:extLst>
          </p:cNvPr>
          <p:cNvSpPr txBox="1"/>
          <p:nvPr/>
        </p:nvSpPr>
        <p:spPr>
          <a:xfrm>
            <a:off x="293603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6346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12347" y="2951819"/>
            <a:ext cx="8682696" cy="3604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67C11-5F93-FCBA-6665-2704E2F89B66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230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uplication 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01973" y="2235647"/>
            <a:ext cx="8847787" cy="4742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03F6E-5047-6820-9202-2E9AA4A1345A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23163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plication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5" y="1153936"/>
            <a:ext cx="6220170" cy="6419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28B4E1-2DB7-732F-33D5-7BD82514A4E0}"/>
              </a:ext>
            </a:extLst>
          </p:cNvPr>
          <p:cNvSpPr txBox="1"/>
          <p:nvPr/>
        </p:nvSpPr>
        <p:spPr>
          <a:xfrm>
            <a:off x="293603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26400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FA0176-AF40-244A-9F64-A60116B3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8"/>
          <a:stretch/>
        </p:blipFill>
        <p:spPr>
          <a:xfrm rot="16200000">
            <a:off x="-963635" y="1863970"/>
            <a:ext cx="9144000" cy="5416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BFA2D1-F621-7577-4CB8-4BE348238F2A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99449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FFC7B-4D91-2C4D-B55C-BA494567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83084" y="2042332"/>
            <a:ext cx="8845270" cy="5022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40B30-AC4A-C779-DDFC-CA4D60468CBB}"/>
              </a:ext>
            </a:extLst>
          </p:cNvPr>
          <p:cNvSpPr txBox="1"/>
          <p:nvPr/>
        </p:nvSpPr>
        <p:spPr>
          <a:xfrm rot="16200000">
            <a:off x="6258305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97168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2DF562-4552-F14B-8082-E7EEBBB5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363"/>
            <a:ext cx="6858000" cy="6581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897E9E-DD70-8FAE-61C7-72F7C6E74DF0}"/>
              </a:ext>
            </a:extLst>
          </p:cNvPr>
          <p:cNvSpPr txBox="1"/>
          <p:nvPr/>
        </p:nvSpPr>
        <p:spPr>
          <a:xfrm>
            <a:off x="293603" y="8595359"/>
            <a:ext cx="417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9321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9F3D2-AF11-1D40-98F7-2A8B6A3A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"/>
            <a:ext cx="6400800" cy="8475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4ADD9-7DEC-9968-C0B6-B51322BA332D}"/>
              </a:ext>
            </a:extLst>
          </p:cNvPr>
          <p:cNvSpPr txBox="1"/>
          <p:nvPr/>
        </p:nvSpPr>
        <p:spPr>
          <a:xfrm>
            <a:off x="293603" y="8595359"/>
            <a:ext cx="1755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#8 – Extra Credit</a:t>
            </a:r>
          </a:p>
        </p:txBody>
      </p:sp>
    </p:spTree>
    <p:extLst>
      <p:ext uri="{BB962C8B-B14F-4D97-AF65-F5344CB8AC3E}">
        <p14:creationId xmlns:p14="http://schemas.microsoft.com/office/powerpoint/2010/main" val="14646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C0BD64-9B35-C74A-A077-A6FAC18A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3" y="0"/>
            <a:ext cx="5975047" cy="8574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9B6311-A851-596D-8359-22E5E0D5694F}"/>
              </a:ext>
            </a:extLst>
          </p:cNvPr>
          <p:cNvSpPr txBox="1"/>
          <p:nvPr/>
        </p:nvSpPr>
        <p:spPr>
          <a:xfrm>
            <a:off x="293603" y="8595359"/>
            <a:ext cx="1755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#9 – Extra Credit</a:t>
            </a:r>
          </a:p>
        </p:txBody>
      </p:sp>
    </p:spTree>
    <p:extLst>
      <p:ext uri="{BB962C8B-B14F-4D97-AF65-F5344CB8AC3E}">
        <p14:creationId xmlns:p14="http://schemas.microsoft.com/office/powerpoint/2010/main" val="373747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24</Words>
  <Application>Microsoft Macintosh PowerPoint</Application>
  <PresentationFormat>Letter Paper (8.5x11 in)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5</cp:revision>
  <dcterms:created xsi:type="dcterms:W3CDTF">2018-01-10T13:44:03Z</dcterms:created>
  <dcterms:modified xsi:type="dcterms:W3CDTF">2023-01-29T15:30:26Z</dcterms:modified>
  <cp:category/>
</cp:coreProperties>
</file>