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91440" y="1005840"/>
            <a:ext cx="1371600" cy="731520"/>
          </a:xfrm>
          <a:prstGeom prst="ellipse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START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Diamond 2"/>
          <p:cNvSpPr/>
          <p:nvPr/>
        </p:nvSpPr>
        <p:spPr>
          <a:xfrm>
            <a:off x="91440" y="2377440"/>
            <a:ext cx="1371600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Run Tests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1005840"/>
            <a:ext cx="1371600" cy="731520"/>
          </a:xfrm>
          <a:prstGeom prst="ellipse">
            <a:avLst/>
          </a:prstGeom>
          <a:solidFill>
            <a:srgbClr val="C628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EXIT/ABORT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377440"/>
            <a:ext cx="1371600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Run Linting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6" name="Diamond 5"/>
          <p:cNvSpPr/>
          <p:nvPr/>
        </p:nvSpPr>
        <p:spPr>
          <a:xfrm>
            <a:off x="3124200" y="1005840"/>
            <a:ext cx="1371600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Lint Issues?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7" name="Oval 6"/>
          <p:cNvSpPr/>
          <p:nvPr/>
        </p:nvSpPr>
        <p:spPr>
          <a:xfrm>
            <a:off x="4648200" y="1005840"/>
            <a:ext cx="1371600" cy="731520"/>
          </a:xfrm>
          <a:prstGeom prst="ellipse">
            <a:avLst/>
          </a:prstGeom>
          <a:solidFill>
            <a:srgbClr val="2E7D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ALL DONE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2377440"/>
            <a:ext cx="1371600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Call Claude CLI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" y="3749039"/>
            <a:ext cx="1371600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Run Tests Again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" y="5120640"/>
            <a:ext cx="137160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Read lint.process.md</a:t>
            </a:r>
          </a:p>
          <a:p>
            <a:r>
              <a:rPr sz="800">
                <a:solidFill>
                  <a:srgbClr val="FFFFFF"/>
                </a:solidFill>
              </a:rPr>
              <a:t>CLAUDE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5120640"/>
            <a:ext cx="137160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Parse .temp/lint-results.txt</a:t>
            </a:r>
          </a:p>
          <a:p>
            <a:r>
              <a:rPr sz="800">
                <a:solidFill>
                  <a:srgbClr val="FFFFFF"/>
                </a:solidFill>
              </a:rPr>
              <a:t>CLAUDE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5120640"/>
            <a:ext cx="137160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Select ONE random issue</a:t>
            </a:r>
          </a:p>
          <a:p>
            <a:r>
              <a:rPr sz="800">
                <a:solidFill>
                  <a:srgbClr val="FFFFFF"/>
                </a:solidFill>
              </a:rPr>
              <a:t>CLAUDE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5120640"/>
            <a:ext cx="137160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Research better pattern</a:t>
            </a:r>
          </a:p>
          <a:p>
            <a:r>
              <a:rPr sz="800">
                <a:solidFill>
                  <a:srgbClr val="FFFFFF"/>
                </a:solidFill>
              </a:rPr>
              <a:t>Web search if needed</a:t>
            </a:r>
          </a:p>
          <a:p>
            <a:r>
              <a:rPr sz="800">
                <a:solidFill>
                  <a:srgbClr val="FFFFFF"/>
                </a:solidFill>
              </a:rPr>
              <a:t>CLAUDE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2200" y="4206240"/>
            <a:ext cx="137160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Apply code fix</a:t>
            </a:r>
          </a:p>
          <a:p>
            <a:r>
              <a:rPr sz="800">
                <a:solidFill>
                  <a:srgbClr val="FFFFFF"/>
                </a:solidFill>
              </a:rPr>
              <a:t>to source files</a:t>
            </a:r>
          </a:p>
          <a:p>
            <a:r>
              <a:rPr sz="800">
                <a:solidFill>
                  <a:srgbClr val="FFFFFF"/>
                </a:solidFill>
              </a:rPr>
              <a:t>CLAUDE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6200" y="3063240"/>
            <a:ext cx="137160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Generate commit message</a:t>
            </a:r>
          </a:p>
          <a:p>
            <a:r>
              <a:rPr sz="800">
                <a:solidFill>
                  <a:srgbClr val="FFFFFF"/>
                </a:solidFill>
              </a:rPr>
              <a:t>to .temp/commit-message.txt</a:t>
            </a:r>
          </a:p>
          <a:p>
            <a:r>
              <a:rPr sz="800">
                <a:solidFill>
                  <a:srgbClr val="FFFFFF"/>
                </a:solidFill>
              </a:rPr>
              <a:t>CLAUDE</a:t>
            </a:r>
          </a:p>
        </p:txBody>
      </p:sp>
      <p:sp>
        <p:nvSpPr>
          <p:cNvPr id="16" name="Diamond 15"/>
          <p:cNvSpPr/>
          <p:nvPr/>
        </p:nvSpPr>
        <p:spPr>
          <a:xfrm>
            <a:off x="1600200" y="3749039"/>
            <a:ext cx="1371600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Tests Pass?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4200" y="2377440"/>
            <a:ext cx="1371600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Revert Changes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4200" y="3749039"/>
            <a:ext cx="1371600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Commit Changes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8200" y="3749039"/>
            <a:ext cx="1371600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Play Chime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200" y="1920240"/>
            <a:ext cx="1371600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" rIns="45720"/>
          <a:lstStyle/>
          <a:p>
            <a:pPr algn="ctr"/>
            <a:r>
              <a:rPr sz="800">
                <a:solidFill>
                  <a:srgbClr val="FFFFFF"/>
                </a:solidFill>
              </a:rPr>
              <a:t>Clean Temp Files</a:t>
            </a:r>
          </a:p>
          <a:p>
            <a:r>
              <a:rPr sz="800">
                <a:solidFill>
                  <a:srgbClr val="FFFFFF"/>
                </a:solidFill>
              </a:rPr>
              <a:t>PYTHON</a:t>
            </a:r>
          </a:p>
        </p:txBody>
      </p:sp>
      <p:cxnSp>
        <p:nvCxnSpPr>
          <p:cNvPr id="21" name="Connector 20"/>
          <p:cNvCxnSpPr/>
          <p:nvPr/>
        </p:nvCxnSpPr>
        <p:spPr>
          <a:xfrm flipV="1">
            <a:off x="777240.0" y="1371600.0"/>
            <a:ext cx="1508760.0" cy="137160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7300" y="19659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>
                <a:solidFill>
                  <a:srgbClr val="000000"/>
                </a:solidFill>
              </a:rPr>
              <a:t>FAIL</a:t>
            </a:r>
          </a:p>
        </p:txBody>
      </p:sp>
      <p:cxnSp>
        <p:nvCxnSpPr>
          <p:cNvPr id="23" name="Connector 22"/>
          <p:cNvCxnSpPr/>
          <p:nvPr/>
        </p:nvCxnSpPr>
        <p:spPr>
          <a:xfrm>
            <a:off x="777240.0" y="2743200.0"/>
            <a:ext cx="150876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7300" y="26517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>
                <a:solidFill>
                  <a:srgbClr val="000000"/>
                </a:solidFill>
              </a:rPr>
              <a:t>PASS</a:t>
            </a:r>
          </a:p>
        </p:txBody>
      </p:sp>
      <p:cxnSp>
        <p:nvCxnSpPr>
          <p:cNvPr id="25" name="Connector 24"/>
          <p:cNvCxnSpPr/>
          <p:nvPr/>
        </p:nvCxnSpPr>
        <p:spPr>
          <a:xfrm flipV="1">
            <a:off x="2286000.0" y="1371600.0"/>
            <a:ext cx="1524000.0" cy="137160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3810000.0" y="1371600.0"/>
            <a:ext cx="152400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7680" y="12801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>
                <a:solidFill>
                  <a:srgbClr val="000000"/>
                </a:solidFill>
              </a:rPr>
              <a:t>NO</a:t>
            </a:r>
          </a:p>
        </p:txBody>
      </p:sp>
      <p:cxnSp>
        <p:nvCxnSpPr>
          <p:cNvPr id="28" name="Connector 27"/>
          <p:cNvCxnSpPr/>
          <p:nvPr/>
        </p:nvCxnSpPr>
        <p:spPr>
          <a:xfrm>
            <a:off x="3810000.0" y="1371600.0"/>
            <a:ext cx="1524000.0" cy="137160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7680" y="19659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>
                <a:solidFill>
                  <a:srgbClr val="000000"/>
                </a:solidFill>
              </a:rPr>
              <a:t>YES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777240.0" y="5486400.0"/>
            <a:ext cx="150876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2286000.0" y="5486400.0"/>
            <a:ext cx="152400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3810000.0" y="5486400.0"/>
            <a:ext cx="152400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V="1">
            <a:off x="5334000.0" y="4572000.0"/>
            <a:ext cx="1524000.0" cy="91440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V="1">
            <a:off x="6858000.0" y="3429000.0"/>
            <a:ext cx="1524000.0" cy="114300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777240.0" y="4114799.0"/>
            <a:ext cx="150876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 flipV="1">
            <a:off x="2286000.0" y="2743200.0"/>
            <a:ext cx="1524000.0" cy="1371599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73680" y="3337559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>
                <a:solidFill>
                  <a:srgbClr val="000000"/>
                </a:solidFill>
              </a:rPr>
              <a:t>NO</a:t>
            </a:r>
          </a:p>
        </p:txBody>
      </p:sp>
      <p:cxnSp>
        <p:nvCxnSpPr>
          <p:cNvPr id="38" name="Connector 37"/>
          <p:cNvCxnSpPr/>
          <p:nvPr/>
        </p:nvCxnSpPr>
        <p:spPr>
          <a:xfrm>
            <a:off x="2286000.0" y="4114799.0"/>
            <a:ext cx="152400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3680" y="4023359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>
                <a:solidFill>
                  <a:srgbClr val="000000"/>
                </a:solidFill>
              </a:rPr>
              <a:t>YES</a:t>
            </a:r>
          </a:p>
        </p:txBody>
      </p:sp>
      <p:cxnSp>
        <p:nvCxnSpPr>
          <p:cNvPr id="40" name="Connector 39"/>
          <p:cNvCxnSpPr/>
          <p:nvPr/>
        </p:nvCxnSpPr>
        <p:spPr>
          <a:xfrm>
            <a:off x="3810000.0" y="4114799.0"/>
            <a:ext cx="152400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 flipV="1">
            <a:off x="5334000.0" y="2286000.0"/>
            <a:ext cx="1524000.0" cy="1828799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H="1">
            <a:off x="2286000.0" y="2286000.0"/>
            <a:ext cx="4572000.0" cy="45720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2286000.0" y="2743200.0"/>
            <a:ext cx="1524000.0" cy="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</a:rPr>
              <a:t>Linting Automation Process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