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308" r:id="rId2"/>
    <p:sldId id="370" r:id="rId3"/>
    <p:sldId id="405" r:id="rId4"/>
    <p:sldId id="369" r:id="rId5"/>
    <p:sldId id="404" r:id="rId6"/>
    <p:sldId id="312" r:id="rId7"/>
    <p:sldId id="403" r:id="rId8"/>
    <p:sldId id="359" r:id="rId9"/>
    <p:sldId id="402" r:id="rId10"/>
    <p:sldId id="313" r:id="rId11"/>
    <p:sldId id="401" r:id="rId12"/>
    <p:sldId id="314" r:id="rId13"/>
    <p:sldId id="400" r:id="rId14"/>
    <p:sldId id="315" r:id="rId15"/>
    <p:sldId id="399" r:id="rId16"/>
    <p:sldId id="316" r:id="rId17"/>
    <p:sldId id="398" r:id="rId18"/>
    <p:sldId id="317" r:id="rId19"/>
    <p:sldId id="397" r:id="rId20"/>
    <p:sldId id="318" r:id="rId21"/>
    <p:sldId id="396" r:id="rId22"/>
    <p:sldId id="319" r:id="rId23"/>
    <p:sldId id="395" r:id="rId24"/>
    <p:sldId id="320" r:id="rId25"/>
    <p:sldId id="394" r:id="rId26"/>
    <p:sldId id="321" r:id="rId27"/>
    <p:sldId id="393" r:id="rId28"/>
    <p:sldId id="322" r:id="rId29"/>
    <p:sldId id="392" r:id="rId30"/>
    <p:sldId id="323" r:id="rId31"/>
    <p:sldId id="391" r:id="rId32"/>
    <p:sldId id="324" r:id="rId33"/>
    <p:sldId id="390" r:id="rId34"/>
    <p:sldId id="325" r:id="rId35"/>
    <p:sldId id="389" r:id="rId36"/>
    <p:sldId id="326" r:id="rId37"/>
    <p:sldId id="388" r:id="rId38"/>
    <p:sldId id="327" r:id="rId39"/>
    <p:sldId id="387" r:id="rId40"/>
    <p:sldId id="328" r:id="rId41"/>
    <p:sldId id="386" r:id="rId42"/>
    <p:sldId id="329" r:id="rId43"/>
    <p:sldId id="385" r:id="rId44"/>
    <p:sldId id="330" r:id="rId45"/>
    <p:sldId id="384" r:id="rId46"/>
    <p:sldId id="331" r:id="rId47"/>
    <p:sldId id="383" r:id="rId48"/>
    <p:sldId id="332" r:id="rId49"/>
    <p:sldId id="382" r:id="rId50"/>
    <p:sldId id="333" r:id="rId51"/>
    <p:sldId id="381" r:id="rId52"/>
    <p:sldId id="334" r:id="rId53"/>
    <p:sldId id="380" r:id="rId54"/>
    <p:sldId id="360" r:id="rId55"/>
    <p:sldId id="379" r:id="rId56"/>
    <p:sldId id="361" r:id="rId57"/>
    <p:sldId id="378" r:id="rId58"/>
    <p:sldId id="362" r:id="rId59"/>
    <p:sldId id="376" r:id="rId60"/>
    <p:sldId id="336" r:id="rId61"/>
    <p:sldId id="375" r:id="rId62"/>
    <p:sldId id="363" r:id="rId63"/>
    <p:sldId id="374" r:id="rId64"/>
    <p:sldId id="364" r:id="rId65"/>
    <p:sldId id="373" r:id="rId66"/>
    <p:sldId id="371" r:id="rId67"/>
    <p:sldId id="37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99"/>
    <p:restoredTop sz="94634"/>
  </p:normalViewPr>
  <p:slideViewPr>
    <p:cSldViewPr>
      <p:cViewPr varScale="1">
        <p:scale>
          <a:sx n="136" d="100"/>
          <a:sy n="136" d="100"/>
        </p:scale>
        <p:origin x="10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31DB7-99AD-B54C-A263-814D8A66CD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A21CB-085A-4549-BD24-67BC80043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5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6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68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93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61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2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3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54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5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9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7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77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62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27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57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1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16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43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832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7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13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13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3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6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23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93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29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71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3E6C-FAA7-4417-ACE7-35D2F9A430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514F92-827A-2D46-907B-120C7E601060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Section 1</a:t>
            </a:r>
            <a:br>
              <a:rPr lang="en-US" sz="8000" dirty="0">
                <a:solidFill>
                  <a:srgbClr val="FF3B3B"/>
                </a:solidFill>
                <a:latin typeface="Arial"/>
              </a:rPr>
            </a:br>
            <a:r>
              <a:rPr lang="en-US" sz="9800" dirty="0">
                <a:latin typeface="Arial"/>
              </a:rPr>
              <a:t>Names</a:t>
            </a:r>
            <a:endParaRPr lang="en-US" sz="8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69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790384"/>
      </p:ext>
    </p:extLst>
  </p:cSld>
  <p:clrMapOvr>
    <a:masterClrMapping/>
  </p:clrMapOvr>
  <p:transition advClick="0" advTm="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4285828"/>
      </p:ext>
    </p:extLst>
  </p:cSld>
  <p:clrMapOvr>
    <a:masterClrMapping/>
  </p:clrMapOvr>
  <p:transition advClick="0"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1507818"/>
      </p:ext>
    </p:extLst>
  </p:cSld>
  <p:clrMapOvr>
    <a:masterClrMapping/>
  </p:clrMapOvr>
  <p:transition advClick="0" advTm="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== player1){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65423"/>
      </p:ext>
    </p:extLst>
  </p:cSld>
  <p:clrMapOvr>
    <a:masterClrMapping/>
  </p:clrMapOvr>
  <p:transition advClick="0"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"Pie"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5989401"/>
      </p:ext>
    </p:extLst>
  </p:cSld>
  <p:clrMapOvr>
    <a:masterClrMapping/>
  </p:clrMapOvr>
  <p:transition advClick="0" advTm="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"Pie"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82665"/>
      </p:ext>
    </p:extLst>
  </p:cSld>
  <p:clrMapOvr>
    <a:masterClrMapping/>
  </p:clrMapOvr>
  <p:transition advClick="0" advTm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"Ice Cream"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3847885"/>
      </p:ext>
    </p:extLst>
  </p:cSld>
  <p:clrMapOvr>
    <a:masterClrMapping/>
  </p:clrMapOvr>
  <p:transition advClick="0" advTm="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"Ice Cream"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9149733"/>
      </p:ext>
    </p:extLst>
  </p:cSld>
  <p:clrMapOvr>
    <a:masterClrMapping/>
  </p:clrMapOvr>
  <p:transition advClick="0" advTm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6572863"/>
      </p:ext>
    </p:extLst>
  </p:cSld>
  <p:clrMapOvr>
    <a:masterClrMapping/>
  </p:clrMapOvr>
  <p:transition advClick="0" advTm="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7070738"/>
      </p:ext>
    </p:extLst>
  </p:cSld>
  <p:clrMapOvr>
    <a:masterClrMapping/>
  </p:clrMapOvr>
  <p:transition advClick="0"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3778033"/>
      </p:ext>
    </p:extLst>
  </p:cSld>
  <p:clrMapOvr>
    <a:masterClrMapping/>
  </p:clrMapOvr>
  <p:transition advClick="0" advTm="5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"Pie"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food2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(food1)){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(food2)){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4407436"/>
      </p:ext>
    </p:extLst>
  </p:cSld>
  <p:clrMapOvr>
    <a:masterClrMapping/>
  </p:clrMapOvr>
  <p:transition advClick="0" advTm="5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14A915-B166-6441-B698-F8F3690CC4B5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"Pie"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food2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(food1)){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(food2)){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7514644"/>
      </p:ext>
    </p:extLst>
  </p:cSld>
  <p:clrMapOvr>
    <a:masterClrMapping/>
  </p:clrMapOvr>
  <p:transition advClick="0" advTm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"Pudding"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"Pie"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food2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(food1)){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(food2)){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1566597"/>
      </p:ext>
    </p:extLst>
  </p:cSld>
  <p:clrMapOvr>
    <a:masterClrMapping/>
  </p:clrMapOvr>
  <p:transition advClick="0" advTm="5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"Pudding"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"Pie"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food2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"Cake"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(food1)){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(food2)){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9026793"/>
      </p:ext>
    </p:extLst>
  </p:cSld>
  <p:clrMapOvr>
    <a:masterClrMapping/>
  </p:clrMapOvr>
  <p:transition advClick="0" advTm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8192633"/>
      </p:ext>
    </p:extLst>
  </p:cSld>
  <p:clrMapOvr>
    <a:masterClrMapping/>
  </p:clrMapOvr>
  <p:transition advClick="0" advTm="5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480310"/>
      </p:ext>
    </p:extLst>
  </p:cSld>
  <p:clrMapOvr>
    <a:masterClrMapping/>
  </p:clrMapOvr>
  <p:transition advClick="0" advTm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6860850"/>
      </p:ext>
    </p:extLst>
  </p:cSld>
  <p:clrMapOvr>
    <a:masterClrMapping/>
  </p:clrMapOvr>
  <p:transition advClick="0" advTm="5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212031"/>
      </p:ext>
    </p:extLst>
  </p:cSld>
  <p:clrMapOvr>
    <a:masterClrMapping/>
  </p:clrMapOvr>
  <p:transition advClick="0" advTm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9525758"/>
      </p:ext>
    </p:extLst>
  </p:cSld>
  <p:clrMapOvr>
    <a:masterClrMapping/>
  </p:clrMapOvr>
  <p:transition advClick="0" advTm="5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0388377"/>
      </p:ext>
    </p:extLst>
  </p:cSld>
  <p:clrMapOvr>
    <a:masterClrMapping/>
  </p:clrMapOvr>
  <p:transition advClick="0"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33655"/>
      </p:ext>
    </p:extLst>
  </p:cSld>
  <p:clrMapOvr>
    <a:masterClrMapping/>
  </p:clrMapOvr>
  <p:transition advClick="0" advTm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6456851"/>
      </p:ext>
    </p:extLst>
  </p:cSld>
  <p:clrMapOvr>
    <a:masterClrMapping/>
  </p:clrMapOvr>
  <p:transition advClick="0" advTm="5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 ==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40208"/>
      </p:ext>
    </p:extLst>
  </p:cSld>
  <p:clrMapOvr>
    <a:masterClrMapping/>
  </p:clrMapOvr>
  <p:transition advClick="0" advTm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7530909"/>
      </p:ext>
    </p:extLst>
  </p:cSld>
  <p:clrMapOvr>
    <a:masterClrMapping/>
  </p:clrMapOvr>
  <p:transition advClick="0" advTm="5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44499"/>
      </p:ext>
    </p:extLst>
  </p:cSld>
  <p:clrMapOvr>
    <a:masterClrMapping/>
  </p:clrMapOvr>
  <p:transition advClick="0" advTm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2795357"/>
      </p:ext>
    </p:extLst>
  </p:cSld>
  <p:clrMapOvr>
    <a:masterClrMapping/>
  </p:clrMapOvr>
  <p:transition advClick="0" advTm="5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1224670"/>
      </p:ext>
    </p:extLst>
  </p:cSld>
  <p:clrMapOvr>
    <a:masterClrMapping/>
  </p:clrMapOvr>
  <p:transition advClick="0" advTm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9047373"/>
      </p:ext>
    </p:extLst>
  </p:cSld>
  <p:clrMapOvr>
    <a:masterClrMapping/>
  </p:clrMapOvr>
  <p:transition advClick="0" advTm="5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03034"/>
      </p:ext>
    </p:extLst>
  </p:cSld>
  <p:clrMapOvr>
    <a:masterClrMapping/>
  </p:clrMapOvr>
  <p:transition advClick="0" advTm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2292597"/>
      </p:ext>
    </p:extLst>
  </p:cSld>
  <p:clrMapOvr>
    <a:masterClrMapping/>
  </p:clrMapOvr>
  <p:transition advClick="0" advTm="5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requested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(!requested){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1523760"/>
      </p:ext>
    </p:extLst>
  </p:cSld>
  <p:clrMapOvr>
    <a:masterClrMapping/>
  </p:clrMapOvr>
  <p:transition advClick="0"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2838778"/>
      </p:ext>
    </p:extLst>
  </p:cSld>
  <p:clrMapOvr>
    <a:masterClrMapping/>
  </p:clrMapOvr>
  <p:transition advClick="0" advTm="5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!=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7646828"/>
      </p:ext>
    </p:extLst>
  </p:cSld>
  <p:clrMapOvr>
    <a:masterClrMapping/>
  </p:clrMapOvr>
  <p:transition advClick="0" advTm="5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!=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2682663"/>
      </p:ext>
    </p:extLst>
  </p:cSld>
  <p:clrMapOvr>
    <a:masterClrMapping/>
  </p:clrMapOvr>
  <p:transition advClick="0" advTm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!=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6127656"/>
      </p:ext>
    </p:extLst>
  </p:cSld>
  <p:clrMapOvr>
    <a:masterClrMapping/>
  </p:clrMapOvr>
  <p:transition advClick="0" advTm="5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!=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939490"/>
      </p:ext>
    </p:extLst>
  </p:cSld>
  <p:clrMapOvr>
    <a:masterClrMapping/>
  </p:clrMapOvr>
  <p:transition advClick="0" advTm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965252"/>
      </p:ext>
    </p:extLst>
  </p:cSld>
  <p:clrMapOvr>
    <a:masterClrMapping/>
  </p:clrMapOvr>
  <p:transition advClick="0" advTm="5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400581"/>
      </p:ext>
    </p:extLst>
  </p:cSld>
  <p:clrMapOvr>
    <a:masterClrMapping/>
  </p:clrMapOvr>
  <p:transition advClick="0" advTm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"Cheeseburger"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795032"/>
      </p:ext>
    </p:extLst>
  </p:cSld>
  <p:clrMapOvr>
    <a:masterClrMapping/>
  </p:clrMapOvr>
  <p:transition advClick="0" advTm="5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"Cheeseburger"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Cake"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49217"/>
      </p:ext>
    </p:extLst>
  </p:cSld>
  <p:clrMapOvr>
    <a:masterClrMapping/>
  </p:clrMapOvr>
  <p:transition advClick="0" advTm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"Cheeseburger"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Cheeseburger"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0966423"/>
      </p:ext>
    </p:extLst>
  </p:cSld>
  <p:clrMapOvr>
    <a:masterClrMapping/>
  </p:clrMapOvr>
  <p:transition advClick="0" advTm="5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food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"Cheeseburger"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Pie"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Cheeseburger"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equals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(food)){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777892"/>
      </p:ext>
    </p:extLst>
  </p:cSld>
  <p:clrMapOvr>
    <a:masterClrMapping/>
  </p:clrMapOvr>
  <p:transition advClick="0"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9877774"/>
      </p:ext>
    </p:extLst>
  </p:cSld>
  <p:clrMapOvr>
    <a:masterClrMapping/>
  </p:clrMapOvr>
  <p:transition advClick="0" advTm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7900502"/>
      </p:ext>
    </p:extLst>
  </p:cSld>
  <p:clrMapOvr>
    <a:masterClrMapping/>
  </p:clrMapOvr>
  <p:transition advClick="0" advTm="5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"If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 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>
                <a:solidFill>
                  <a:srgbClr val="A31515"/>
                </a:solidFill>
                <a:latin typeface="Menlo" panose="020B0609030804020204" pitchFamily="49" charset="0"/>
              </a:rPr>
              <a:t>"Else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6721743"/>
      </p:ext>
    </p:extLst>
  </p:cSld>
  <p:clrMapOvr>
    <a:masterClrMapping/>
  </p:clrMapOvr>
  <p:transition advClick="0" advTm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131668"/>
      </p:ext>
    </p:extLst>
  </p:cSld>
  <p:clrMapOvr>
    <a:masterClrMapping/>
  </p:clrMapOvr>
  <p:transition advClick="0" advTm="5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272094"/>
      </p:ext>
    </p:extLst>
  </p:cSld>
  <p:clrMapOvr>
    <a:masterClrMapping/>
  </p:clrMapOvr>
  <p:transition advClick="0" advTm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0228871"/>
      </p:ext>
    </p:extLst>
  </p:cSld>
  <p:clrMapOvr>
    <a:masterClrMapping/>
  </p:clrMapOvr>
  <p:transition advClick="0" advTm="5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12981"/>
      </p:ext>
    </p:extLst>
  </p:cSld>
  <p:clrMapOvr>
    <a:masterClrMapping/>
  </p:clrMapOvr>
  <p:transition advClick="0" advTm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8565463"/>
      </p:ext>
    </p:extLst>
  </p:cSld>
  <p:clrMapOvr>
    <a:masterClrMapping/>
  </p:clrMapOvr>
  <p:transition advClick="0" advTm="5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8CDDF-54B5-F443-9D17-59D98747208D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754690"/>
      </p:ext>
    </p:extLst>
  </p:cSld>
  <p:clrMapOvr>
    <a:masterClrMapping/>
  </p:clrMapOvr>
  <p:transition advClick="0" advTm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0790500"/>
      </p:ext>
    </p:extLst>
  </p:cSld>
  <p:clrMapOvr>
    <a:masterClrMapping/>
  </p:clrMapOvr>
  <p:transition advClick="0" advTm="5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&lt;=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3504553"/>
      </p:ext>
    </p:extLst>
  </p:cSld>
  <p:clrMapOvr>
    <a:masterClrMapping/>
  </p:clrMapOvr>
  <p:transition advClick="0" advTm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8852005"/>
      </p:ext>
    </p:extLst>
  </p:cSld>
  <p:clrMapOvr>
    <a:masterClrMapping/>
  </p:clrMapOvr>
  <p:transition advClick="0" advTm="5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559102"/>
      </p:ext>
    </p:extLst>
  </p:cSld>
  <p:clrMapOvr>
    <a:masterClrMapping/>
  </p:clrMapOvr>
  <p:transition advClick="0" advTm="5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4E34-FDD4-C944-988F-EA845CFA951E}"/>
              </a:ext>
            </a:extLst>
          </p:cNvPr>
          <p:cNvSpPr/>
          <p:nvPr/>
        </p:nvSpPr>
        <p:spPr>
          <a:xfrm>
            <a:off x="2044663" y="3809999"/>
            <a:ext cx="4504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Menlo" panose="020B0609030804020204" pitchFamily="49" charset="0"/>
              </a:rPr>
              <a:t>Else If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660051"/>
      </p:ext>
    </p:extLst>
  </p:cSld>
  <p:clrMapOvr>
    <a:masterClrMapping/>
  </p:clrMapOvr>
  <p:transition advClick="0" advTm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7776215"/>
      </p:ext>
    </p:extLst>
  </p:cSld>
  <p:clrMapOvr>
    <a:masterClrMapping/>
  </p:clrMapOvr>
  <p:transition advClick="0" advTm="5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6FC00-FF3A-D54F-9E80-71ADFA594ED1}"/>
              </a:ext>
            </a:extLst>
          </p:cNvPr>
          <p:cNvSpPr/>
          <p:nvPr/>
        </p:nvSpPr>
        <p:spPr>
          <a:xfrm>
            <a:off x="3587553" y="3810000"/>
            <a:ext cx="14189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FF2600"/>
                </a:solidFill>
                <a:latin typeface="Menlo" panose="020B0609030804020204" pitchFamily="49" charset="0"/>
              </a:rPr>
              <a:t>If</a:t>
            </a:r>
            <a:endParaRPr lang="en-US" b="1" dirty="0">
              <a:solidFill>
                <a:srgbClr val="FF2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74597"/>
      </p:ext>
    </p:extLst>
  </p:cSld>
  <p:clrMapOvr>
    <a:masterClrMapping/>
  </p:clrMapOvr>
  <p:transition advClick="0" advTm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27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9743742"/>
      </p:ext>
    </p:extLst>
  </p:cSld>
  <p:clrMapOvr>
    <a:masterClrMapping/>
  </p:clrMapOvr>
  <p:transition advClick="0" advTm="5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27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2061910"/>
      </p:ext>
    </p:extLst>
  </p:cSld>
  <p:clrMapOvr>
    <a:masterClrMapping/>
  </p:clrMapOvr>
  <p:transition advClick="0" advTm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-5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3355546"/>
      </p:ext>
    </p:extLst>
  </p:cSld>
  <p:clrMapOvr>
    <a:masterClrMapping/>
  </p:clrMapOvr>
  <p:transition advClick="0" advTm="5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-5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 player1 &amp;&amp; player1 &lt;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"Else"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548051"/>
      </p:ext>
    </p:extLst>
  </p:cSld>
  <p:clrMapOvr>
    <a:masterClrMapping/>
  </p:clrMapOvr>
  <p:transition advClick="0" advTm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8530522"/>
      </p:ext>
    </p:extLst>
  </p:cSld>
  <p:clrMapOvr>
    <a:masterClrMapping/>
  </p:clrMapOvr>
  <p:transition advClick="0" advTm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5475521"/>
      </p:ext>
    </p:extLst>
  </p:cSld>
  <p:clrMapOvr>
    <a:masterClrMapping/>
  </p:clrMapOvr>
  <p:transition advClick="0" advTm="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72D441-92A2-6F43-90CE-D5E4810DE7CA}"/>
              </a:ext>
            </a:extLst>
          </p:cNvPr>
          <p:cNvSpPr/>
          <p:nvPr/>
        </p:nvSpPr>
        <p:spPr>
          <a:xfrm>
            <a:off x="2661819" y="3788977"/>
            <a:ext cx="3270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latin typeface="Menlo" panose="020B0609030804020204" pitchFamily="49" charset="0"/>
              </a:rPr>
              <a:t>Else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228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Menlo" panose="020B0609030804020204" pitchFamily="49" charset="0"/>
              </a:rPr>
              <a:t>player1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(player1 == </a:t>
            </a:r>
            <a:r>
              <a:rPr lang="en-US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If"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2400" dirty="0">
                <a:solidFill>
                  <a:srgbClr val="795E26"/>
                </a:solidFill>
                <a:latin typeface="Menlo" panose="020B0609030804020204" pitchFamily="49" charset="0"/>
              </a:rPr>
              <a:t>say("</a:t>
            </a:r>
            <a:r>
              <a:rPr lang="en-US" sz="2400" dirty="0">
                <a:solidFill>
                  <a:srgbClr val="A31515"/>
                </a:solidFill>
                <a:latin typeface="Menlo" panose="020B0609030804020204" pitchFamily="49" charset="0"/>
              </a:rPr>
              <a:t>Else 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8407518"/>
      </p:ext>
    </p:extLst>
  </p:cSld>
  <p:clrMapOvr>
    <a:masterClrMapping/>
  </p:clrMapOvr>
  <p:transition advClick="0" advTm="1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2525</Words>
  <Application>Microsoft Macintosh PowerPoint</Application>
  <PresentationFormat>On-screen Show (4:3)</PresentationFormat>
  <Paragraphs>755</Paragraphs>
  <Slides>67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Menlo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llewellyn</dc:creator>
  <cp:keywords/>
  <dc:description/>
  <cp:lastModifiedBy>Llewellyn Falco</cp:lastModifiedBy>
  <cp:revision>37</cp:revision>
  <dcterms:created xsi:type="dcterms:W3CDTF">2015-05-29T13:33:47Z</dcterms:created>
  <dcterms:modified xsi:type="dcterms:W3CDTF">2020-08-26T00:02:35Z</dcterms:modified>
  <cp:category/>
</cp:coreProperties>
</file>