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4" r:id="rId34"/>
    <p:sldId id="275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/>
    <p:restoredTop sz="94671"/>
  </p:normalViewPr>
  <p:slideViewPr>
    <p:cSldViewPr>
      <p:cViewPr varScale="1">
        <p:scale>
          <a:sx n="341" d="100"/>
          <a:sy n="341" d="100"/>
        </p:scale>
        <p:origin x="3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6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7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11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5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15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6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6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3995023"/>
      </p:ext>
    </p:extLst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6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416"/>
      </p:ext>
    </p:extLst>
  </p:cSld>
  <p:clrMapOvr>
    <a:masterClrMapping/>
  </p:clrMapOvr>
  <p:transition advTm="1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5763742"/>
      </p:ext>
    </p:extLst>
  </p:cSld>
  <p:clrMapOvr>
    <a:masterClrMapping/>
  </p:clrMapOvr>
  <p:transition advTm="2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8100"/>
      </p:ext>
    </p:extLst>
  </p:cSld>
  <p:clrMapOvr>
    <a:masterClrMapping/>
  </p:clrMapOvr>
  <p:transition advTm="1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11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15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20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advTm="2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21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30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9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4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35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40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2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42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3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513290"/>
      </p:ext>
    </p:extLst>
  </p:cSld>
  <p:clrMapOvr>
    <a:masterClrMapping/>
  </p:clrMapOvr>
  <p:transition advTm="2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30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7899"/>
      </p:ext>
    </p:extLst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1643668"/>
      </p:ext>
    </p:extLst>
  </p:cSld>
  <p:clrMapOvr>
    <a:masterClrMapping/>
  </p:clrMapOvr>
  <p:transition advTm="2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50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3070"/>
      </p:ext>
    </p:extLst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6193210"/>
      </p:ext>
    </p:extLst>
  </p:cSld>
  <p:clrMapOvr>
    <a:masterClrMapping/>
  </p:clrMapOvr>
  <p:transition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100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023"/>
      </p:ext>
    </p:extLst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30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1555458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9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30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2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1555458"/>
      </p:ext>
    </p:extLst>
  </p:cSld>
  <p:clrMapOvr>
    <a:masterClrMapping/>
  </p:clrMapOvr>
  <p:transition advTm="2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5225363"/>
      </p:ext>
    </p:extLst>
  </p:cSld>
  <p:clrMapOvr>
    <a:masterClrMapping/>
  </p:clrMapOvr>
  <p:transition advTm="2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25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5225363"/>
      </p:ext>
    </p:extLst>
  </p:cSld>
  <p:clrMapOvr>
    <a:masterClrMapping/>
  </p:clrMapOvr>
  <p:transition advTm="2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7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3878259"/>
      </p:ext>
    </p:extLst>
  </p:cSld>
  <p:clrMapOvr>
    <a:masterClrMapping/>
  </p:clrMapOvr>
  <p:transition advTm="2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8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921"/>
      </p:ext>
    </p:extLst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90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4103039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3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91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6986"/>
      </p:ext>
    </p:extLst>
  </p:cSld>
  <p:clrMapOvr>
    <a:masterClrMapping/>
  </p:clrMapOvr>
  <p:transition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90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597704"/>
      </p:ext>
    </p:extLst>
  </p:cSld>
  <p:clrMapOvr>
    <a:masterClrMapping/>
  </p:clrMapOvr>
  <p:transition advTm="2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90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9456"/>
      </p:ext>
    </p:extLst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3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do nothing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10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advTm="1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827</Words>
  <Application>Microsoft Macintosh PowerPoint</Application>
  <PresentationFormat>On-screen Show (4:3)</PresentationFormat>
  <Paragraphs>242</Paragraphs>
  <Slides>52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Monaco</vt:lpstr>
      <vt:lpstr>Arial</vt:lpstr>
      <vt:lpstr>Office Theme</vt:lpstr>
      <vt:lpstr>PowerPoint Presentation</vt:lpstr>
      <vt:lpstr>do nothing 6 Times</vt:lpstr>
      <vt:lpstr>PowerPoint Presentation</vt:lpstr>
      <vt:lpstr>do nothing 9 Times</vt:lpstr>
      <vt:lpstr>PowerPoint Presentation</vt:lpstr>
      <vt:lpstr>do nothing 3 Times</vt:lpstr>
      <vt:lpstr>PowerPoint Presentation</vt:lpstr>
      <vt:lpstr>do nothing 10 Times</vt:lpstr>
      <vt:lpstr>PowerPoint Presentation</vt:lpstr>
      <vt:lpstr>do nothing 7 Times</vt:lpstr>
      <vt:lpstr>PowerPoint Presentation</vt:lpstr>
      <vt:lpstr>do nothing 11 Times</vt:lpstr>
      <vt:lpstr>PowerPoint Presentation</vt:lpstr>
      <vt:lpstr>do nothing 5 Times</vt:lpstr>
      <vt:lpstr>PowerPoint Presentation</vt:lpstr>
      <vt:lpstr>do nothing 15 Times</vt:lpstr>
      <vt:lpstr>PowerPoint Presentation</vt:lpstr>
      <vt:lpstr>do nothing 6 Times</vt:lpstr>
      <vt:lpstr>PowerPoint Presentation</vt:lpstr>
      <vt:lpstr>do nothing 20 Times</vt:lpstr>
      <vt:lpstr>PowerPoint Presentation</vt:lpstr>
      <vt:lpstr>do nothing 2 Times</vt:lpstr>
      <vt:lpstr>PowerPoint Presentation</vt:lpstr>
      <vt:lpstr>do nothing 11 Times</vt:lpstr>
      <vt:lpstr>PowerPoint Presentation</vt:lpstr>
      <vt:lpstr>do nothing 15 Times</vt:lpstr>
      <vt:lpstr>PowerPoint Presentation</vt:lpstr>
      <vt:lpstr>do nothing 21 Times</vt:lpstr>
      <vt:lpstr>PowerPoint Presentation</vt:lpstr>
      <vt:lpstr>do nothing 35 Times</vt:lpstr>
      <vt:lpstr>PowerPoint Presentation</vt:lpstr>
      <vt:lpstr>do nothing 42 Times</vt:lpstr>
      <vt:lpstr>PowerPoint Presentation</vt:lpstr>
      <vt:lpstr>do nothing 30 Times</vt:lpstr>
      <vt:lpstr>PowerPoint Presentation</vt:lpstr>
      <vt:lpstr>do nothing 50 Times</vt:lpstr>
      <vt:lpstr>PowerPoint Presentation</vt:lpstr>
      <vt:lpstr>do nothing 100 Times</vt:lpstr>
      <vt:lpstr>PowerPoint Presentation</vt:lpstr>
      <vt:lpstr>do nothing 30 Times</vt:lpstr>
      <vt:lpstr>PowerPoint Presentation</vt:lpstr>
      <vt:lpstr>do nothing 20 Times</vt:lpstr>
      <vt:lpstr>PowerPoint Presentation</vt:lpstr>
      <vt:lpstr>do nothing 25 Times</vt:lpstr>
      <vt:lpstr>PowerPoint Presentation</vt:lpstr>
      <vt:lpstr>do nothing 7 Times</vt:lpstr>
      <vt:lpstr>PowerPoint Presentation</vt:lpstr>
      <vt:lpstr>do nothing 8 Times</vt:lpstr>
      <vt:lpstr>PowerPoint Presentation</vt:lpstr>
      <vt:lpstr>do nothing 91 Times</vt:lpstr>
      <vt:lpstr>PowerPoint Presentation</vt:lpstr>
      <vt:lpstr>do nothing 90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 Falco</cp:lastModifiedBy>
  <cp:revision>12</cp:revision>
  <dcterms:created xsi:type="dcterms:W3CDTF">2015-05-29T13:33:47Z</dcterms:created>
  <dcterms:modified xsi:type="dcterms:W3CDTF">2021-04-02T16:07:52Z</dcterms:modified>
</cp:coreProperties>
</file>