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308" r:id="rId2"/>
    <p:sldId id="256" r:id="rId3"/>
    <p:sldId id="310" r:id="rId4"/>
    <p:sldId id="311" r:id="rId5"/>
    <p:sldId id="312" r:id="rId6"/>
    <p:sldId id="359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60" r:id="rId30"/>
    <p:sldId id="361" r:id="rId31"/>
    <p:sldId id="335" r:id="rId32"/>
    <p:sldId id="362" r:id="rId33"/>
    <p:sldId id="336" r:id="rId34"/>
    <p:sldId id="363" r:id="rId35"/>
    <p:sldId id="364" r:id="rId36"/>
    <p:sldId id="365" r:id="rId37"/>
    <p:sldId id="33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77"/>
    <p:restoredTop sz="94694"/>
  </p:normalViewPr>
  <p:slideViewPr>
    <p:cSldViewPr>
      <p:cViewPr varScale="1">
        <p:scale>
          <a:sx n="121" d="100"/>
          <a:sy n="121" d="100"/>
        </p:scale>
        <p:origin x="12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31DB7-99AD-B54C-A263-814D8A66CD75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A21CB-085A-4549-BD24-67BC80043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5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29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71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68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93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61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22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34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5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24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95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9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4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772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0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62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279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570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1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1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88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38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431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832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72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13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95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2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62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7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1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68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23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93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D3E6C-FAA7-4417-ACE7-35D2F9A430A8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514F92-827A-2D46-907B-120C7E601060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Section 1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9800" dirty="0">
                <a:latin typeface="Arial"/>
              </a:rPr>
              <a:t>Names</a:t>
            </a:r>
            <a:endParaRPr lang="en-US" sz="80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69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"Ice Cream"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Pie"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Cake"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3847885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"Cake"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Pie"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Cake"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6572863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14A915-B166-6441-B698-F8F3690CC4B5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"Cake"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"Pie"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food2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"Cake"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(food1)){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(food2)){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4407436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"Pudding"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"Pie"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food2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"Cake"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(food1)){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(food2)){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1566597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192633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6860850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9525758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56851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530909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2795357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(!requested){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7373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(!requested){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2292597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!=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7646828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!=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6127656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(!(player1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7965252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"Cheeseburger"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Pie"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Cake"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95032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"Cheeseburger"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Pie"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Cheeseburger"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66423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7900502"/>
      </p:ext>
    </p:extLst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5131668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28871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155437"/>
      </p:ext>
    </p:extLst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565463"/>
      </p:ext>
    </p:extLst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672797"/>
      </p:ext>
    </p:extLst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&lt;=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0790500"/>
      </p:ext>
    </p:extLst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559102"/>
      </p:ext>
    </p:extLst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76215"/>
      </p:ext>
    </p:extLst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27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9743742"/>
      </p:ext>
    </p:extLst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-5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8777206"/>
      </p:ext>
    </p:extLst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951044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8106360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8852005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5475521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== player1){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== player1){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790384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== player1){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== player1){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07818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"Pie"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Pie"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Cake"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989401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1429</Words>
  <Application>Microsoft Macintosh PowerPoint</Application>
  <PresentationFormat>On-screen Show (4:3)</PresentationFormat>
  <Paragraphs>457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Menlo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llewellyn</dc:creator>
  <cp:keywords/>
  <dc:description/>
  <cp:lastModifiedBy>Llewellyn Falco</cp:lastModifiedBy>
  <cp:revision>26</cp:revision>
  <dcterms:created xsi:type="dcterms:W3CDTF">2015-05-29T13:33:47Z</dcterms:created>
  <dcterms:modified xsi:type="dcterms:W3CDTF">2020-08-23T17:28:50Z</dcterms:modified>
  <cp:category/>
</cp:coreProperties>
</file>