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74" r:id="rId34"/>
    <p:sldId id="275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71" d="100"/>
          <a:sy n="171" d="100"/>
        </p:scale>
        <p:origin x="-18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31DB7-99AD-B54C-A263-814D8A66CD75}" type="datetimeFigureOut">
              <a:rPr lang="en-US" smtClean="0"/>
              <a:t>6/1/16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A21CB-085A-4549-BD24-67BC80043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52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21CB-085A-4549-BD24-67BC800432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8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6/1/16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6/1/16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6/1/16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3E6C-FAA7-4417-ACE7-35D2F9A430A8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D3E6C-FAA7-4417-ACE7-35D2F9A430A8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92B17-D074-4E91-B56C-9E9C03F7FA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 smtClean="0">
                <a:solidFill>
                  <a:srgbClr val="FF3300"/>
                </a:solidFill>
                <a:latin typeface="Monaco"/>
              </a:rPr>
              <a:t>6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7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60408"/>
      </p:ext>
    </p:extLst>
  </p:cSld>
  <p:clrMapOvr>
    <a:masterClrMapping/>
  </p:clrMapOvr>
  <p:transition xmlns:p14="http://schemas.microsoft.com/office/powerpoint/2010/main" advTm="15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 smtClean="0">
                <a:solidFill>
                  <a:srgbClr val="FF3300"/>
                </a:solidFill>
                <a:latin typeface="Monaco"/>
              </a:rPr>
              <a:t>11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95014584"/>
      </p:ext>
    </p:extLst>
  </p:cSld>
  <p:clrMapOvr>
    <a:masterClrMapping/>
  </p:clrMapOvr>
  <p:transition xmlns:p14="http://schemas.microsoft.com/office/powerpoint/2010/main" advTm="3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11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60408"/>
      </p:ext>
    </p:extLst>
  </p:cSld>
  <p:clrMapOvr>
    <a:masterClrMapping/>
  </p:clrMapOvr>
  <p:transition xmlns:p14="http://schemas.microsoft.com/office/powerpoint/2010/main" advTm="15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5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95014584"/>
      </p:ext>
    </p:extLst>
  </p:cSld>
  <p:clrMapOvr>
    <a:masterClrMapping/>
  </p:clrMapOvr>
  <p:transition xmlns:p14="http://schemas.microsoft.com/office/powerpoint/2010/main" advTm="3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5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60408"/>
      </p:ext>
    </p:extLst>
  </p:cSld>
  <p:clrMapOvr>
    <a:masterClrMapping/>
  </p:clrMapOvr>
  <p:transition xmlns:p14="http://schemas.microsoft.com/office/powerpoint/2010/main" advTm="15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 smtClean="0">
                <a:solidFill>
                  <a:srgbClr val="FF3300"/>
                </a:solidFill>
                <a:latin typeface="Monaco"/>
              </a:rPr>
              <a:t>15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95014584"/>
      </p:ext>
    </p:extLst>
  </p:cSld>
  <p:clrMapOvr>
    <a:masterClrMapping/>
  </p:clrMapOvr>
  <p:transition xmlns:p14="http://schemas.microsoft.com/office/powerpoint/2010/main" advTm="3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15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60408"/>
      </p:ext>
    </p:extLst>
  </p:cSld>
  <p:clrMapOvr>
    <a:masterClrMapping/>
  </p:clrMapOvr>
  <p:transition xmlns:p14="http://schemas.microsoft.com/office/powerpoint/2010/main" advTm="15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 smtClean="0">
                <a:solidFill>
                  <a:srgbClr val="FF3300"/>
                </a:solidFill>
                <a:latin typeface="Monaco"/>
              </a:rPr>
              <a:t>6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95014584"/>
      </p:ext>
    </p:extLst>
  </p:cSld>
  <p:clrMapOvr>
    <a:masterClrMapping/>
  </p:clrMapOvr>
  <p:transition xmlns:p14="http://schemas.microsoft.com/office/powerpoint/2010/main" advTm="3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6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60408"/>
      </p:ext>
    </p:extLst>
  </p:cSld>
  <p:clrMapOvr>
    <a:masterClrMapping/>
  </p:clrMapOvr>
  <p:transition xmlns:p14="http://schemas.microsoft.com/office/powerpoint/2010/main" advTm="15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 smtClean="0">
                <a:solidFill>
                  <a:srgbClr val="FF3300"/>
                </a:solidFill>
                <a:latin typeface="Monaco"/>
              </a:rPr>
              <a:t>10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 smtClean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10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43995023"/>
      </p:ext>
    </p:extLst>
  </p:cSld>
  <p:clrMapOvr>
    <a:masterClrMapping/>
  </p:clrMapOvr>
  <p:transition xmlns:p14="http://schemas.microsoft.com/office/powerpoint/2010/main" advTm="3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6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>
                <a:solidFill>
                  <a:srgbClr val="FF3B3B"/>
                </a:solidFill>
                <a:latin typeface="Arial"/>
              </a:rPr>
              <a:t>2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0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39416"/>
      </p:ext>
    </p:extLst>
  </p:cSld>
  <p:clrMapOvr>
    <a:masterClrMapping/>
  </p:clrMapOvr>
  <p:transition xmlns:p14="http://schemas.microsoft.com/office/powerpoint/2010/main" advTm="15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 smtClean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 smtClean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 smtClean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95763742"/>
      </p:ext>
    </p:extLst>
  </p:cSld>
  <p:clrMapOvr>
    <a:masterClrMapping/>
  </p:clrMapOvr>
  <p:transition xmlns:p14="http://schemas.microsoft.com/office/powerpoint/2010/main" advTm="2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2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68100"/>
      </p:ext>
    </p:extLst>
  </p:cSld>
  <p:clrMapOvr>
    <a:masterClrMapping/>
  </p:clrMapOvr>
  <p:transition xmlns:p14="http://schemas.microsoft.com/office/powerpoint/2010/main" advTm="15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 smtClean="0">
                <a:solidFill>
                  <a:srgbClr val="FF3300"/>
                </a:solidFill>
                <a:latin typeface="Monaco"/>
              </a:rPr>
              <a:t>10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 smtClean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 smtClean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48158669"/>
      </p:ext>
    </p:extLst>
  </p:cSld>
  <p:clrMapOvr>
    <a:masterClrMapping/>
  </p:clrMapOvr>
  <p:transition xmlns:p14="http://schemas.microsoft.com/office/powerpoint/2010/main" advTm="2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11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28754"/>
      </p:ext>
    </p:extLst>
  </p:cSld>
  <p:clrMapOvr>
    <a:masterClrMapping/>
  </p:clrMapOvr>
  <p:transition xmlns:p14="http://schemas.microsoft.com/office/powerpoint/2010/main" advTm="1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5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 smtClean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 smtClean="0">
                <a:solidFill>
                  <a:srgbClr val="FF3300"/>
                </a:solidFill>
                <a:latin typeface="Monaco"/>
              </a:rPr>
              <a:t>10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48158669"/>
      </p:ext>
    </p:extLst>
  </p:cSld>
  <p:clrMapOvr>
    <a:masterClrMapping/>
  </p:clrMapOvr>
  <p:transition xmlns:p14="http://schemas.microsoft.com/office/powerpoint/2010/main" advTm="2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15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28754"/>
      </p:ext>
    </p:extLst>
  </p:cSld>
  <p:clrMapOvr>
    <a:masterClrMapping/>
  </p:clrMapOvr>
  <p:transition xmlns:p14="http://schemas.microsoft.com/office/powerpoint/2010/main" advTm="1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 smtClean="0">
                <a:solidFill>
                  <a:srgbClr val="FF3300"/>
                </a:solidFill>
                <a:latin typeface="Monaco"/>
              </a:rPr>
              <a:t>20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 smtClean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 smtClean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48158669"/>
      </p:ext>
    </p:extLst>
  </p:cSld>
  <p:clrMapOvr>
    <a:masterClrMapping/>
  </p:clrMapOvr>
  <p:transition xmlns:p14="http://schemas.microsoft.com/office/powerpoint/2010/main" advTm="2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21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28754"/>
      </p:ext>
    </p:extLst>
  </p:cSld>
  <p:clrMapOvr>
    <a:masterClrMapping/>
  </p:clrMapOvr>
  <p:transition xmlns:p14="http://schemas.microsoft.com/office/powerpoint/2010/main" advTm="1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 smtClean="0">
                <a:solidFill>
                  <a:srgbClr val="FF3300"/>
                </a:solidFill>
                <a:latin typeface="Monaco"/>
              </a:rPr>
              <a:t>30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 smtClean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5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48158669"/>
      </p:ext>
    </p:extLst>
  </p:cSld>
  <p:clrMapOvr>
    <a:masterClrMapping/>
  </p:clrMapOvr>
  <p:transition xmlns:p14="http://schemas.microsoft.com/office/powerpoint/2010/main" advTm="2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9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95014584"/>
      </p:ext>
    </p:extLst>
  </p:cSld>
  <p:clrMapOvr>
    <a:masterClrMapping/>
  </p:clrMapOvr>
  <p:transition xmlns:p14="http://schemas.microsoft.com/office/powerpoint/2010/main" advTm="4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35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28754"/>
      </p:ext>
    </p:extLst>
  </p:cSld>
  <p:clrMapOvr>
    <a:masterClrMapping/>
  </p:clrMapOvr>
  <p:transition xmlns:p14="http://schemas.microsoft.com/office/powerpoint/2010/main" advTm="1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 smtClean="0">
                <a:solidFill>
                  <a:srgbClr val="FF3300"/>
                </a:solidFill>
                <a:latin typeface="Monaco"/>
              </a:rPr>
              <a:t>40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 smtClean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 smtClean="0">
                <a:solidFill>
                  <a:srgbClr val="FF3300"/>
                </a:solidFill>
                <a:latin typeface="Monaco"/>
              </a:rPr>
              <a:t>2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48158669"/>
      </p:ext>
    </p:extLst>
  </p:cSld>
  <p:clrMapOvr>
    <a:masterClrMapping/>
  </p:clrMapOvr>
  <p:transition xmlns:p14="http://schemas.microsoft.com/office/powerpoint/2010/main" advTm="2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42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28754"/>
      </p:ext>
    </p:extLst>
  </p:cSld>
  <p:clrMapOvr>
    <a:masterClrMapping/>
  </p:clrMapOvr>
  <p:transition xmlns:p14="http://schemas.microsoft.com/office/powerpoint/2010/main" advTm="1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 smtClean="0">
                <a:solidFill>
                  <a:srgbClr val="FF3300"/>
                </a:solidFill>
                <a:latin typeface="Monaco"/>
              </a:rPr>
              <a:t>10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pPr lvl="1"/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 smtClean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 smtClean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&lt;= </a:t>
            </a:r>
            <a:r>
              <a:rPr lang="da-DK" sz="3600" b="1" dirty="0" smtClean="0">
                <a:solidFill>
                  <a:srgbClr val="FF3300"/>
                </a:solidFill>
                <a:latin typeface="Monaco"/>
              </a:rPr>
              <a:t>3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pPr lvl="1"/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lvl="1"/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pPr lvl="1"/>
            <a:r>
              <a:rPr lang="de-DE" sz="3600" dirty="0" smtClean="0">
                <a:solidFill>
                  <a:srgbClr val="000000"/>
                </a:solidFill>
                <a:latin typeface="Monaco"/>
              </a:rPr>
              <a:t>}</a:t>
            </a:r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55513290"/>
      </p:ext>
    </p:extLst>
  </p:cSld>
  <p:clrMapOvr>
    <a:masterClrMapping/>
  </p:clrMapOvr>
  <p:transition xmlns:p14="http://schemas.microsoft.com/office/powerpoint/2010/main" advTm="2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30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57899"/>
      </p:ext>
    </p:extLst>
  </p:cSld>
  <p:clrMapOvr>
    <a:masterClrMapping/>
  </p:clrMapOvr>
  <p:transition xmlns:p14="http://schemas.microsoft.com/office/powerpoint/2010/main" advTm="1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5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pPr lvl="1"/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 smtClean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 smtClean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&lt;= </a:t>
            </a:r>
            <a:r>
              <a:rPr lang="da-DK" sz="3600" b="1" dirty="0" smtClean="0">
                <a:solidFill>
                  <a:srgbClr val="FF3300"/>
                </a:solidFill>
                <a:latin typeface="Monaco"/>
              </a:rPr>
              <a:t>10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pPr lvl="1"/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lvl="1"/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pPr lvl="1"/>
            <a:r>
              <a:rPr lang="de-DE" sz="3600" dirty="0" smtClean="0">
                <a:solidFill>
                  <a:srgbClr val="000000"/>
                </a:solidFill>
                <a:latin typeface="Monaco"/>
              </a:rPr>
              <a:t>}</a:t>
            </a:r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51643668"/>
      </p:ext>
    </p:extLst>
  </p:cSld>
  <p:clrMapOvr>
    <a:masterClrMapping/>
  </p:clrMapOvr>
  <p:transition xmlns:p14="http://schemas.microsoft.com/office/powerpoint/2010/main" advTm="2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>
                <a:solidFill>
                  <a:srgbClr val="FF3B3B"/>
                </a:solidFill>
                <a:latin typeface="Arial"/>
              </a:rPr>
              <a:t>5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0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33070"/>
      </p:ext>
    </p:extLst>
  </p:cSld>
  <p:clrMapOvr>
    <a:masterClrMapping/>
  </p:clrMapOvr>
  <p:transition xmlns:p14="http://schemas.microsoft.com/office/powerpoint/2010/main" advTm="1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 smtClean="0">
                <a:solidFill>
                  <a:srgbClr val="FF3300"/>
                </a:solidFill>
                <a:latin typeface="Monaco"/>
              </a:rPr>
              <a:t>10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pPr lvl="1"/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 smtClean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 smtClean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&lt;= </a:t>
            </a:r>
            <a:r>
              <a:rPr lang="da-DK" sz="3600" b="1" dirty="0" smtClean="0">
                <a:solidFill>
                  <a:srgbClr val="FF3300"/>
                </a:solidFill>
                <a:latin typeface="Monaco"/>
              </a:rPr>
              <a:t>10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pPr lvl="1"/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lvl="1"/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pPr lvl="1"/>
            <a:r>
              <a:rPr lang="de-DE" sz="3600" dirty="0" smtClean="0">
                <a:solidFill>
                  <a:srgbClr val="000000"/>
                </a:solidFill>
                <a:latin typeface="Monaco"/>
              </a:rPr>
              <a:t>}</a:t>
            </a:r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16193210"/>
      </p:ext>
    </p:extLst>
  </p:cSld>
  <p:clrMapOvr>
    <a:masterClrMapping/>
  </p:clrMapOvr>
  <p:transition xmlns:p14="http://schemas.microsoft.com/office/powerpoint/2010/main" advTm="2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100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3023"/>
      </p:ext>
    </p:extLst>
  </p:cSld>
  <p:clrMapOvr>
    <a:masterClrMapping/>
  </p:clrMapOvr>
  <p:transition xmlns:p14="http://schemas.microsoft.com/office/powerpoint/2010/main" advTm="1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 smtClean="0">
                <a:solidFill>
                  <a:srgbClr val="FF3300"/>
                </a:solidFill>
                <a:latin typeface="Monaco"/>
              </a:rPr>
              <a:t>30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pPr lvl="1"/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 smtClean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 smtClean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&lt;= </a:t>
            </a:r>
            <a:r>
              <a:rPr lang="da-DK" sz="3600" b="1" dirty="0" smtClean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pPr lvl="1"/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lvl="1"/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pPr lvl="1"/>
            <a:r>
              <a:rPr lang="de-DE" sz="3600" dirty="0" smtClean="0">
                <a:solidFill>
                  <a:srgbClr val="000000"/>
                </a:solidFill>
                <a:latin typeface="Monaco"/>
              </a:rPr>
              <a:t>}</a:t>
            </a:r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71555458"/>
      </p:ext>
    </p:extLst>
  </p:cSld>
  <p:clrMapOvr>
    <a:masterClrMapping/>
  </p:clrMapOvr>
  <p:transition xmlns:p14="http://schemas.microsoft.com/office/powerpoint/2010/main" advTm="2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9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60408"/>
      </p:ext>
    </p:extLst>
  </p:cSld>
  <p:clrMapOvr>
    <a:masterClrMapping/>
  </p:clrMapOvr>
  <p:transition xmlns:p14="http://schemas.microsoft.com/office/powerpoint/2010/main" advTm="15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30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40073"/>
      </p:ext>
    </p:extLst>
  </p:cSld>
  <p:clrMapOvr>
    <a:masterClrMapping/>
  </p:clrMapOvr>
  <p:transition xmlns:p14="http://schemas.microsoft.com/office/powerpoint/2010/main" advTm="1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 smtClean="0">
                <a:solidFill>
                  <a:srgbClr val="FF3300"/>
                </a:solidFill>
                <a:latin typeface="Monaco"/>
              </a:rPr>
              <a:t>2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pPr lvl="1"/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 smtClean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 smtClean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&lt;= </a:t>
            </a:r>
            <a:r>
              <a:rPr lang="da-DK" sz="3600" b="1" dirty="0" smtClean="0">
                <a:solidFill>
                  <a:srgbClr val="FF3300"/>
                </a:solidFill>
                <a:latin typeface="Monaco"/>
              </a:rPr>
              <a:t>10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pPr lvl="1"/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lvl="1"/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pPr lvl="1"/>
            <a:r>
              <a:rPr lang="de-DE" sz="3600" dirty="0" smtClean="0">
                <a:solidFill>
                  <a:srgbClr val="000000"/>
                </a:solidFill>
                <a:latin typeface="Monaco"/>
              </a:rPr>
              <a:t>}</a:t>
            </a:r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71555458"/>
      </p:ext>
    </p:extLst>
  </p:cSld>
  <p:clrMapOvr>
    <a:masterClrMapping/>
  </p:clrMapOvr>
  <p:transition xmlns:p14="http://schemas.microsoft.com/office/powerpoint/2010/main" advTm="2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>
                <a:solidFill>
                  <a:srgbClr val="FF3B3B"/>
                </a:solidFill>
                <a:latin typeface="Arial"/>
              </a:rPr>
              <a:t>2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0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40073"/>
      </p:ext>
    </p:extLst>
  </p:cSld>
  <p:clrMapOvr>
    <a:masterClrMapping/>
  </p:clrMapOvr>
  <p:transition xmlns:p14="http://schemas.microsoft.com/office/powerpoint/2010/main" advTm="1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5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pPr lvl="1"/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 smtClean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 smtClean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5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pPr lvl="1"/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lvl="1"/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pPr lvl="1"/>
            <a:r>
              <a:rPr lang="de-DE" sz="3600" dirty="0" smtClean="0">
                <a:solidFill>
                  <a:srgbClr val="000000"/>
                </a:solidFill>
                <a:latin typeface="Monaco"/>
              </a:rPr>
              <a:t>}</a:t>
            </a:r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65225363"/>
      </p:ext>
    </p:extLst>
  </p:cSld>
  <p:clrMapOvr>
    <a:masterClrMapping/>
  </p:clrMapOvr>
  <p:transition xmlns:p14="http://schemas.microsoft.com/office/powerpoint/2010/main" advTm="2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2</a:t>
            </a:r>
            <a:r>
              <a:rPr lang="en-US" sz="8000" dirty="0">
                <a:solidFill>
                  <a:srgbClr val="FF3B3B"/>
                </a:solidFill>
                <a:latin typeface="Arial"/>
              </a:rPr>
              <a:t>5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25403"/>
      </p:ext>
    </p:extLst>
  </p:cSld>
  <p:clrMapOvr>
    <a:masterClrMapping/>
  </p:clrMapOvr>
  <p:transition xmlns:p14="http://schemas.microsoft.com/office/powerpoint/2010/main" advTm="1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7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pPr lvl="1"/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 smtClean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 smtClean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&lt;= </a:t>
            </a:r>
            <a:r>
              <a:rPr lang="da-DK" sz="3600" b="1" dirty="0" smtClean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pPr lvl="1"/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lvl="1"/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pPr lvl="1"/>
            <a:r>
              <a:rPr lang="de-DE" sz="3600" dirty="0" smtClean="0">
                <a:solidFill>
                  <a:srgbClr val="000000"/>
                </a:solidFill>
                <a:latin typeface="Monaco"/>
              </a:rPr>
              <a:t>}</a:t>
            </a:r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65225363"/>
      </p:ext>
    </p:extLst>
  </p:cSld>
  <p:clrMapOvr>
    <a:masterClrMapping/>
  </p:clrMapOvr>
  <p:transition xmlns:p14="http://schemas.microsoft.com/office/powerpoint/2010/main" advTm="2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>
                <a:solidFill>
                  <a:srgbClr val="FF3B3B"/>
                </a:solidFill>
                <a:latin typeface="Arial"/>
              </a:rPr>
              <a:t>7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25403"/>
      </p:ext>
    </p:extLst>
  </p:cSld>
  <p:clrMapOvr>
    <a:masterClrMapping/>
  </p:clrMapOvr>
  <p:transition xmlns:p14="http://schemas.microsoft.com/office/powerpoint/2010/main" advTm="1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7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 smtClean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33878259"/>
      </p:ext>
    </p:extLst>
  </p:cSld>
  <p:clrMapOvr>
    <a:masterClrMapping/>
  </p:clrMapOvr>
  <p:transition xmlns:p14="http://schemas.microsoft.com/office/powerpoint/2010/main" advTm="2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>
                <a:solidFill>
                  <a:srgbClr val="FF3B3B"/>
                </a:solidFill>
                <a:latin typeface="Arial"/>
              </a:rPr>
              <a:t>8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91921"/>
      </p:ext>
    </p:extLst>
  </p:cSld>
  <p:clrMapOvr>
    <a:masterClrMapping/>
  </p:clrMapOvr>
  <p:transition xmlns:p14="http://schemas.microsoft.com/office/powerpoint/2010/main" advTm="1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 smtClean="0">
                <a:solidFill>
                  <a:srgbClr val="FF3300"/>
                </a:solidFill>
                <a:latin typeface="Monaco"/>
              </a:rPr>
              <a:t>90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 smtClean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>
                <a:solidFill>
                  <a:srgbClr val="000000"/>
                </a:solidFill>
                <a:latin typeface="Monaco"/>
              </a:rPr>
              <a:t>}</a:t>
            </a:r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54103039"/>
      </p:ext>
    </p:extLst>
  </p:cSld>
  <p:clrMapOvr>
    <a:masterClrMapping/>
  </p:clrMapOvr>
  <p:transition xmlns:p14="http://schemas.microsoft.com/office/powerpoint/2010/main" advTm="2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3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95014584"/>
      </p:ext>
    </p:extLst>
  </p:cSld>
  <p:clrMapOvr>
    <a:masterClrMapping/>
  </p:clrMapOvr>
  <p:transition xmlns:p14="http://schemas.microsoft.com/office/powerpoint/2010/main" advTm="4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91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06986"/>
      </p:ext>
    </p:extLst>
  </p:cSld>
  <p:clrMapOvr>
    <a:masterClrMapping/>
  </p:clrMapOvr>
  <p:transition xmlns:p14="http://schemas.microsoft.com/office/powerpoint/2010/main" advTm="1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9</a:t>
            </a:r>
            <a:r>
              <a:rPr lang="da-DK" sz="3600" b="1" dirty="0" smtClean="0">
                <a:solidFill>
                  <a:srgbClr val="FF3300"/>
                </a:solidFill>
                <a:latin typeface="Monaco"/>
              </a:rPr>
              <a:t>0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pPr lvl="1"/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 smtClean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 smtClean="0">
                <a:solidFill>
                  <a:srgbClr val="6A3E3E"/>
                </a:solidFill>
                <a:latin typeface="Monaco"/>
              </a:rPr>
              <a:t>j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&lt;= </a:t>
            </a:r>
            <a:r>
              <a:rPr lang="da-DK" sz="3600" b="1" dirty="0" smtClean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pPr lvl="1"/>
            <a:r>
              <a:rPr lang="da-DK" sz="3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lvl="1"/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pPr lvl="1"/>
            <a:r>
              <a:rPr lang="de-DE" sz="3600" dirty="0" smtClean="0">
                <a:solidFill>
                  <a:srgbClr val="000000"/>
                </a:solidFill>
                <a:latin typeface="Monaco"/>
              </a:rPr>
              <a:t>}</a:t>
            </a:r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50597704"/>
      </p:ext>
    </p:extLst>
  </p:cSld>
  <p:clrMapOvr>
    <a:masterClrMapping/>
  </p:clrMapOvr>
  <p:transition xmlns:p14="http://schemas.microsoft.com/office/powerpoint/2010/main" advTm="2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90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19456"/>
      </p:ext>
    </p:extLst>
  </p:cSld>
  <p:clrMapOvr>
    <a:masterClrMapping/>
  </p:clrMapOvr>
  <p:transition xmlns:p14="http://schemas.microsoft.com/office/powerpoint/2010/main" advTm="1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3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60408"/>
      </p:ext>
    </p:extLst>
  </p:cSld>
  <p:clrMapOvr>
    <a:masterClrMapping/>
  </p:clrMapOvr>
  <p:transition xmlns:p14="http://schemas.microsoft.com/office/powerpoint/2010/main" advTm="15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 smtClean="0">
                <a:solidFill>
                  <a:srgbClr val="FF3300"/>
                </a:solidFill>
                <a:latin typeface="Monaco"/>
              </a:rPr>
              <a:t>10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95014584"/>
      </p:ext>
    </p:extLst>
  </p:cSld>
  <p:clrMapOvr>
    <a:masterClrMapping/>
  </p:clrMapOvr>
  <p:transition xmlns:p14="http://schemas.microsoft.com/office/powerpoint/2010/main" advTm="4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3B3B"/>
                </a:solidFill>
                <a:latin typeface="Arial"/>
              </a:rPr>
              <a:t>d</a:t>
            </a:r>
            <a:r>
              <a:rPr lang="en-US" sz="4000" dirty="0" smtClean="0">
                <a:solidFill>
                  <a:srgbClr val="FF3B3B"/>
                </a:solidFill>
                <a:latin typeface="Arial"/>
              </a:rPr>
              <a:t>o nothing</a:t>
            </a:r>
            <a:r>
              <a:rPr lang="en-US" sz="8000" dirty="0" smtClean="0">
                <a:solidFill>
                  <a:srgbClr val="FF3B3B"/>
                </a:solidFill>
                <a:latin typeface="Arial"/>
              </a:rPr>
              <a:t/>
            </a:r>
            <a:br>
              <a:rPr lang="en-US" sz="8000" dirty="0" smtClean="0">
                <a:solidFill>
                  <a:srgbClr val="FF3B3B"/>
                </a:solidFill>
                <a:latin typeface="Arial"/>
              </a:rPr>
            </a:br>
            <a:r>
              <a:rPr lang="en-US" sz="8000" dirty="0" smtClean="0">
                <a:solidFill>
                  <a:srgbClr val="FF3B3B"/>
                </a:solidFill>
                <a:latin typeface="Arial"/>
              </a:rPr>
              <a:t>10 Times</a:t>
            </a:r>
            <a:endParaRPr lang="en-US" sz="8000" dirty="0">
              <a:solidFill>
                <a:srgbClr val="FF3B3B"/>
              </a:solidFill>
              <a:latin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60408"/>
      </p:ext>
    </p:extLst>
  </p:cSld>
  <p:clrMapOvr>
    <a:masterClrMapping/>
  </p:clrMapOvr>
  <p:transition xmlns:p14="http://schemas.microsoft.com/office/powerpoint/2010/main" advTm="15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76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7F0055"/>
                </a:solidFill>
                <a:latin typeface="Monaco"/>
              </a:rPr>
              <a:t>for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da-DK" sz="3600" b="1" dirty="0" err="1">
                <a:solidFill>
                  <a:srgbClr val="7F0055"/>
                </a:solidFill>
                <a:latin typeface="Monaco"/>
              </a:rPr>
              <a:t>int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1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 &lt;= </a:t>
            </a:r>
            <a:r>
              <a:rPr lang="da-DK" sz="3600" b="1" dirty="0">
                <a:solidFill>
                  <a:srgbClr val="FF3300"/>
                </a:solidFill>
                <a:latin typeface="Monaco"/>
              </a:rPr>
              <a:t>7</a:t>
            </a:r>
            <a:r>
              <a:rPr lang="da-DK" sz="3600" b="1" dirty="0" smtClean="0">
                <a:solidFill>
                  <a:srgbClr val="000000"/>
                </a:solidFill>
                <a:latin typeface="Monaco"/>
              </a:rPr>
              <a:t>; </a:t>
            </a:r>
            <a:r>
              <a:rPr lang="da-DK" sz="3600" b="1" dirty="0">
                <a:solidFill>
                  <a:srgbClr val="6A3E3E"/>
                </a:solidFill>
                <a:latin typeface="Monaco"/>
              </a:rPr>
              <a:t>i</a:t>
            </a:r>
            <a:r>
              <a:rPr lang="da-DK" sz="3600" b="1" dirty="0">
                <a:solidFill>
                  <a:srgbClr val="000000"/>
                </a:solidFill>
                <a:latin typeface="Monaco"/>
              </a:rPr>
              <a:t>++)</a:t>
            </a:r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endParaRPr lang="da-DK" sz="3600" dirty="0">
              <a:solidFill>
                <a:srgbClr val="000000"/>
              </a:solidFill>
              <a:latin typeface="Monaco"/>
            </a:endParaRPr>
          </a:p>
          <a:p>
            <a:r>
              <a:rPr lang="de-DE" sz="36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3600" dirty="0"/>
          </a:p>
          <a:p>
            <a:r>
              <a:rPr lang="da-DK" sz="3600" dirty="0" smtClean="0">
                <a:solidFill>
                  <a:srgbClr val="000000"/>
                </a:solidFill>
                <a:latin typeface="Monaco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95014584"/>
      </p:ext>
    </p:extLst>
  </p:cSld>
  <p:clrMapOvr>
    <a:masterClrMapping/>
  </p:clrMapOvr>
  <p:transition xmlns:p14="http://schemas.microsoft.com/office/powerpoint/2010/main" advTm="3000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878</Words>
  <Application>Microsoft Macintosh PowerPoint</Application>
  <PresentationFormat>On-screen Show (4:3)</PresentationFormat>
  <Paragraphs>242</Paragraphs>
  <Slides>52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PowerPoint Presentation</vt:lpstr>
      <vt:lpstr>do nothing 6 Times</vt:lpstr>
      <vt:lpstr>PowerPoint Presentation</vt:lpstr>
      <vt:lpstr>do nothing 9 Times</vt:lpstr>
      <vt:lpstr>PowerPoint Presentation</vt:lpstr>
      <vt:lpstr>do nothing 3 Times</vt:lpstr>
      <vt:lpstr>PowerPoint Presentation</vt:lpstr>
      <vt:lpstr>do nothing 10 Times</vt:lpstr>
      <vt:lpstr>PowerPoint Presentation</vt:lpstr>
      <vt:lpstr>do nothing 7 Times</vt:lpstr>
      <vt:lpstr>PowerPoint Presentation</vt:lpstr>
      <vt:lpstr>do nothing 11 Times</vt:lpstr>
      <vt:lpstr>PowerPoint Presentation</vt:lpstr>
      <vt:lpstr>do nothing 5 Times</vt:lpstr>
      <vt:lpstr>PowerPoint Presentation</vt:lpstr>
      <vt:lpstr>do nothing 15 Times</vt:lpstr>
      <vt:lpstr>PowerPoint Presentation</vt:lpstr>
      <vt:lpstr>do nothing 6 Times</vt:lpstr>
      <vt:lpstr>PowerPoint Presentation</vt:lpstr>
      <vt:lpstr>do nothing 20 Times</vt:lpstr>
      <vt:lpstr>PowerPoint Presentation</vt:lpstr>
      <vt:lpstr>do nothing 2 Times</vt:lpstr>
      <vt:lpstr>PowerPoint Presentation</vt:lpstr>
      <vt:lpstr>do nothing 11 Times</vt:lpstr>
      <vt:lpstr>PowerPoint Presentation</vt:lpstr>
      <vt:lpstr>do nothing 15 Times</vt:lpstr>
      <vt:lpstr>PowerPoint Presentation</vt:lpstr>
      <vt:lpstr>do nothing 21 Times</vt:lpstr>
      <vt:lpstr>PowerPoint Presentation</vt:lpstr>
      <vt:lpstr>do nothing 35 Times</vt:lpstr>
      <vt:lpstr>PowerPoint Presentation</vt:lpstr>
      <vt:lpstr>do nothing 42 Times</vt:lpstr>
      <vt:lpstr>PowerPoint Presentation</vt:lpstr>
      <vt:lpstr>do nothing 30 Times</vt:lpstr>
      <vt:lpstr>PowerPoint Presentation</vt:lpstr>
      <vt:lpstr>do nothing 50 Times</vt:lpstr>
      <vt:lpstr>PowerPoint Presentation</vt:lpstr>
      <vt:lpstr>do nothing 100 Times</vt:lpstr>
      <vt:lpstr>PowerPoint Presentation</vt:lpstr>
      <vt:lpstr>do nothing 30 Times</vt:lpstr>
      <vt:lpstr>PowerPoint Presentation</vt:lpstr>
      <vt:lpstr>do nothing 20 Times</vt:lpstr>
      <vt:lpstr>PowerPoint Presentation</vt:lpstr>
      <vt:lpstr>do nothing 25 Times</vt:lpstr>
      <vt:lpstr>PowerPoint Presentation</vt:lpstr>
      <vt:lpstr>do nothing 7 Times</vt:lpstr>
      <vt:lpstr>PowerPoint Presentation</vt:lpstr>
      <vt:lpstr>do nothing 8 Times</vt:lpstr>
      <vt:lpstr>PowerPoint Presentation</vt:lpstr>
      <vt:lpstr>do nothing 91 Times</vt:lpstr>
      <vt:lpstr>PowerPoint Presentation</vt:lpstr>
      <vt:lpstr>do nothing 90 Times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llewellyn</dc:creator>
  <cp:lastModifiedBy>LLEWELLYN FALCO</cp:lastModifiedBy>
  <cp:revision>10</cp:revision>
  <dcterms:created xsi:type="dcterms:W3CDTF">2015-05-29T13:33:47Z</dcterms:created>
  <dcterms:modified xsi:type="dcterms:W3CDTF">2016-06-01T17:42:34Z</dcterms:modified>
</cp:coreProperties>
</file>