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308" r:id="rId2"/>
    <p:sldId id="256" r:id="rId3"/>
    <p:sldId id="257" r:id="rId4"/>
    <p:sldId id="309" r:id="rId5"/>
    <p:sldId id="310" r:id="rId6"/>
    <p:sldId id="311" r:id="rId7"/>
    <p:sldId id="312" r:id="rId8"/>
    <p:sldId id="315" r:id="rId9"/>
    <p:sldId id="319" r:id="rId10"/>
    <p:sldId id="336" r:id="rId11"/>
    <p:sldId id="337" r:id="rId12"/>
    <p:sldId id="342" r:id="rId13"/>
    <p:sldId id="343" r:id="rId14"/>
    <p:sldId id="317" r:id="rId15"/>
    <p:sldId id="320" r:id="rId16"/>
    <p:sldId id="321" r:id="rId17"/>
    <p:sldId id="322" r:id="rId18"/>
    <p:sldId id="313" r:id="rId19"/>
    <p:sldId id="314" r:id="rId20"/>
    <p:sldId id="334" r:id="rId21"/>
    <p:sldId id="335" r:id="rId22"/>
    <p:sldId id="323" r:id="rId23"/>
    <p:sldId id="324" r:id="rId24"/>
    <p:sldId id="344" r:id="rId25"/>
    <p:sldId id="345" r:id="rId26"/>
    <p:sldId id="325" r:id="rId27"/>
    <p:sldId id="327" r:id="rId28"/>
    <p:sldId id="328" r:id="rId29"/>
    <p:sldId id="330" r:id="rId30"/>
    <p:sldId id="338" r:id="rId31"/>
    <p:sldId id="339" r:id="rId32"/>
    <p:sldId id="340" r:id="rId33"/>
    <p:sldId id="341" r:id="rId34"/>
    <p:sldId id="332" r:id="rId35"/>
    <p:sldId id="333" r:id="rId36"/>
    <p:sldId id="331" r:id="rId37"/>
    <p:sldId id="32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7249"/>
    <p:restoredTop sz="94641"/>
  </p:normalViewPr>
  <p:slideViewPr>
    <p:cSldViewPr>
      <p:cViewPr varScale="1">
        <p:scale>
          <a:sx n="215" d="100"/>
          <a:sy n="215" d="100"/>
        </p:scale>
        <p:origin x="65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31DB7-99AD-B54C-A263-814D8A66CD75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A21CB-085A-4549-BD24-67BC80043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5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04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52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98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05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52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66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03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5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9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10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15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34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18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07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96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97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51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D3E6C-FAA7-4417-ACE7-35D2F9A430A8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514F92-827A-2D46-907B-120C7E601060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Section 1</a:t>
            </a:r>
            <a:br>
              <a:rPr lang="en-US" sz="8000" dirty="0">
                <a:solidFill>
                  <a:srgbClr val="FF3B3B"/>
                </a:solidFill>
                <a:latin typeface="Arial"/>
              </a:rPr>
            </a:br>
            <a:r>
              <a:rPr lang="en-US" sz="9800" dirty="0">
                <a:latin typeface="Arial"/>
              </a:rPr>
              <a:t>Names</a:t>
            </a:r>
            <a:endParaRPr lang="en-US" sz="80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695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295400"/>
            <a:ext cx="906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@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Override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paint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Graphics2D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Menlo" panose="020B0609030804020204" pitchFamily="49" charset="0"/>
              </a:rPr>
              <a:t>JPanel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caller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bounds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getClipBounds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image;</a:t>
            </a:r>
          </a:p>
          <a:p>
            <a:pPr lvl="1"/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drawImage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caller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getWidth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(),</a:t>
            </a:r>
          </a:p>
          <a:p>
            <a:pPr lvl="2"/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caller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getHeight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img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getWidth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img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getHeight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6084155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  <a:t>paint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takes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2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 parameters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4000" dirty="0">
                <a:solidFill>
                  <a:srgbClr val="AF00DB"/>
                </a:solidFill>
                <a:latin typeface="Menlo" panose="020B0609030804020204" pitchFamily="49" charset="0"/>
              </a:rPr>
              <a:t>returns </a:t>
            </a:r>
            <a:r>
              <a:rPr lang="en-US" sz="4000" dirty="0">
                <a:solidFill>
                  <a:srgbClr val="267F99"/>
                </a:solidFill>
                <a:latin typeface="Menlo" panose="020B0609030804020204" pitchFamily="49" charset="0"/>
              </a:rPr>
              <a:t>nothing</a:t>
            </a:r>
            <a:endParaRPr lang="en-US" sz="4000" dirty="0">
              <a:solidFill>
                <a:srgbClr val="FF3B3B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8848013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295400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getWidth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width;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370209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8000" dirty="0" err="1">
                <a:solidFill>
                  <a:srgbClr val="795E26"/>
                </a:solidFill>
                <a:latin typeface="Menlo" panose="020B0609030804020204" pitchFamily="49" charset="0"/>
              </a:rPr>
              <a:t>getWidth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takes nothing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4000" dirty="0">
                <a:solidFill>
                  <a:srgbClr val="AF00DB"/>
                </a:solidFill>
                <a:latin typeface="Menlo" panose="020B0609030804020204" pitchFamily="49" charset="0"/>
              </a:rPr>
              <a:t>returns </a:t>
            </a:r>
            <a:r>
              <a:rPr lang="en-US" sz="4000" dirty="0">
                <a:solidFill>
                  <a:srgbClr val="267F99"/>
                </a:solidFill>
                <a:latin typeface="Menlo" panose="020B0609030804020204" pitchFamily="49" charset="0"/>
              </a:rPr>
              <a:t>float</a:t>
            </a:r>
            <a:br>
              <a:rPr lang="en-US" sz="8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4821370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295400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showMessage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message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lastMessage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message;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6206301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8000" dirty="0" err="1">
                <a:solidFill>
                  <a:srgbClr val="795E26"/>
                </a:solidFill>
                <a:latin typeface="Menlo" panose="020B0609030804020204" pitchFamily="49" charset="0"/>
              </a:rPr>
              <a:t>showMessage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takes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1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 parameter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4000" dirty="0">
                <a:solidFill>
                  <a:srgbClr val="AF00DB"/>
                </a:solidFill>
                <a:latin typeface="Menlo" panose="020B0609030804020204" pitchFamily="49" charset="0"/>
              </a:rPr>
              <a:t>returns </a:t>
            </a:r>
            <a:r>
              <a:rPr lang="en-US" sz="4000" dirty="0">
                <a:solidFill>
                  <a:srgbClr val="267F99"/>
                </a:solidFill>
                <a:latin typeface="Menlo" panose="020B0609030804020204" pitchFamily="49" charset="0"/>
              </a:rPr>
              <a:t>nothing</a:t>
            </a:r>
            <a:endParaRPr lang="en-US" sz="4000" dirty="0">
              <a:solidFill>
                <a:srgbClr val="FF3B3B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7491250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295400"/>
            <a:ext cx="906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grade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267F99"/>
                </a:solidFill>
                <a:latin typeface="Menlo" panose="020B0609030804020204" pitchFamily="49" charset="0"/>
              </a:rPr>
              <a:t>PentagonQuizAdapter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quiz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quiz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grader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quiz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quiz;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answers = </a:t>
            </a:r>
            <a:r>
              <a:rPr lang="en-US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[]{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gradeThread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(), </a:t>
            </a:r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grade2Stitch76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(), </a:t>
            </a:r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grade3Lime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(), </a:t>
            </a:r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grade4Red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()};</a:t>
            </a:r>
          </a:p>
          <a:p>
            <a:pPr lvl="1"/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displayScreen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176122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  <a:t>grade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takes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1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 parameter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4000" dirty="0">
                <a:solidFill>
                  <a:srgbClr val="AF00DB"/>
                </a:solidFill>
                <a:latin typeface="Menlo" panose="020B0609030804020204" pitchFamily="49" charset="0"/>
              </a:rPr>
              <a:t>returns </a:t>
            </a:r>
            <a:r>
              <a:rPr lang="en-US" sz="4000" dirty="0">
                <a:solidFill>
                  <a:srgbClr val="267F99"/>
                </a:solidFill>
                <a:latin typeface="Menlo" panose="020B0609030804020204" pitchFamily="49" charset="0"/>
              </a:rPr>
              <a:t>nothing</a:t>
            </a:r>
            <a:endParaRPr lang="en-US" sz="4000" dirty="0">
              <a:solidFill>
                <a:srgbClr val="FF3B3B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6238743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95400"/>
            <a:ext cx="922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Menlo" panose="020B060903080402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launchShape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Menlo" panose="020B0609030804020204" pitchFamily="49" charset="0"/>
              </a:rPr>
              <a:t>TurtlePanel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turtlePanel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267F99"/>
                </a:solidFill>
                <a:latin typeface="Menlo" panose="020B0609030804020204" pitchFamily="49" charset="0"/>
              </a:rPr>
              <a:t>Color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Menlo" panose="020B0609030804020204" pitchFamily="49" charset="0"/>
              </a:rPr>
              <a:t>color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1080"/>
                </a:solidFill>
                <a:latin typeface="Menlo" panose="020B0609030804020204" pitchFamily="49" charset="0"/>
              </a:rPr>
              <a:t>	</a:t>
            </a:r>
            <a:r>
              <a:rPr lang="en-US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ThreadLauncher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launch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(()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drawShape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turtlePanel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color));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8383048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8000" dirty="0" err="1">
                <a:solidFill>
                  <a:srgbClr val="795E26"/>
                </a:solidFill>
                <a:latin typeface="Menlo" panose="020B0609030804020204" pitchFamily="49" charset="0"/>
              </a:rPr>
              <a:t>launchShape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takes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3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 parameters 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4000" dirty="0">
                <a:solidFill>
                  <a:srgbClr val="AF00DB"/>
                </a:solidFill>
                <a:latin typeface="Menlo" panose="020B0609030804020204" pitchFamily="49" charset="0"/>
              </a:rPr>
              <a:t>returns </a:t>
            </a:r>
            <a:r>
              <a:rPr lang="en-US" sz="4000" dirty="0">
                <a:solidFill>
                  <a:srgbClr val="267F99"/>
                </a:solidFill>
                <a:latin typeface="Menlo" panose="020B0609030804020204" pitchFamily="49" charset="0"/>
              </a:rPr>
              <a:t>nothing</a:t>
            </a:r>
            <a:endParaRPr lang="en-US" sz="4000" dirty="0">
              <a:solidFill>
                <a:srgbClr val="FF3B3B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2025132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testSimpleParse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dirty="0">
                <a:solidFill>
                  <a:srgbClr val="000000"/>
                </a:solidFill>
                <a:latin typeface="Monaco"/>
              </a:rPr>
              <a:t> </a:t>
            </a:r>
            <a:endParaRPr lang="en-US" dirty="0"/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295400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createShape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stroke2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createShape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stroke1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createShape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(shape));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8996925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8000" dirty="0" err="1">
                <a:solidFill>
                  <a:srgbClr val="795E26"/>
                </a:solidFill>
                <a:latin typeface="Menlo" panose="020B0609030804020204" pitchFamily="49" charset="0"/>
              </a:rPr>
              <a:t>createShape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takes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1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 parameter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4000" dirty="0">
                <a:solidFill>
                  <a:srgbClr val="AF00DB"/>
                </a:solidFill>
                <a:latin typeface="Menlo" panose="020B0609030804020204" pitchFamily="49" charset="0"/>
              </a:rPr>
              <a:t>returns </a:t>
            </a:r>
            <a:r>
              <a:rPr lang="en-US" sz="4000" dirty="0">
                <a:solidFill>
                  <a:srgbClr val="267F99"/>
                </a:solidFill>
                <a:latin typeface="Menlo" panose="020B0609030804020204" pitchFamily="49" charset="0"/>
              </a:rPr>
              <a:t>Shape</a:t>
            </a:r>
            <a:endParaRPr lang="en-US" sz="4000" dirty="0">
              <a:solidFill>
                <a:srgbClr val="FF3B3B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1411275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295400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paint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Graphics2D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Menlo" panose="020B0609030804020204" pitchFamily="49" charset="0"/>
              </a:rPr>
              <a:t>JPanel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caller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QuizUtils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displayScores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(g,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300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answers);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3576331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  <a:t>paint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takes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2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 parameters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4000" dirty="0">
                <a:solidFill>
                  <a:srgbClr val="AF00DB"/>
                </a:solidFill>
                <a:latin typeface="Menlo" panose="020B0609030804020204" pitchFamily="49" charset="0"/>
              </a:rPr>
              <a:t>returns </a:t>
            </a:r>
            <a:r>
              <a:rPr lang="en-US" sz="4000" dirty="0">
                <a:solidFill>
                  <a:srgbClr val="267F99"/>
                </a:solidFill>
                <a:latin typeface="Menlo" panose="020B0609030804020204" pitchFamily="49" charset="0"/>
              </a:rPr>
              <a:t>nothing</a:t>
            </a:r>
            <a:endParaRPr lang="en-US" sz="4000" dirty="0">
              <a:solidFill>
                <a:srgbClr val="FF3B3B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7394398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295400"/>
            <a:ext cx="9067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7F99"/>
                </a:solidFill>
                <a:latin typeface="Menlo" panose="020B0609030804020204" pitchFamily="49" charset="0"/>
              </a:rPr>
              <a:t>BufferedImage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scaleImage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267F99"/>
                </a:solidFill>
                <a:latin typeface="Menlo" panose="020B0609030804020204" pitchFamily="49" charset="0"/>
              </a:rPr>
              <a:t>BufferedImage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Menlo" panose="020B0609030804020204" pitchFamily="49" charset="0"/>
              </a:rPr>
              <a:t>image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lvl="8"/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Menlo" panose="020B06090308040202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lvl="8"/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Menlo" panose="020B06090308040202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toBufferedImage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image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getScaledInstance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(width, height, </a:t>
            </a:r>
            <a:r>
              <a:rPr lang="en-US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Image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SCALE_SMOOTH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1899334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8000" dirty="0" err="1">
                <a:solidFill>
                  <a:srgbClr val="795E26"/>
                </a:solidFill>
                <a:latin typeface="Menlo" panose="020B0609030804020204" pitchFamily="49" charset="0"/>
              </a:rPr>
              <a:t>scaleImage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takes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3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 parameters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4000" dirty="0">
                <a:solidFill>
                  <a:srgbClr val="AF00DB"/>
                </a:solidFill>
                <a:latin typeface="Menlo" panose="020B0609030804020204" pitchFamily="49" charset="0"/>
              </a:rPr>
              <a:t>returns </a:t>
            </a:r>
            <a:r>
              <a:rPr lang="en-US" sz="4000" dirty="0" err="1">
                <a:solidFill>
                  <a:srgbClr val="267F99"/>
                </a:solidFill>
                <a:latin typeface="Menlo" panose="020B0609030804020204" pitchFamily="49" charset="0"/>
              </a:rPr>
              <a:t>BufferedImage</a:t>
            </a:r>
            <a:endParaRPr lang="en-US" sz="4000" dirty="0">
              <a:solidFill>
                <a:srgbClr val="FF3B3B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1929640"/>
      </p:ext>
    </p:extLst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295400"/>
            <a:ext cx="906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drawRewardShape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getAngles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TortoiseUtils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setOrientation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setColors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quiz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question2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4195418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8000" dirty="0" err="1">
                <a:solidFill>
                  <a:srgbClr val="795E26"/>
                </a:solidFill>
                <a:latin typeface="Menlo" panose="020B0609030804020204" pitchFamily="49" charset="0"/>
              </a:rPr>
              <a:t>drawRewardShape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takes nothing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4000" dirty="0">
                <a:solidFill>
                  <a:srgbClr val="AF00DB"/>
                </a:solidFill>
                <a:latin typeface="Menlo" panose="020B0609030804020204" pitchFamily="49" charset="0"/>
              </a:rPr>
              <a:t>returns </a:t>
            </a:r>
            <a:r>
              <a:rPr lang="en-US" sz="4000" dirty="0">
                <a:solidFill>
                  <a:srgbClr val="267F99"/>
                </a:solidFill>
                <a:latin typeface="Menlo" panose="020B0609030804020204" pitchFamily="49" charset="0"/>
              </a:rPr>
              <a:t>nothing</a:t>
            </a:r>
            <a:br>
              <a:rPr lang="en-US" sz="8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1480442"/>
      </p:ext>
    </p:extLst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295400"/>
            <a:ext cx="906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stitch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mockStitch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Tortoise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setPenColor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getSafeColor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());</a:t>
            </a:r>
          </a:p>
          <a:p>
            <a:pPr lvl="2"/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Tortoise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wheel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());</a:t>
            </a:r>
          </a:p>
          <a:p>
            <a:pPr lvl="2"/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Tortoise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penDown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pPr lvl="2"/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quiz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callThread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pPr lvl="2"/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Tortoise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penUp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pPr lvl="2"/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quiz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callThread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7226146"/>
      </p:ext>
    </p:extLst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  <a:t>stitch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takes nothing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4000" dirty="0">
                <a:solidFill>
                  <a:srgbClr val="AF00DB"/>
                </a:solidFill>
                <a:latin typeface="Menlo" panose="020B0609030804020204" pitchFamily="49" charset="0"/>
              </a:rPr>
              <a:t>returns </a:t>
            </a:r>
            <a:r>
              <a:rPr lang="en-US" sz="4000" dirty="0">
                <a:solidFill>
                  <a:srgbClr val="267F99"/>
                </a:solidFill>
                <a:latin typeface="Menlo" panose="020B0609030804020204" pitchFamily="49" charset="0"/>
              </a:rPr>
              <a:t>nothing</a:t>
            </a:r>
            <a:br>
              <a:rPr lang="en-US" sz="8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980645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8000" dirty="0" err="1">
                <a:solidFill>
                  <a:srgbClr val="795E26"/>
                </a:solidFill>
                <a:latin typeface="Menlo" panose="020B0609030804020204" pitchFamily="49" charset="0"/>
              </a:rPr>
              <a:t>testSimpleParse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takes nothing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4000" dirty="0">
                <a:solidFill>
                  <a:srgbClr val="AF00DB"/>
                </a:solidFill>
                <a:latin typeface="Menlo" panose="020B0609030804020204" pitchFamily="49" charset="0"/>
              </a:rPr>
              <a:t>returns </a:t>
            </a:r>
            <a:r>
              <a:rPr lang="en-US" sz="4000" dirty="0">
                <a:solidFill>
                  <a:srgbClr val="267F99"/>
                </a:solidFill>
                <a:latin typeface="Menlo" panose="020B0609030804020204" pitchFamily="49" charset="0"/>
              </a:rPr>
              <a:t>nothing</a:t>
            </a:r>
            <a:br>
              <a:rPr lang="en-US" sz="8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</p:spTree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295400"/>
            <a:ext cx="906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getStart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AF00DB"/>
                </a:solidFill>
                <a:latin typeface="Menlo" panose="020B060903080402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start;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037697"/>
      </p:ext>
    </p:extLst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8000" dirty="0" err="1">
                <a:solidFill>
                  <a:srgbClr val="795E26"/>
                </a:solidFill>
                <a:latin typeface="Menlo" panose="020B0609030804020204" pitchFamily="49" charset="0"/>
              </a:rPr>
              <a:t>getStart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takes nothing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4000" dirty="0">
                <a:solidFill>
                  <a:srgbClr val="AF00DB"/>
                </a:solidFill>
                <a:latin typeface="Menlo" panose="020B0609030804020204" pitchFamily="49" charset="0"/>
              </a:rPr>
              <a:t>returns </a:t>
            </a:r>
            <a:r>
              <a:rPr lang="en-US" sz="4000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  <a:br>
              <a:rPr lang="en-US" sz="8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4447094"/>
      </p:ext>
    </p:extLst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295400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getEnd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end;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5041762"/>
      </p:ext>
    </p:extLst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8000" dirty="0" err="1">
                <a:solidFill>
                  <a:srgbClr val="795E26"/>
                </a:solidFill>
                <a:latin typeface="Menlo" panose="020B0609030804020204" pitchFamily="49" charset="0"/>
              </a:rPr>
              <a:t>getEnd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takes nothing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4000" dirty="0">
                <a:solidFill>
                  <a:srgbClr val="AF00DB"/>
                </a:solidFill>
                <a:latin typeface="Menlo" panose="020B0609030804020204" pitchFamily="49" charset="0"/>
              </a:rPr>
              <a:t>returns </a:t>
            </a:r>
            <a:r>
              <a:rPr lang="en-US" sz="4000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  <a:br>
              <a:rPr lang="en-US" sz="8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7428880"/>
      </p:ext>
    </p:extLst>
  </p:cSld>
  <p:clrMapOvr>
    <a:masterClrMapping/>
  </p:clrMapOvr>
  <p:transition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295400"/>
            <a:ext cx="906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getNextColor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wheel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051321"/>
      </p:ext>
    </p:extLst>
  </p:cSld>
  <p:clrMapOvr>
    <a:masterClrMapping/>
  </p:clrMapOvr>
  <p:transition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8000" dirty="0" err="1">
                <a:solidFill>
                  <a:srgbClr val="795E26"/>
                </a:solidFill>
                <a:latin typeface="Menlo" panose="020B0609030804020204" pitchFamily="49" charset="0"/>
              </a:rPr>
              <a:t>getNextColor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takes nothing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4000" dirty="0">
                <a:solidFill>
                  <a:srgbClr val="AF00DB"/>
                </a:solidFill>
                <a:latin typeface="Menlo" panose="020B0609030804020204" pitchFamily="49" charset="0"/>
              </a:rPr>
              <a:t>returns </a:t>
            </a:r>
            <a:r>
              <a:rPr lang="en-US" sz="4000" dirty="0">
                <a:solidFill>
                  <a:srgbClr val="267F99"/>
                </a:solidFill>
                <a:latin typeface="Menlo" panose="020B0609030804020204" pitchFamily="49" charset="0"/>
              </a:rPr>
              <a:t>Color</a:t>
            </a:r>
            <a:br>
              <a:rPr lang="en-US" sz="8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5219544"/>
      </p:ext>
    </p:extLst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295400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addColor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wheel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(color);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583973"/>
      </p:ext>
    </p:extLst>
  </p:cSld>
  <p:clrMapOvr>
    <a:masterClrMapping/>
  </p:clrMapOvr>
  <p:transition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8000" dirty="0" err="1">
                <a:solidFill>
                  <a:srgbClr val="795E26"/>
                </a:solidFill>
                <a:latin typeface="Menlo" panose="020B0609030804020204" pitchFamily="49" charset="0"/>
              </a:rPr>
              <a:t>addColor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takes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1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 parameter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4000" dirty="0">
                <a:solidFill>
                  <a:srgbClr val="AF00DB"/>
                </a:solidFill>
                <a:latin typeface="Menlo" panose="020B0609030804020204" pitchFamily="49" charset="0"/>
              </a:rPr>
              <a:t>returns </a:t>
            </a:r>
            <a:r>
              <a:rPr lang="en-US" sz="4000" dirty="0">
                <a:solidFill>
                  <a:srgbClr val="267F99"/>
                </a:solidFill>
                <a:latin typeface="Menlo" panose="020B0609030804020204" pitchFamily="49" charset="0"/>
              </a:rPr>
              <a:t>nothing</a:t>
            </a:r>
            <a:endParaRPr lang="en-US" sz="4000" dirty="0">
              <a:solidFill>
                <a:srgbClr val="FF3B3B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1540354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badAnswer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08766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8000" dirty="0" err="1">
                <a:solidFill>
                  <a:srgbClr val="795E26"/>
                </a:solidFill>
                <a:latin typeface="Menlo" panose="020B0609030804020204" pitchFamily="49" charset="0"/>
              </a:rPr>
              <a:t>badAnswer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takes nothing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4000" dirty="0">
                <a:solidFill>
                  <a:srgbClr val="AF00DB"/>
                </a:solidFill>
                <a:latin typeface="Menlo" panose="020B0609030804020204" pitchFamily="49" charset="0"/>
              </a:rPr>
              <a:t>returns </a:t>
            </a:r>
            <a:r>
              <a:rPr lang="en-US" sz="4000" dirty="0">
                <a:solidFill>
                  <a:srgbClr val="267F99"/>
                </a:solidFill>
                <a:latin typeface="Menlo" panose="020B0609030804020204" pitchFamily="49" charset="0"/>
              </a:rPr>
              <a:t>nothing</a:t>
            </a:r>
            <a:endParaRPr lang="en-US" sz="4000" dirty="0">
              <a:solidFill>
                <a:srgbClr val="FF3B3B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531764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295400"/>
            <a:ext cx="9067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wakeUp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MessageBox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showMessage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"You Wake up."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94006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  <a:t>wakeup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takes nothing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4000" dirty="0">
                <a:solidFill>
                  <a:srgbClr val="AF00DB"/>
                </a:solidFill>
                <a:latin typeface="Menlo" panose="020B0609030804020204" pitchFamily="49" charset="0"/>
              </a:rPr>
              <a:t>returns </a:t>
            </a:r>
            <a:r>
              <a:rPr lang="en-US" sz="4000" dirty="0">
                <a:solidFill>
                  <a:srgbClr val="267F99"/>
                </a:solidFill>
                <a:latin typeface="Menlo" panose="020B0609030804020204" pitchFamily="49" charset="0"/>
              </a:rPr>
              <a:t>nothing</a:t>
            </a:r>
            <a:endParaRPr lang="en-US" sz="4000" dirty="0">
              <a:solidFill>
                <a:srgbClr val="FF3B3B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5371559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295400"/>
            <a:ext cx="906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createColors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ColorWheel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addColor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Reds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Crimson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ColorWheel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addColor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Oranges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Coral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ColorWheel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addColor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Yellows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Yellow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ColorWheel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addColor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Greens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LightGreen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ColorWheel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addColor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Greens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DarkSeaGreen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ColorWheel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addColor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Greens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Aquamarine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ColorWheel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addColor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Blues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LightBlue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ColorWheel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addColor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Blues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CornflowerBlue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ColorWheel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addColor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Blues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DarkBlue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ColorWheel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addColor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Purples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BlueViolet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ColorWheel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addColor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Purples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Indigo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ColorWheel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addColor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Purples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Purple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50764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8000" dirty="0" err="1">
                <a:solidFill>
                  <a:srgbClr val="795E26"/>
                </a:solidFill>
                <a:latin typeface="Menlo" panose="020B0609030804020204" pitchFamily="49" charset="0"/>
              </a:rPr>
              <a:t>createColors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takes nothing</a:t>
            </a:r>
            <a:br>
              <a:rPr lang="en-US" sz="8000" dirty="0">
                <a:solidFill>
                  <a:srgbClr val="795E26"/>
                </a:solidFill>
                <a:latin typeface="Menlo" panose="020B0609030804020204" pitchFamily="49" charset="0"/>
              </a:rPr>
            </a:br>
            <a:r>
              <a:rPr lang="en-US" sz="4000" dirty="0">
                <a:solidFill>
                  <a:srgbClr val="AF00DB"/>
                </a:solidFill>
                <a:latin typeface="Menlo" panose="020B0609030804020204" pitchFamily="49" charset="0"/>
              </a:rPr>
              <a:t>returns </a:t>
            </a:r>
            <a:r>
              <a:rPr lang="en-US" sz="4000" dirty="0">
                <a:solidFill>
                  <a:srgbClr val="267F99"/>
                </a:solidFill>
                <a:latin typeface="Menlo" panose="020B0609030804020204" pitchFamily="49" charset="0"/>
              </a:rPr>
              <a:t>nothing</a:t>
            </a:r>
            <a:endParaRPr lang="en-US" sz="4000" dirty="0">
              <a:solidFill>
                <a:srgbClr val="FF3B3B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2795556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660</Words>
  <Application>Microsoft Macintosh PowerPoint</Application>
  <PresentationFormat>On-screen Show (4:3)</PresentationFormat>
  <Paragraphs>140</Paragraphs>
  <Slides>37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Menlo</vt:lpstr>
      <vt:lpstr>Monaco</vt:lpstr>
      <vt:lpstr>Office Theme</vt:lpstr>
      <vt:lpstr>PowerPoint Presentation</vt:lpstr>
      <vt:lpstr>PowerPoint Presentation</vt:lpstr>
      <vt:lpstr>testSimpleParse takes nothing returns nothing </vt:lpstr>
      <vt:lpstr>PowerPoint Presentation</vt:lpstr>
      <vt:lpstr>badAnswer takes nothing returns nothing</vt:lpstr>
      <vt:lpstr>PowerPoint Presentation</vt:lpstr>
      <vt:lpstr>wakeup takes nothing returns nothing</vt:lpstr>
      <vt:lpstr>PowerPoint Presentation</vt:lpstr>
      <vt:lpstr>createColors takes nothing returns nothing</vt:lpstr>
      <vt:lpstr>PowerPoint Presentation</vt:lpstr>
      <vt:lpstr>paint takes 2 parameters returns nothing</vt:lpstr>
      <vt:lpstr>PowerPoint Presentation</vt:lpstr>
      <vt:lpstr>getWidth takes nothing returns float </vt:lpstr>
      <vt:lpstr>PowerPoint Presentation</vt:lpstr>
      <vt:lpstr>showMessage takes 1 parameter returns nothing</vt:lpstr>
      <vt:lpstr>PowerPoint Presentation</vt:lpstr>
      <vt:lpstr>grade takes 1 parameter returns nothing</vt:lpstr>
      <vt:lpstr>PowerPoint Presentation</vt:lpstr>
      <vt:lpstr>launchShape takes 3 parameters  returns nothing</vt:lpstr>
      <vt:lpstr>PowerPoint Presentation</vt:lpstr>
      <vt:lpstr>createShape takes 1 parameter returns Shape</vt:lpstr>
      <vt:lpstr>PowerPoint Presentation</vt:lpstr>
      <vt:lpstr>paint takes 2 parameters returns nothing</vt:lpstr>
      <vt:lpstr>PowerPoint Presentation</vt:lpstr>
      <vt:lpstr>scaleImage takes 3 parameters returns BufferedImage</vt:lpstr>
      <vt:lpstr>PowerPoint Presentation</vt:lpstr>
      <vt:lpstr>drawRewardShape takes nothing returns nothing </vt:lpstr>
      <vt:lpstr>PowerPoint Presentation</vt:lpstr>
      <vt:lpstr>stitch takes nothing returns nothing </vt:lpstr>
      <vt:lpstr>PowerPoint Presentation</vt:lpstr>
      <vt:lpstr>getStart takes nothing returns Point </vt:lpstr>
      <vt:lpstr>PowerPoint Presentation</vt:lpstr>
      <vt:lpstr>getEnd takes nothing returns Point </vt:lpstr>
      <vt:lpstr>PowerPoint Presentation</vt:lpstr>
      <vt:lpstr>getNextColor takes nothing returns Color </vt:lpstr>
      <vt:lpstr>PowerPoint Presentation</vt:lpstr>
      <vt:lpstr>addColor takes 1 parameter returns nothing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llewellyn</dc:creator>
  <cp:keywords/>
  <dc:description/>
  <cp:lastModifiedBy>Llewellyn Falco</cp:lastModifiedBy>
  <cp:revision>18</cp:revision>
  <dcterms:created xsi:type="dcterms:W3CDTF">2015-05-29T13:33:47Z</dcterms:created>
  <dcterms:modified xsi:type="dcterms:W3CDTF">2020-08-15T00:41:53Z</dcterms:modified>
  <cp:category/>
</cp:coreProperties>
</file>