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308" r:id="rId4"/>
    <p:sldId id="259" r:id="rId5"/>
    <p:sldId id="309" r:id="rId6"/>
    <p:sldId id="261" r:id="rId7"/>
    <p:sldId id="310" r:id="rId8"/>
    <p:sldId id="263" r:id="rId9"/>
    <p:sldId id="311" r:id="rId10"/>
    <p:sldId id="265" r:id="rId11"/>
    <p:sldId id="312" r:id="rId12"/>
    <p:sldId id="267" r:id="rId13"/>
    <p:sldId id="313" r:id="rId14"/>
    <p:sldId id="269" r:id="rId15"/>
    <p:sldId id="314" r:id="rId16"/>
    <p:sldId id="271" r:id="rId17"/>
    <p:sldId id="315" r:id="rId18"/>
    <p:sldId id="273" r:id="rId19"/>
    <p:sldId id="316" r:id="rId20"/>
    <p:sldId id="277" r:id="rId21"/>
    <p:sldId id="317" r:id="rId22"/>
    <p:sldId id="279" r:id="rId23"/>
    <p:sldId id="318" r:id="rId24"/>
    <p:sldId id="281" r:id="rId25"/>
    <p:sldId id="319" r:id="rId26"/>
    <p:sldId id="283" r:id="rId27"/>
    <p:sldId id="320" r:id="rId28"/>
    <p:sldId id="285" r:id="rId29"/>
    <p:sldId id="321" r:id="rId30"/>
    <p:sldId id="287" r:id="rId31"/>
    <p:sldId id="322" r:id="rId32"/>
    <p:sldId id="289" r:id="rId33"/>
    <p:sldId id="323" r:id="rId34"/>
    <p:sldId id="275" r:id="rId35"/>
    <p:sldId id="324" r:id="rId36"/>
    <p:sldId id="291" r:id="rId37"/>
    <p:sldId id="325" r:id="rId38"/>
    <p:sldId id="293" r:id="rId39"/>
    <p:sldId id="326" r:id="rId40"/>
    <p:sldId id="295" r:id="rId41"/>
    <p:sldId id="327" r:id="rId42"/>
    <p:sldId id="297" r:id="rId43"/>
    <p:sldId id="328" r:id="rId44"/>
    <p:sldId id="299" r:id="rId45"/>
    <p:sldId id="329" r:id="rId46"/>
    <p:sldId id="301" r:id="rId47"/>
    <p:sldId id="330" r:id="rId48"/>
    <p:sldId id="303" r:id="rId49"/>
    <p:sldId id="331" r:id="rId50"/>
    <p:sldId id="305" r:id="rId51"/>
    <p:sldId id="332" r:id="rId52"/>
    <p:sldId id="30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0" autoAdjust="0"/>
    <p:restoredTop sz="94660"/>
  </p:normalViewPr>
  <p:slideViewPr>
    <p:cSldViewPr>
      <p:cViewPr varScale="1">
        <p:scale>
          <a:sx n="246" d="100"/>
          <a:sy n="246" d="100"/>
        </p:scale>
        <p:origin x="-1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31DB7-99AD-B54C-A263-814D8A66CD75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A21CB-085A-4549-BD24-67BC80043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52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5/12/17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5/12/17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D3E6C-FAA7-4417-ACE7-35D2F9A430A8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0080"/>
                </a:solidFill>
              </a:rPr>
              <a:t>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/>
              <a:t>(</a:t>
            </a:r>
            <a:r>
              <a:rPr lang="en-US" sz="7200" dirty="0">
                <a:solidFill>
                  <a:srgbClr val="0000FF"/>
                </a:solidFill>
              </a:rPr>
              <a:t>6</a:t>
            </a:r>
            <a:r>
              <a:rPr lang="en-US" sz="7200" dirty="0"/>
              <a:t>):</a:t>
            </a:r>
            <a:br>
              <a:rPr lang="en-US" sz="7200" dirty="0"/>
            </a:br>
            <a:r>
              <a:rPr lang="en-US" sz="7200" dirty="0"/>
              <a:t>    </a:t>
            </a:r>
            <a:r>
              <a:rPr lang="en-US" sz="7200" b="1" dirty="0" smtClean="0">
                <a:solidFill>
                  <a:srgbClr val="000080"/>
                </a:solidFill>
              </a:rPr>
              <a:t>pass</a:t>
            </a:r>
            <a:endParaRPr lang="en-US" sz="7200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7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60408"/>
      </p:ext>
    </p:extLst>
  </p:cSld>
  <p:clrMapOvr>
    <a:masterClrMapping/>
  </p:clrMapOvr>
  <p:transition xmlns:p14="http://schemas.microsoft.com/office/powerpoint/2010/main" advTm="15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0080"/>
                </a:solidFill>
              </a:rPr>
              <a:t>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 smtClean="0"/>
              <a:t>(</a:t>
            </a:r>
            <a:r>
              <a:rPr lang="en-US" sz="7200" dirty="0" smtClean="0">
                <a:solidFill>
                  <a:srgbClr val="0000FF"/>
                </a:solidFill>
              </a:rPr>
              <a:t>11</a:t>
            </a:r>
            <a:r>
              <a:rPr lang="en-US" sz="7200" dirty="0" smtClean="0"/>
              <a:t>)</a:t>
            </a:r>
            <a:r>
              <a:rPr lang="en-US" sz="7200" dirty="0"/>
              <a:t>:</a:t>
            </a:r>
            <a:br>
              <a:rPr lang="en-US" sz="7200" dirty="0"/>
            </a:br>
            <a:r>
              <a:rPr lang="en-US" sz="7200" dirty="0"/>
              <a:t>    </a:t>
            </a:r>
            <a:r>
              <a:rPr lang="en-US" sz="7200" b="1" dirty="0" smtClean="0">
                <a:solidFill>
                  <a:srgbClr val="000080"/>
                </a:solidFill>
              </a:rPr>
              <a:t>pass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13022624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11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60408"/>
      </p:ext>
    </p:extLst>
  </p:cSld>
  <p:clrMapOvr>
    <a:masterClrMapping/>
  </p:clrMapOvr>
  <p:transition xmlns:p14="http://schemas.microsoft.com/office/powerpoint/2010/main" advTm="15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0080"/>
                </a:solidFill>
              </a:rPr>
              <a:t>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 smtClean="0"/>
              <a:t>(</a:t>
            </a:r>
            <a:r>
              <a:rPr lang="en-US" sz="7200" dirty="0" smtClean="0">
                <a:solidFill>
                  <a:srgbClr val="0000FF"/>
                </a:solidFill>
              </a:rPr>
              <a:t>5</a:t>
            </a:r>
            <a:r>
              <a:rPr lang="en-US" sz="7200" dirty="0" smtClean="0"/>
              <a:t>)</a:t>
            </a:r>
            <a:r>
              <a:rPr lang="en-US" sz="7200" dirty="0"/>
              <a:t>:</a:t>
            </a:r>
            <a:br>
              <a:rPr lang="en-US" sz="7200" dirty="0"/>
            </a:br>
            <a:r>
              <a:rPr lang="en-US" sz="7200" dirty="0"/>
              <a:t>    </a:t>
            </a:r>
            <a:r>
              <a:rPr lang="en-US" sz="7200" b="1" dirty="0" smtClean="0">
                <a:solidFill>
                  <a:srgbClr val="000080"/>
                </a:solidFill>
              </a:rPr>
              <a:t>pass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13022624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5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60408"/>
      </p:ext>
    </p:extLst>
  </p:cSld>
  <p:clrMapOvr>
    <a:masterClrMapping/>
  </p:clrMapOvr>
  <p:transition xmlns:p14="http://schemas.microsoft.com/office/powerpoint/2010/main" advTm="15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0080"/>
                </a:solidFill>
              </a:rPr>
              <a:t>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 smtClean="0"/>
              <a:t>(</a:t>
            </a:r>
            <a:r>
              <a:rPr lang="en-US" sz="7200" dirty="0" smtClean="0">
                <a:solidFill>
                  <a:srgbClr val="0000FF"/>
                </a:solidFill>
              </a:rPr>
              <a:t>15</a:t>
            </a:r>
            <a:r>
              <a:rPr lang="en-US" sz="7200" dirty="0" smtClean="0"/>
              <a:t>)</a:t>
            </a:r>
            <a:r>
              <a:rPr lang="en-US" sz="7200" dirty="0"/>
              <a:t>:</a:t>
            </a:r>
            <a:br>
              <a:rPr lang="en-US" sz="7200" dirty="0"/>
            </a:br>
            <a:r>
              <a:rPr lang="en-US" sz="7200" dirty="0"/>
              <a:t>    </a:t>
            </a:r>
            <a:r>
              <a:rPr lang="en-US" sz="7200" b="1" dirty="0" smtClean="0">
                <a:solidFill>
                  <a:srgbClr val="000080"/>
                </a:solidFill>
              </a:rPr>
              <a:t>pass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13022624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15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60408"/>
      </p:ext>
    </p:extLst>
  </p:cSld>
  <p:clrMapOvr>
    <a:masterClrMapping/>
  </p:clrMapOvr>
  <p:transition xmlns:p14="http://schemas.microsoft.com/office/powerpoint/2010/main" advTm="15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0080"/>
                </a:solidFill>
              </a:rPr>
              <a:t>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 smtClean="0"/>
              <a:t>(</a:t>
            </a:r>
            <a:r>
              <a:rPr lang="en-US" sz="7200" dirty="0" smtClean="0">
                <a:solidFill>
                  <a:srgbClr val="0000FF"/>
                </a:solidFill>
              </a:rPr>
              <a:t>6</a:t>
            </a:r>
            <a:r>
              <a:rPr lang="en-US" sz="7200" dirty="0" smtClean="0"/>
              <a:t>)</a:t>
            </a:r>
            <a:r>
              <a:rPr lang="en-US" sz="7200" dirty="0"/>
              <a:t>:</a:t>
            </a:r>
            <a:br>
              <a:rPr lang="en-US" sz="7200" dirty="0"/>
            </a:br>
            <a:r>
              <a:rPr lang="en-US" sz="7200" dirty="0"/>
              <a:t>    </a:t>
            </a:r>
            <a:r>
              <a:rPr lang="en-US" sz="7200" b="1" dirty="0" smtClean="0">
                <a:solidFill>
                  <a:srgbClr val="000080"/>
                </a:solidFill>
              </a:rPr>
              <a:t>pass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13022624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6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60408"/>
      </p:ext>
    </p:extLst>
  </p:cSld>
  <p:clrMapOvr>
    <a:masterClrMapping/>
  </p:clrMapOvr>
  <p:transition xmlns:p14="http://schemas.microsoft.com/office/powerpoint/2010/main" advTm="15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0080"/>
                </a:solidFill>
              </a:rPr>
              <a:t>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 smtClean="0"/>
              <a:t>(</a:t>
            </a:r>
            <a:r>
              <a:rPr lang="en-US" sz="7200" dirty="0" smtClean="0">
                <a:solidFill>
                  <a:srgbClr val="0000FF"/>
                </a:solidFill>
              </a:rPr>
              <a:t>10</a:t>
            </a:r>
            <a:r>
              <a:rPr lang="en-US" sz="7200" dirty="0" smtClean="0"/>
              <a:t>)</a:t>
            </a:r>
            <a:r>
              <a:rPr lang="en-US" sz="7200" dirty="0"/>
              <a:t>:</a:t>
            </a:r>
            <a:br>
              <a:rPr lang="en-US" sz="7200" dirty="0"/>
            </a:br>
            <a:r>
              <a:rPr lang="en-US" sz="7200" dirty="0"/>
              <a:t>    </a:t>
            </a:r>
            <a:r>
              <a:rPr lang="en-US" sz="7200" b="1" dirty="0" smtClean="0">
                <a:solidFill>
                  <a:srgbClr val="000080"/>
                </a:solidFill>
              </a:rPr>
              <a:t>pass</a:t>
            </a:r>
          </a:p>
          <a:p>
            <a:r>
              <a:rPr lang="en-US" sz="7200" b="1" dirty="0">
                <a:solidFill>
                  <a:srgbClr val="000080"/>
                </a:solidFill>
              </a:rPr>
              <a:t>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 smtClean="0"/>
              <a:t>(</a:t>
            </a:r>
            <a:r>
              <a:rPr lang="en-US" sz="7200" dirty="0" smtClean="0">
                <a:solidFill>
                  <a:srgbClr val="0000FF"/>
                </a:solidFill>
              </a:rPr>
              <a:t>10</a:t>
            </a:r>
            <a:r>
              <a:rPr lang="en-US" sz="7200" dirty="0" smtClean="0"/>
              <a:t>)</a:t>
            </a:r>
            <a:r>
              <a:rPr lang="en-US" sz="7200" dirty="0"/>
              <a:t>:</a:t>
            </a:r>
            <a:br>
              <a:rPr lang="en-US" sz="7200" dirty="0"/>
            </a:br>
            <a:r>
              <a:rPr lang="en-US" sz="7200" dirty="0"/>
              <a:t>    </a:t>
            </a:r>
            <a:r>
              <a:rPr lang="en-US" sz="7200" b="1" dirty="0">
                <a:solidFill>
                  <a:srgbClr val="000080"/>
                </a:solidFill>
              </a:rPr>
              <a:t>pass</a:t>
            </a:r>
            <a:endParaRPr lang="en-US" sz="7200" dirty="0"/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13022624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6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>
                <a:solidFill>
                  <a:srgbClr val="FF3B3B"/>
                </a:solidFill>
                <a:latin typeface="Arial"/>
              </a:rPr>
              <a:t>2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0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39416"/>
      </p:ext>
    </p:extLst>
  </p:cSld>
  <p:clrMapOvr>
    <a:masterClrMapping/>
  </p:clrMapOvr>
  <p:transition xmlns:p14="http://schemas.microsoft.com/office/powerpoint/2010/main" advTm="15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0080"/>
                </a:solidFill>
              </a:rPr>
              <a:t>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 smtClean="0"/>
              <a:t>(</a:t>
            </a:r>
            <a:r>
              <a:rPr lang="en-US" sz="7200" dirty="0" smtClean="0">
                <a:solidFill>
                  <a:srgbClr val="0000FF"/>
                </a:solidFill>
              </a:rPr>
              <a:t>1</a:t>
            </a:r>
            <a:r>
              <a:rPr lang="en-US" sz="7200" dirty="0" smtClean="0"/>
              <a:t>)</a:t>
            </a:r>
            <a:r>
              <a:rPr lang="en-US" sz="7200" dirty="0"/>
              <a:t>:</a:t>
            </a:r>
            <a:br>
              <a:rPr lang="en-US" sz="7200" dirty="0"/>
            </a:br>
            <a:r>
              <a:rPr lang="en-US" sz="7200" dirty="0"/>
              <a:t>    </a:t>
            </a:r>
            <a:r>
              <a:rPr lang="en-US" sz="7200" b="1" dirty="0" smtClean="0">
                <a:solidFill>
                  <a:srgbClr val="000080"/>
                </a:solidFill>
              </a:rPr>
              <a:t>pass</a:t>
            </a:r>
          </a:p>
          <a:p>
            <a:r>
              <a:rPr lang="en-US" sz="7200" b="1" dirty="0">
                <a:solidFill>
                  <a:srgbClr val="000080"/>
                </a:solidFill>
              </a:rPr>
              <a:t>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 smtClean="0"/>
              <a:t>(</a:t>
            </a:r>
            <a:r>
              <a:rPr lang="en-US" sz="7200" dirty="0" smtClean="0">
                <a:solidFill>
                  <a:srgbClr val="0000FF"/>
                </a:solidFill>
              </a:rPr>
              <a:t>1</a:t>
            </a:r>
            <a:r>
              <a:rPr lang="en-US" sz="7200" dirty="0" smtClean="0"/>
              <a:t>)</a:t>
            </a:r>
            <a:r>
              <a:rPr lang="en-US" sz="7200" dirty="0"/>
              <a:t>:</a:t>
            </a:r>
            <a:br>
              <a:rPr lang="en-US" sz="7200" dirty="0"/>
            </a:br>
            <a:r>
              <a:rPr lang="en-US" sz="7200" dirty="0"/>
              <a:t>    </a:t>
            </a:r>
            <a:r>
              <a:rPr lang="en-US" sz="7200" b="1" dirty="0">
                <a:solidFill>
                  <a:srgbClr val="000080"/>
                </a:solidFill>
              </a:rPr>
              <a:t>pass</a:t>
            </a:r>
            <a:endParaRPr lang="en-US" sz="7200" dirty="0"/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16999870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2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68100"/>
      </p:ext>
    </p:extLst>
  </p:cSld>
  <p:clrMapOvr>
    <a:masterClrMapping/>
  </p:clrMapOvr>
  <p:transition xmlns:p14="http://schemas.microsoft.com/office/powerpoint/2010/main" advTm="15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0080"/>
                </a:solidFill>
              </a:rPr>
              <a:t>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 smtClean="0"/>
              <a:t>(</a:t>
            </a:r>
            <a:r>
              <a:rPr lang="en-US" sz="7200" dirty="0" smtClean="0">
                <a:solidFill>
                  <a:srgbClr val="0000FF"/>
                </a:solidFill>
              </a:rPr>
              <a:t>10</a:t>
            </a:r>
            <a:r>
              <a:rPr lang="en-US" sz="7200" dirty="0" smtClean="0"/>
              <a:t>)</a:t>
            </a:r>
            <a:r>
              <a:rPr lang="en-US" sz="7200" dirty="0"/>
              <a:t>:</a:t>
            </a:r>
            <a:br>
              <a:rPr lang="en-US" sz="7200" dirty="0"/>
            </a:br>
            <a:r>
              <a:rPr lang="en-US" sz="7200" dirty="0"/>
              <a:t>    </a:t>
            </a:r>
            <a:r>
              <a:rPr lang="en-US" sz="7200" b="1" dirty="0" smtClean="0">
                <a:solidFill>
                  <a:srgbClr val="000080"/>
                </a:solidFill>
              </a:rPr>
              <a:t>pass</a:t>
            </a:r>
          </a:p>
          <a:p>
            <a:r>
              <a:rPr lang="en-US" sz="7200" b="1" dirty="0">
                <a:solidFill>
                  <a:srgbClr val="000080"/>
                </a:solidFill>
              </a:rPr>
              <a:t>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 smtClean="0"/>
              <a:t>(</a:t>
            </a:r>
            <a:r>
              <a:rPr lang="en-US" sz="7200" dirty="0" smtClean="0">
                <a:solidFill>
                  <a:srgbClr val="0000FF"/>
                </a:solidFill>
              </a:rPr>
              <a:t>1</a:t>
            </a:r>
            <a:r>
              <a:rPr lang="en-US" sz="7200" dirty="0" smtClean="0"/>
              <a:t>)</a:t>
            </a:r>
            <a:r>
              <a:rPr lang="en-US" sz="7200" dirty="0"/>
              <a:t>:</a:t>
            </a:r>
            <a:br>
              <a:rPr lang="en-US" sz="7200" dirty="0"/>
            </a:br>
            <a:r>
              <a:rPr lang="en-US" sz="7200" dirty="0"/>
              <a:t>    </a:t>
            </a:r>
            <a:r>
              <a:rPr lang="en-US" sz="7200" b="1" dirty="0">
                <a:solidFill>
                  <a:srgbClr val="000080"/>
                </a:solidFill>
              </a:rPr>
              <a:t>pass</a:t>
            </a:r>
            <a:endParaRPr lang="en-US" sz="7200" dirty="0"/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16999870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11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28754"/>
      </p:ext>
    </p:extLst>
  </p:cSld>
  <p:clrMapOvr>
    <a:masterClrMapping/>
  </p:clrMapOvr>
  <p:transition xmlns:p14="http://schemas.microsoft.com/office/powerpoint/2010/main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0080"/>
                </a:solidFill>
              </a:rPr>
              <a:t>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 smtClean="0"/>
              <a:t>(</a:t>
            </a:r>
            <a:r>
              <a:rPr lang="en-US" sz="7200" dirty="0" smtClean="0">
                <a:solidFill>
                  <a:srgbClr val="0000FF"/>
                </a:solidFill>
              </a:rPr>
              <a:t>5</a:t>
            </a:r>
            <a:r>
              <a:rPr lang="en-US" sz="7200" dirty="0" smtClean="0"/>
              <a:t>)</a:t>
            </a:r>
            <a:r>
              <a:rPr lang="en-US" sz="7200" dirty="0"/>
              <a:t>:</a:t>
            </a:r>
            <a:br>
              <a:rPr lang="en-US" sz="7200" dirty="0"/>
            </a:br>
            <a:r>
              <a:rPr lang="en-US" sz="7200" dirty="0"/>
              <a:t>    </a:t>
            </a:r>
            <a:r>
              <a:rPr lang="en-US" sz="7200" b="1" dirty="0" smtClean="0">
                <a:solidFill>
                  <a:srgbClr val="000080"/>
                </a:solidFill>
              </a:rPr>
              <a:t>pass</a:t>
            </a:r>
          </a:p>
          <a:p>
            <a:r>
              <a:rPr lang="en-US" sz="7200" b="1" dirty="0">
                <a:solidFill>
                  <a:srgbClr val="000080"/>
                </a:solidFill>
              </a:rPr>
              <a:t>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 smtClean="0"/>
              <a:t>(</a:t>
            </a:r>
            <a:r>
              <a:rPr lang="en-US" sz="7200" dirty="0" smtClean="0">
                <a:solidFill>
                  <a:srgbClr val="0000FF"/>
                </a:solidFill>
              </a:rPr>
              <a:t>10</a:t>
            </a:r>
            <a:r>
              <a:rPr lang="en-US" sz="7200" dirty="0" smtClean="0"/>
              <a:t>)</a:t>
            </a:r>
            <a:r>
              <a:rPr lang="en-US" sz="7200" dirty="0"/>
              <a:t>:</a:t>
            </a:r>
            <a:br>
              <a:rPr lang="en-US" sz="7200" dirty="0"/>
            </a:br>
            <a:r>
              <a:rPr lang="en-US" sz="7200" dirty="0"/>
              <a:t>    </a:t>
            </a:r>
            <a:r>
              <a:rPr lang="en-US" sz="7200" b="1" dirty="0">
                <a:solidFill>
                  <a:srgbClr val="000080"/>
                </a:solidFill>
              </a:rPr>
              <a:t>pass</a:t>
            </a:r>
            <a:endParaRPr lang="en-US" sz="7200" dirty="0"/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16999870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15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28754"/>
      </p:ext>
    </p:extLst>
  </p:cSld>
  <p:clrMapOvr>
    <a:masterClrMapping/>
  </p:clrMapOvr>
  <p:transition xmlns:p14="http://schemas.microsoft.com/office/powerpoint/2010/main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0080"/>
                </a:solidFill>
              </a:rPr>
              <a:t>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 smtClean="0"/>
              <a:t>(</a:t>
            </a:r>
            <a:r>
              <a:rPr lang="en-US" sz="7200" dirty="0">
                <a:solidFill>
                  <a:srgbClr val="0000FF"/>
                </a:solidFill>
              </a:rPr>
              <a:t>2</a:t>
            </a:r>
            <a:r>
              <a:rPr lang="en-US" sz="7200" dirty="0" smtClean="0">
                <a:solidFill>
                  <a:srgbClr val="0000FF"/>
                </a:solidFill>
              </a:rPr>
              <a:t>0</a:t>
            </a:r>
            <a:r>
              <a:rPr lang="en-US" sz="7200" dirty="0" smtClean="0"/>
              <a:t>)</a:t>
            </a:r>
            <a:r>
              <a:rPr lang="en-US" sz="7200" dirty="0"/>
              <a:t>:</a:t>
            </a:r>
            <a:br>
              <a:rPr lang="en-US" sz="7200" dirty="0"/>
            </a:br>
            <a:r>
              <a:rPr lang="en-US" sz="7200" dirty="0"/>
              <a:t>    </a:t>
            </a:r>
            <a:r>
              <a:rPr lang="en-US" sz="7200" b="1" dirty="0" smtClean="0">
                <a:solidFill>
                  <a:srgbClr val="000080"/>
                </a:solidFill>
              </a:rPr>
              <a:t>pass</a:t>
            </a:r>
          </a:p>
          <a:p>
            <a:r>
              <a:rPr lang="en-US" sz="7200" b="1" dirty="0">
                <a:solidFill>
                  <a:srgbClr val="000080"/>
                </a:solidFill>
              </a:rPr>
              <a:t>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 smtClean="0"/>
              <a:t>(</a:t>
            </a:r>
            <a:r>
              <a:rPr lang="en-US" sz="7200" dirty="0" smtClean="0">
                <a:solidFill>
                  <a:srgbClr val="0000FF"/>
                </a:solidFill>
              </a:rPr>
              <a:t>1</a:t>
            </a:r>
            <a:r>
              <a:rPr lang="en-US" sz="7200" dirty="0" smtClean="0"/>
              <a:t>)</a:t>
            </a:r>
            <a:r>
              <a:rPr lang="en-US" sz="7200" dirty="0"/>
              <a:t>:</a:t>
            </a:r>
            <a:br>
              <a:rPr lang="en-US" sz="7200" dirty="0"/>
            </a:br>
            <a:r>
              <a:rPr lang="en-US" sz="7200" dirty="0"/>
              <a:t>    </a:t>
            </a:r>
            <a:r>
              <a:rPr lang="en-US" sz="7200" b="1" dirty="0">
                <a:solidFill>
                  <a:srgbClr val="000080"/>
                </a:solidFill>
              </a:rPr>
              <a:t>pass</a:t>
            </a:r>
            <a:endParaRPr lang="en-US" sz="7200" dirty="0"/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16999870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21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28754"/>
      </p:ext>
    </p:extLst>
  </p:cSld>
  <p:clrMapOvr>
    <a:masterClrMapping/>
  </p:clrMapOvr>
  <p:transition xmlns:p14="http://schemas.microsoft.com/office/powerpoint/2010/main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0080"/>
                </a:solidFill>
              </a:rPr>
              <a:t>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 smtClean="0"/>
              <a:t>(</a:t>
            </a:r>
            <a:r>
              <a:rPr lang="en-US" sz="7200" dirty="0">
                <a:solidFill>
                  <a:srgbClr val="0000FF"/>
                </a:solidFill>
              </a:rPr>
              <a:t>3</a:t>
            </a:r>
            <a:r>
              <a:rPr lang="en-US" sz="7200" dirty="0" smtClean="0">
                <a:solidFill>
                  <a:srgbClr val="0000FF"/>
                </a:solidFill>
              </a:rPr>
              <a:t>0</a:t>
            </a:r>
            <a:r>
              <a:rPr lang="en-US" sz="7200" dirty="0" smtClean="0"/>
              <a:t>)</a:t>
            </a:r>
            <a:r>
              <a:rPr lang="en-US" sz="7200" dirty="0"/>
              <a:t>:</a:t>
            </a:r>
            <a:br>
              <a:rPr lang="en-US" sz="7200" dirty="0"/>
            </a:br>
            <a:r>
              <a:rPr lang="en-US" sz="7200" dirty="0"/>
              <a:t>    </a:t>
            </a:r>
            <a:r>
              <a:rPr lang="en-US" sz="7200" b="1" dirty="0" smtClean="0">
                <a:solidFill>
                  <a:srgbClr val="000080"/>
                </a:solidFill>
              </a:rPr>
              <a:t>pass</a:t>
            </a:r>
          </a:p>
          <a:p>
            <a:r>
              <a:rPr lang="en-US" sz="7200" b="1" dirty="0">
                <a:solidFill>
                  <a:srgbClr val="000080"/>
                </a:solidFill>
              </a:rPr>
              <a:t>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 smtClean="0"/>
              <a:t>(</a:t>
            </a:r>
            <a:r>
              <a:rPr lang="en-US" sz="7200" dirty="0">
                <a:solidFill>
                  <a:srgbClr val="0000FF"/>
                </a:solidFill>
              </a:rPr>
              <a:t>5</a:t>
            </a:r>
            <a:r>
              <a:rPr lang="en-US" sz="7200" dirty="0" smtClean="0"/>
              <a:t>)</a:t>
            </a:r>
            <a:r>
              <a:rPr lang="en-US" sz="7200" dirty="0"/>
              <a:t>:</a:t>
            </a:r>
            <a:br>
              <a:rPr lang="en-US" sz="7200" dirty="0"/>
            </a:br>
            <a:r>
              <a:rPr lang="en-US" sz="7200" dirty="0"/>
              <a:t>    </a:t>
            </a:r>
            <a:r>
              <a:rPr lang="en-US" sz="7200" b="1" dirty="0">
                <a:solidFill>
                  <a:srgbClr val="000080"/>
                </a:solidFill>
              </a:rPr>
              <a:t>pass</a:t>
            </a:r>
            <a:endParaRPr lang="en-US" sz="7200" dirty="0"/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16999870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0080"/>
                </a:solidFill>
              </a:rPr>
              <a:t>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 smtClean="0"/>
              <a:t>(</a:t>
            </a:r>
            <a:r>
              <a:rPr lang="en-US" sz="7200" dirty="0">
                <a:solidFill>
                  <a:srgbClr val="0000FF"/>
                </a:solidFill>
              </a:rPr>
              <a:t>9</a:t>
            </a:r>
            <a:r>
              <a:rPr lang="en-US" sz="7200" dirty="0" smtClean="0"/>
              <a:t>)</a:t>
            </a:r>
            <a:r>
              <a:rPr lang="en-US" sz="7200" dirty="0"/>
              <a:t>:</a:t>
            </a:r>
            <a:br>
              <a:rPr lang="en-US" sz="7200" dirty="0"/>
            </a:br>
            <a:r>
              <a:rPr lang="en-US" sz="7200" dirty="0"/>
              <a:t>    </a:t>
            </a:r>
            <a:r>
              <a:rPr lang="en-US" sz="7200" b="1" dirty="0" smtClean="0">
                <a:solidFill>
                  <a:srgbClr val="000080"/>
                </a:solidFill>
              </a:rPr>
              <a:t>pass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66701124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35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28754"/>
      </p:ext>
    </p:extLst>
  </p:cSld>
  <p:clrMapOvr>
    <a:masterClrMapping/>
  </p:clrMapOvr>
  <p:transition xmlns:p14="http://schemas.microsoft.com/office/powerpoint/2010/main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0080"/>
                </a:solidFill>
              </a:rPr>
              <a:t>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 smtClean="0"/>
              <a:t>(</a:t>
            </a:r>
            <a:r>
              <a:rPr lang="en-US" sz="7200" dirty="0">
                <a:solidFill>
                  <a:srgbClr val="0000FF"/>
                </a:solidFill>
              </a:rPr>
              <a:t>4</a:t>
            </a:r>
            <a:r>
              <a:rPr lang="en-US" sz="7200" dirty="0" smtClean="0">
                <a:solidFill>
                  <a:srgbClr val="0000FF"/>
                </a:solidFill>
              </a:rPr>
              <a:t>0</a:t>
            </a:r>
            <a:r>
              <a:rPr lang="en-US" sz="7200" dirty="0" smtClean="0"/>
              <a:t>)</a:t>
            </a:r>
            <a:r>
              <a:rPr lang="en-US" sz="7200" dirty="0"/>
              <a:t>:</a:t>
            </a:r>
            <a:br>
              <a:rPr lang="en-US" sz="7200" dirty="0"/>
            </a:br>
            <a:r>
              <a:rPr lang="en-US" sz="7200" dirty="0"/>
              <a:t>    </a:t>
            </a:r>
            <a:r>
              <a:rPr lang="en-US" sz="7200" b="1" dirty="0" smtClean="0">
                <a:solidFill>
                  <a:srgbClr val="000080"/>
                </a:solidFill>
              </a:rPr>
              <a:t>pass</a:t>
            </a:r>
          </a:p>
          <a:p>
            <a:r>
              <a:rPr lang="en-US" sz="7200" b="1" dirty="0">
                <a:solidFill>
                  <a:srgbClr val="000080"/>
                </a:solidFill>
              </a:rPr>
              <a:t>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 smtClean="0"/>
              <a:t>(</a:t>
            </a:r>
            <a:r>
              <a:rPr lang="en-US" sz="7200" dirty="0">
                <a:solidFill>
                  <a:srgbClr val="0000FF"/>
                </a:solidFill>
              </a:rPr>
              <a:t>2</a:t>
            </a:r>
            <a:r>
              <a:rPr lang="en-US" sz="7200" dirty="0" smtClean="0"/>
              <a:t>)</a:t>
            </a:r>
            <a:r>
              <a:rPr lang="en-US" sz="7200" dirty="0"/>
              <a:t>:</a:t>
            </a:r>
            <a:br>
              <a:rPr lang="en-US" sz="7200" dirty="0"/>
            </a:br>
            <a:r>
              <a:rPr lang="en-US" sz="7200" dirty="0"/>
              <a:t>    </a:t>
            </a:r>
            <a:r>
              <a:rPr lang="en-US" sz="7200" b="1" dirty="0">
                <a:solidFill>
                  <a:srgbClr val="000080"/>
                </a:solidFill>
              </a:rPr>
              <a:t>pass</a:t>
            </a:r>
            <a:endParaRPr lang="en-US" sz="7200" dirty="0"/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16999870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42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28754"/>
      </p:ext>
    </p:extLst>
  </p:cSld>
  <p:clrMapOvr>
    <a:masterClrMapping/>
  </p:clrMapOvr>
  <p:transition xmlns:p14="http://schemas.microsoft.com/office/powerpoint/2010/main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0080"/>
                </a:solidFill>
              </a:rPr>
              <a:t>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 smtClean="0"/>
              <a:t>(</a:t>
            </a:r>
            <a:r>
              <a:rPr lang="en-US" sz="7200" dirty="0" smtClean="0">
                <a:solidFill>
                  <a:srgbClr val="0000FF"/>
                </a:solidFill>
              </a:rPr>
              <a:t>10</a:t>
            </a:r>
            <a:r>
              <a:rPr lang="en-US" sz="7200" dirty="0" smtClean="0"/>
              <a:t>)</a:t>
            </a:r>
            <a:r>
              <a:rPr lang="en-US" sz="7200" dirty="0"/>
              <a:t>:</a:t>
            </a:r>
            <a:br>
              <a:rPr lang="en-US" sz="7200" dirty="0"/>
            </a:br>
            <a:r>
              <a:rPr lang="en-US" sz="7200" dirty="0"/>
              <a:t>    </a:t>
            </a:r>
            <a:r>
              <a:rPr lang="en-US" sz="7200" b="1" dirty="0" smtClean="0">
                <a:solidFill>
                  <a:srgbClr val="000080"/>
                </a:solidFill>
              </a:rPr>
              <a:t>pass</a:t>
            </a:r>
          </a:p>
          <a:p>
            <a:r>
              <a:rPr lang="en-US" sz="7200" b="1" dirty="0">
                <a:solidFill>
                  <a:srgbClr val="000080"/>
                </a:solidFill>
              </a:rPr>
              <a:t>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 smtClean="0"/>
              <a:t>(</a:t>
            </a:r>
            <a:r>
              <a:rPr lang="en-US" sz="7200" dirty="0">
                <a:solidFill>
                  <a:srgbClr val="0000FF"/>
                </a:solidFill>
              </a:rPr>
              <a:t>3</a:t>
            </a:r>
            <a:r>
              <a:rPr lang="en-US" sz="7200" dirty="0" smtClean="0"/>
              <a:t>)</a:t>
            </a:r>
            <a:r>
              <a:rPr lang="en-US" sz="7200" dirty="0"/>
              <a:t>:</a:t>
            </a:r>
            <a:br>
              <a:rPr lang="en-US" sz="7200" dirty="0"/>
            </a:br>
            <a:r>
              <a:rPr lang="en-US" sz="7200" dirty="0"/>
              <a:t>    </a:t>
            </a:r>
            <a:r>
              <a:rPr lang="en-US" sz="7200" b="1" dirty="0">
                <a:solidFill>
                  <a:srgbClr val="000080"/>
                </a:solidFill>
              </a:rPr>
              <a:t>pass</a:t>
            </a:r>
            <a:endParaRPr lang="en-US" sz="7200" dirty="0"/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16999870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30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57899"/>
      </p:ext>
    </p:extLst>
  </p:cSld>
  <p:clrMapOvr>
    <a:masterClrMapping/>
  </p:clrMapOvr>
  <p:transition xmlns:p14="http://schemas.microsoft.com/office/powerpoint/2010/main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0080"/>
                </a:solidFill>
              </a:rPr>
              <a:t>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 smtClean="0"/>
              <a:t>(</a:t>
            </a:r>
            <a:r>
              <a:rPr lang="en-US" sz="7200" dirty="0">
                <a:solidFill>
                  <a:srgbClr val="0000FF"/>
                </a:solidFill>
              </a:rPr>
              <a:t>5</a:t>
            </a:r>
            <a:r>
              <a:rPr lang="en-US" sz="7200" dirty="0" smtClean="0"/>
              <a:t>)</a:t>
            </a:r>
            <a:r>
              <a:rPr lang="en-US" sz="7200" dirty="0"/>
              <a:t>:</a:t>
            </a:r>
            <a:br>
              <a:rPr lang="en-US" sz="7200" dirty="0"/>
            </a:br>
            <a:r>
              <a:rPr lang="en-US" sz="7200" dirty="0"/>
              <a:t>    </a:t>
            </a:r>
            <a:r>
              <a:rPr lang="en-US" sz="7200" b="1" dirty="0" smtClean="0">
                <a:solidFill>
                  <a:srgbClr val="000080"/>
                </a:solidFill>
              </a:rPr>
              <a:t>pass</a:t>
            </a:r>
          </a:p>
          <a:p>
            <a:r>
              <a:rPr lang="en-US" sz="7200" b="1" dirty="0">
                <a:solidFill>
                  <a:srgbClr val="000080"/>
                </a:solidFill>
              </a:rPr>
              <a:t>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 smtClean="0"/>
              <a:t>(</a:t>
            </a:r>
            <a:r>
              <a:rPr lang="en-US" sz="7200" dirty="0" smtClean="0">
                <a:solidFill>
                  <a:srgbClr val="0000FF"/>
                </a:solidFill>
              </a:rPr>
              <a:t>10</a:t>
            </a:r>
            <a:r>
              <a:rPr lang="en-US" sz="7200" dirty="0" smtClean="0"/>
              <a:t>)</a:t>
            </a:r>
            <a:r>
              <a:rPr lang="en-US" sz="7200" dirty="0"/>
              <a:t>:</a:t>
            </a:r>
            <a:br>
              <a:rPr lang="en-US" sz="7200" dirty="0"/>
            </a:br>
            <a:r>
              <a:rPr lang="en-US" sz="7200" dirty="0"/>
              <a:t>    </a:t>
            </a:r>
            <a:r>
              <a:rPr lang="en-US" sz="7200" b="1" dirty="0">
                <a:solidFill>
                  <a:srgbClr val="000080"/>
                </a:solidFill>
              </a:rPr>
              <a:t>pass</a:t>
            </a:r>
            <a:endParaRPr lang="en-US" sz="7200" dirty="0"/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16999870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>
                <a:solidFill>
                  <a:srgbClr val="FF3B3B"/>
                </a:solidFill>
                <a:latin typeface="Arial"/>
              </a:rPr>
              <a:t>5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0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33070"/>
      </p:ext>
    </p:extLst>
  </p:cSld>
  <p:clrMapOvr>
    <a:masterClrMapping/>
  </p:clrMapOvr>
  <p:transition xmlns:p14="http://schemas.microsoft.com/office/powerpoint/2010/main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0080"/>
                </a:solidFill>
              </a:rPr>
              <a:t>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 smtClean="0"/>
              <a:t>(</a:t>
            </a:r>
            <a:r>
              <a:rPr lang="en-US" sz="7200" dirty="0" smtClean="0">
                <a:solidFill>
                  <a:srgbClr val="0000FF"/>
                </a:solidFill>
              </a:rPr>
              <a:t>10</a:t>
            </a:r>
            <a:r>
              <a:rPr lang="en-US" sz="7200" dirty="0" smtClean="0"/>
              <a:t>):</a:t>
            </a:r>
          </a:p>
          <a:p>
            <a:r>
              <a:rPr lang="en-US" sz="7200" b="1" dirty="0" smtClean="0">
                <a:solidFill>
                  <a:srgbClr val="000080"/>
                </a:solidFill>
              </a:rPr>
              <a:t>	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/>
              <a:t>(</a:t>
            </a:r>
            <a:r>
              <a:rPr lang="en-US" sz="7200" dirty="0">
                <a:solidFill>
                  <a:srgbClr val="0000FF"/>
                </a:solidFill>
              </a:rPr>
              <a:t>10</a:t>
            </a:r>
            <a:r>
              <a:rPr lang="en-US" sz="7200" dirty="0"/>
              <a:t>):</a:t>
            </a:r>
            <a:br>
              <a:rPr lang="en-US" sz="7200" dirty="0"/>
            </a:br>
            <a:r>
              <a:rPr lang="en-US" sz="7200" dirty="0" smtClean="0"/>
              <a:t>	    </a:t>
            </a:r>
            <a:r>
              <a:rPr lang="en-US" sz="7200" b="1" dirty="0" smtClean="0">
                <a:solidFill>
                  <a:srgbClr val="000080"/>
                </a:solidFill>
              </a:rPr>
              <a:t>pass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>    </a:t>
            </a:r>
            <a:r>
              <a:rPr lang="en-US" sz="7200" b="1" dirty="0" smtClean="0">
                <a:solidFill>
                  <a:srgbClr val="000080"/>
                </a:solidFill>
              </a:rPr>
              <a:t>pass</a:t>
            </a:r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16999870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100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3023"/>
      </p:ext>
    </p:extLst>
  </p:cSld>
  <p:clrMapOvr>
    <a:masterClrMapping/>
  </p:clrMapOvr>
  <p:transition xmlns:p14="http://schemas.microsoft.com/office/powerpoint/2010/main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0080"/>
                </a:solidFill>
              </a:rPr>
              <a:t>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 smtClean="0"/>
              <a:t>(</a:t>
            </a:r>
            <a:r>
              <a:rPr lang="en-US" sz="7200" dirty="0">
                <a:solidFill>
                  <a:srgbClr val="0000FF"/>
                </a:solidFill>
              </a:rPr>
              <a:t>3</a:t>
            </a:r>
            <a:r>
              <a:rPr lang="en-US" sz="7200" dirty="0" smtClean="0">
                <a:solidFill>
                  <a:srgbClr val="0000FF"/>
                </a:solidFill>
              </a:rPr>
              <a:t>0</a:t>
            </a:r>
            <a:r>
              <a:rPr lang="en-US" sz="7200" dirty="0" smtClean="0"/>
              <a:t>):</a:t>
            </a:r>
          </a:p>
          <a:p>
            <a:r>
              <a:rPr lang="en-US" sz="7200" b="1" dirty="0" smtClean="0">
                <a:solidFill>
                  <a:srgbClr val="000080"/>
                </a:solidFill>
              </a:rPr>
              <a:t>	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/>
              <a:t>(</a:t>
            </a:r>
            <a:r>
              <a:rPr lang="en-US" sz="7200" dirty="0" smtClean="0">
                <a:solidFill>
                  <a:srgbClr val="0000FF"/>
                </a:solidFill>
              </a:rPr>
              <a:t>1</a:t>
            </a:r>
            <a:r>
              <a:rPr lang="en-US" sz="7200" dirty="0" smtClean="0"/>
              <a:t>)</a:t>
            </a:r>
            <a:r>
              <a:rPr lang="en-US" sz="7200" dirty="0"/>
              <a:t>:</a:t>
            </a:r>
            <a:br>
              <a:rPr lang="en-US" sz="7200" dirty="0"/>
            </a:br>
            <a:r>
              <a:rPr lang="en-US" sz="7200" dirty="0" smtClean="0"/>
              <a:t>	    </a:t>
            </a:r>
            <a:r>
              <a:rPr lang="en-US" sz="7200" b="1" dirty="0" smtClean="0">
                <a:solidFill>
                  <a:srgbClr val="000080"/>
                </a:solidFill>
              </a:rPr>
              <a:t>pass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>    </a:t>
            </a:r>
            <a:r>
              <a:rPr lang="en-US" sz="7200" b="1" dirty="0" smtClean="0">
                <a:solidFill>
                  <a:srgbClr val="000080"/>
                </a:solidFill>
              </a:rPr>
              <a:t>pass</a:t>
            </a:r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99801201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9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60408"/>
      </p:ext>
    </p:extLst>
  </p:cSld>
  <p:clrMapOvr>
    <a:masterClrMapping/>
  </p:clrMapOvr>
  <p:transition xmlns:p14="http://schemas.microsoft.com/office/powerpoint/2010/main" advTm="15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30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40073"/>
      </p:ext>
    </p:extLst>
  </p:cSld>
  <p:clrMapOvr>
    <a:masterClrMapping/>
  </p:clrMapOvr>
  <p:transition xmlns:p14="http://schemas.microsoft.com/office/powerpoint/2010/main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0080"/>
                </a:solidFill>
              </a:rPr>
              <a:t>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 smtClean="0"/>
              <a:t>(</a:t>
            </a:r>
            <a:r>
              <a:rPr lang="en-US" sz="7200" dirty="0">
                <a:solidFill>
                  <a:srgbClr val="0000FF"/>
                </a:solidFill>
              </a:rPr>
              <a:t>2</a:t>
            </a:r>
            <a:r>
              <a:rPr lang="en-US" sz="7200" dirty="0" smtClean="0"/>
              <a:t>):</a:t>
            </a:r>
          </a:p>
          <a:p>
            <a:r>
              <a:rPr lang="en-US" sz="7200" b="1" dirty="0" smtClean="0">
                <a:solidFill>
                  <a:srgbClr val="000080"/>
                </a:solidFill>
              </a:rPr>
              <a:t>	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/>
              <a:t>(</a:t>
            </a:r>
            <a:r>
              <a:rPr lang="en-US" sz="7200" dirty="0">
                <a:solidFill>
                  <a:srgbClr val="0000FF"/>
                </a:solidFill>
              </a:rPr>
              <a:t>10</a:t>
            </a:r>
            <a:r>
              <a:rPr lang="en-US" sz="7200" dirty="0"/>
              <a:t>):</a:t>
            </a:r>
            <a:br>
              <a:rPr lang="en-US" sz="7200" dirty="0"/>
            </a:br>
            <a:r>
              <a:rPr lang="en-US" sz="7200" dirty="0" smtClean="0"/>
              <a:t>	    </a:t>
            </a:r>
            <a:r>
              <a:rPr lang="en-US" sz="7200" b="1" dirty="0" smtClean="0">
                <a:solidFill>
                  <a:srgbClr val="000080"/>
                </a:solidFill>
              </a:rPr>
              <a:t>pass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>    </a:t>
            </a:r>
            <a:r>
              <a:rPr lang="en-US" sz="7200" b="1" dirty="0" smtClean="0">
                <a:solidFill>
                  <a:srgbClr val="000080"/>
                </a:solidFill>
              </a:rPr>
              <a:t>pass</a:t>
            </a:r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99801201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>
                <a:solidFill>
                  <a:srgbClr val="FF3B3B"/>
                </a:solidFill>
                <a:latin typeface="Arial"/>
              </a:rPr>
              <a:t>2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0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40073"/>
      </p:ext>
    </p:extLst>
  </p:cSld>
  <p:clrMapOvr>
    <a:masterClrMapping/>
  </p:clrMapOvr>
  <p:transition xmlns:p14="http://schemas.microsoft.com/office/powerpoint/2010/main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0080"/>
                </a:solidFill>
              </a:rPr>
              <a:t>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 smtClean="0"/>
              <a:t>(</a:t>
            </a:r>
            <a:r>
              <a:rPr lang="en-US" sz="7200" dirty="0">
                <a:solidFill>
                  <a:srgbClr val="0000FF"/>
                </a:solidFill>
              </a:rPr>
              <a:t>5</a:t>
            </a:r>
            <a:r>
              <a:rPr lang="en-US" sz="7200" dirty="0" smtClean="0"/>
              <a:t>):</a:t>
            </a:r>
          </a:p>
          <a:p>
            <a:r>
              <a:rPr lang="en-US" sz="7200" b="1" dirty="0" smtClean="0">
                <a:solidFill>
                  <a:srgbClr val="000080"/>
                </a:solidFill>
              </a:rPr>
              <a:t>	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 smtClean="0"/>
              <a:t>(</a:t>
            </a:r>
            <a:r>
              <a:rPr lang="en-US" sz="7200" dirty="0">
                <a:solidFill>
                  <a:srgbClr val="0000FF"/>
                </a:solidFill>
              </a:rPr>
              <a:t>5</a:t>
            </a:r>
            <a:r>
              <a:rPr lang="en-US" sz="7200" dirty="0" smtClean="0"/>
              <a:t>)</a:t>
            </a:r>
            <a:r>
              <a:rPr lang="en-US" sz="7200" dirty="0"/>
              <a:t>:</a:t>
            </a:r>
            <a:br>
              <a:rPr lang="en-US" sz="7200" dirty="0"/>
            </a:br>
            <a:r>
              <a:rPr lang="en-US" sz="7200" dirty="0" smtClean="0"/>
              <a:t>	    </a:t>
            </a:r>
            <a:r>
              <a:rPr lang="en-US" sz="7200" b="1" dirty="0" smtClean="0">
                <a:solidFill>
                  <a:srgbClr val="000080"/>
                </a:solidFill>
              </a:rPr>
              <a:t>pass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>    </a:t>
            </a:r>
            <a:r>
              <a:rPr lang="en-US" sz="7200" b="1" dirty="0" smtClean="0">
                <a:solidFill>
                  <a:srgbClr val="000080"/>
                </a:solidFill>
              </a:rPr>
              <a:t>pass</a:t>
            </a:r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99801201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2</a:t>
            </a:r>
            <a:r>
              <a:rPr lang="en-US" sz="8000" dirty="0">
                <a:solidFill>
                  <a:srgbClr val="FF3B3B"/>
                </a:solidFill>
                <a:latin typeface="Arial"/>
              </a:rPr>
              <a:t>5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25403"/>
      </p:ext>
    </p:extLst>
  </p:cSld>
  <p:clrMapOvr>
    <a:masterClrMapping/>
  </p:clrMapOvr>
  <p:transition xmlns:p14="http://schemas.microsoft.com/office/powerpoint/2010/main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0080"/>
                </a:solidFill>
              </a:rPr>
              <a:t>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 smtClean="0"/>
              <a:t>(</a:t>
            </a:r>
            <a:r>
              <a:rPr lang="en-US" sz="7200" dirty="0">
                <a:solidFill>
                  <a:srgbClr val="0000FF"/>
                </a:solidFill>
              </a:rPr>
              <a:t>7</a:t>
            </a:r>
            <a:r>
              <a:rPr lang="en-US" sz="7200" dirty="0" smtClean="0"/>
              <a:t>):</a:t>
            </a:r>
          </a:p>
          <a:p>
            <a:r>
              <a:rPr lang="en-US" sz="7200" b="1" dirty="0" smtClean="0">
                <a:solidFill>
                  <a:srgbClr val="000080"/>
                </a:solidFill>
              </a:rPr>
              <a:t>	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/>
              <a:t>(</a:t>
            </a:r>
            <a:r>
              <a:rPr lang="en-US" sz="7200" dirty="0" smtClean="0">
                <a:solidFill>
                  <a:srgbClr val="0000FF"/>
                </a:solidFill>
              </a:rPr>
              <a:t>1</a:t>
            </a:r>
            <a:r>
              <a:rPr lang="en-US" sz="7200" dirty="0" smtClean="0"/>
              <a:t>)</a:t>
            </a:r>
            <a:r>
              <a:rPr lang="en-US" sz="7200" dirty="0"/>
              <a:t>:</a:t>
            </a:r>
            <a:br>
              <a:rPr lang="en-US" sz="7200" dirty="0"/>
            </a:br>
            <a:r>
              <a:rPr lang="en-US" sz="7200" dirty="0" smtClean="0"/>
              <a:t>	    </a:t>
            </a:r>
            <a:r>
              <a:rPr lang="en-US" sz="7200" b="1" dirty="0" smtClean="0">
                <a:solidFill>
                  <a:srgbClr val="000080"/>
                </a:solidFill>
              </a:rPr>
              <a:t>pass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>    </a:t>
            </a:r>
            <a:r>
              <a:rPr lang="en-US" sz="7200" b="1" dirty="0" smtClean="0">
                <a:solidFill>
                  <a:srgbClr val="000080"/>
                </a:solidFill>
              </a:rPr>
              <a:t>pass</a:t>
            </a:r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99801201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>
                <a:solidFill>
                  <a:srgbClr val="FF3B3B"/>
                </a:solidFill>
                <a:latin typeface="Arial"/>
              </a:rPr>
              <a:t>7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25403"/>
      </p:ext>
    </p:extLst>
  </p:cSld>
  <p:clrMapOvr>
    <a:masterClrMapping/>
  </p:clrMapOvr>
  <p:transition xmlns:p14="http://schemas.microsoft.com/office/powerpoint/2010/main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0080"/>
                </a:solidFill>
              </a:rPr>
              <a:t>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 smtClean="0"/>
              <a:t>(</a:t>
            </a:r>
            <a:r>
              <a:rPr lang="en-US" sz="7200" dirty="0">
                <a:solidFill>
                  <a:srgbClr val="0000FF"/>
                </a:solidFill>
              </a:rPr>
              <a:t>7</a:t>
            </a:r>
            <a:r>
              <a:rPr lang="en-US" sz="7200" dirty="0" smtClean="0"/>
              <a:t>)</a:t>
            </a:r>
            <a:r>
              <a:rPr lang="en-US" sz="7200" dirty="0"/>
              <a:t>:</a:t>
            </a:r>
            <a:br>
              <a:rPr lang="en-US" sz="7200" dirty="0"/>
            </a:br>
            <a:r>
              <a:rPr lang="en-US" sz="7200" dirty="0"/>
              <a:t>    </a:t>
            </a:r>
            <a:r>
              <a:rPr lang="en-US" sz="7200" b="1" dirty="0" smtClean="0">
                <a:solidFill>
                  <a:srgbClr val="000080"/>
                </a:solidFill>
              </a:rPr>
              <a:t>pass</a:t>
            </a:r>
          </a:p>
          <a:p>
            <a:r>
              <a:rPr lang="en-US" sz="7200" b="1" dirty="0">
                <a:solidFill>
                  <a:srgbClr val="000080"/>
                </a:solidFill>
              </a:rPr>
              <a:t>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 smtClean="0"/>
              <a:t>(</a:t>
            </a:r>
            <a:r>
              <a:rPr lang="en-US" sz="7200" dirty="0" smtClean="0">
                <a:solidFill>
                  <a:srgbClr val="0000FF"/>
                </a:solidFill>
              </a:rPr>
              <a:t>1</a:t>
            </a:r>
            <a:r>
              <a:rPr lang="en-US" sz="7200" dirty="0" smtClean="0"/>
              <a:t>)</a:t>
            </a:r>
            <a:r>
              <a:rPr lang="en-US" sz="7200" dirty="0"/>
              <a:t>:</a:t>
            </a:r>
            <a:br>
              <a:rPr lang="en-US" sz="7200" dirty="0"/>
            </a:br>
            <a:r>
              <a:rPr lang="en-US" sz="7200" dirty="0"/>
              <a:t>    </a:t>
            </a:r>
            <a:r>
              <a:rPr lang="en-US" sz="7200" b="1" dirty="0">
                <a:solidFill>
                  <a:srgbClr val="000080"/>
                </a:solidFill>
              </a:rPr>
              <a:t>pass</a:t>
            </a:r>
            <a:endParaRPr lang="en-US" sz="7200" dirty="0"/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0552840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>
                <a:solidFill>
                  <a:srgbClr val="FF3B3B"/>
                </a:solidFill>
                <a:latin typeface="Arial"/>
              </a:rPr>
              <a:t>8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91921"/>
      </p:ext>
    </p:extLst>
  </p:cSld>
  <p:clrMapOvr>
    <a:masterClrMapping/>
  </p:clrMapOvr>
  <p:transition xmlns:p14="http://schemas.microsoft.com/office/powerpoint/2010/main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0080"/>
                </a:solidFill>
              </a:rPr>
              <a:t>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 smtClean="0"/>
              <a:t>(</a:t>
            </a:r>
            <a:r>
              <a:rPr lang="en-US" sz="7200" dirty="0" smtClean="0">
                <a:solidFill>
                  <a:srgbClr val="0000FF"/>
                </a:solidFill>
              </a:rPr>
              <a:t>90</a:t>
            </a:r>
            <a:r>
              <a:rPr lang="en-US" sz="7200" dirty="0" smtClean="0"/>
              <a:t>)</a:t>
            </a:r>
            <a:r>
              <a:rPr lang="en-US" sz="7200" dirty="0"/>
              <a:t>:</a:t>
            </a:r>
            <a:br>
              <a:rPr lang="en-US" sz="7200" dirty="0"/>
            </a:br>
            <a:r>
              <a:rPr lang="en-US" sz="7200" dirty="0"/>
              <a:t>    </a:t>
            </a:r>
            <a:r>
              <a:rPr lang="en-US" sz="7200" b="1" dirty="0" smtClean="0">
                <a:solidFill>
                  <a:srgbClr val="000080"/>
                </a:solidFill>
              </a:rPr>
              <a:t>pass</a:t>
            </a:r>
          </a:p>
          <a:p>
            <a:r>
              <a:rPr lang="en-US" sz="7200" b="1" dirty="0">
                <a:solidFill>
                  <a:srgbClr val="000080"/>
                </a:solidFill>
              </a:rPr>
              <a:t>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 smtClean="0"/>
              <a:t>(</a:t>
            </a:r>
            <a:r>
              <a:rPr lang="en-US" sz="7200" dirty="0" smtClean="0">
                <a:solidFill>
                  <a:srgbClr val="0000FF"/>
                </a:solidFill>
              </a:rPr>
              <a:t>1</a:t>
            </a:r>
            <a:r>
              <a:rPr lang="en-US" sz="7200" dirty="0" smtClean="0"/>
              <a:t>)</a:t>
            </a:r>
            <a:r>
              <a:rPr lang="en-US" sz="7200" dirty="0"/>
              <a:t>:</a:t>
            </a:r>
            <a:br>
              <a:rPr lang="en-US" sz="7200" dirty="0"/>
            </a:br>
            <a:r>
              <a:rPr lang="en-US" sz="7200" dirty="0"/>
              <a:t>    </a:t>
            </a:r>
            <a:r>
              <a:rPr lang="en-US" sz="7200" b="1" dirty="0">
                <a:solidFill>
                  <a:srgbClr val="000080"/>
                </a:solidFill>
              </a:rPr>
              <a:t>pass</a:t>
            </a:r>
            <a:endParaRPr lang="en-US" sz="7200" dirty="0"/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16168569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0080"/>
                </a:solidFill>
              </a:rPr>
              <a:t>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 smtClean="0"/>
              <a:t>(</a:t>
            </a:r>
            <a:r>
              <a:rPr lang="en-US" sz="7200" dirty="0" smtClean="0">
                <a:solidFill>
                  <a:srgbClr val="0000FF"/>
                </a:solidFill>
              </a:rPr>
              <a:t>3</a:t>
            </a:r>
            <a:r>
              <a:rPr lang="en-US" sz="7200" dirty="0" smtClean="0"/>
              <a:t>)</a:t>
            </a:r>
            <a:r>
              <a:rPr lang="en-US" sz="7200" dirty="0"/>
              <a:t>:</a:t>
            </a:r>
            <a:br>
              <a:rPr lang="en-US" sz="7200" dirty="0"/>
            </a:br>
            <a:r>
              <a:rPr lang="en-US" sz="7200" dirty="0"/>
              <a:t>    </a:t>
            </a:r>
            <a:r>
              <a:rPr lang="en-US" sz="7200" b="1" dirty="0" smtClean="0">
                <a:solidFill>
                  <a:srgbClr val="000080"/>
                </a:solidFill>
              </a:rPr>
              <a:t>pass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13022624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91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06986"/>
      </p:ext>
    </p:extLst>
  </p:cSld>
  <p:clrMapOvr>
    <a:masterClrMapping/>
  </p:clrMapOvr>
  <p:transition xmlns:p14="http://schemas.microsoft.com/office/powerpoint/2010/main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0080"/>
                </a:solidFill>
              </a:rPr>
              <a:t>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 smtClean="0"/>
              <a:t>(</a:t>
            </a:r>
            <a:r>
              <a:rPr lang="en-US" sz="7200" dirty="0" smtClean="0">
                <a:solidFill>
                  <a:srgbClr val="0000FF"/>
                </a:solidFill>
              </a:rPr>
              <a:t>90</a:t>
            </a:r>
            <a:r>
              <a:rPr lang="en-US" sz="7200" dirty="0" smtClean="0"/>
              <a:t>):</a:t>
            </a:r>
          </a:p>
          <a:p>
            <a:r>
              <a:rPr lang="en-US" sz="7200" b="1" dirty="0" smtClean="0">
                <a:solidFill>
                  <a:srgbClr val="000080"/>
                </a:solidFill>
              </a:rPr>
              <a:t>	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/>
              <a:t>(</a:t>
            </a:r>
            <a:r>
              <a:rPr lang="en-US" sz="7200" dirty="0" smtClean="0">
                <a:solidFill>
                  <a:srgbClr val="0000FF"/>
                </a:solidFill>
              </a:rPr>
              <a:t>1</a:t>
            </a:r>
            <a:r>
              <a:rPr lang="en-US" sz="7200" dirty="0" smtClean="0"/>
              <a:t>)</a:t>
            </a:r>
            <a:r>
              <a:rPr lang="en-US" sz="7200" dirty="0"/>
              <a:t>:</a:t>
            </a:r>
            <a:br>
              <a:rPr lang="en-US" sz="7200" dirty="0"/>
            </a:br>
            <a:r>
              <a:rPr lang="en-US" sz="7200" dirty="0" smtClean="0"/>
              <a:t>	    </a:t>
            </a:r>
            <a:r>
              <a:rPr lang="en-US" sz="7200" b="1" dirty="0" smtClean="0">
                <a:solidFill>
                  <a:srgbClr val="000080"/>
                </a:solidFill>
              </a:rPr>
              <a:t>pass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>    </a:t>
            </a:r>
            <a:r>
              <a:rPr lang="en-US" sz="7200" b="1" dirty="0" smtClean="0">
                <a:solidFill>
                  <a:srgbClr val="000080"/>
                </a:solidFill>
              </a:rPr>
              <a:t>pass</a:t>
            </a:r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419984433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90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19456"/>
      </p:ext>
    </p:extLst>
  </p:cSld>
  <p:clrMapOvr>
    <a:masterClrMapping/>
  </p:clrMapOvr>
  <p:transition xmlns:p14="http://schemas.microsoft.com/office/powerpoint/2010/main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3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60408"/>
      </p:ext>
    </p:extLst>
  </p:cSld>
  <p:clrMapOvr>
    <a:masterClrMapping/>
  </p:clrMapOvr>
  <p:transition xmlns:p14="http://schemas.microsoft.com/office/powerpoint/2010/main" advTm="15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0080"/>
                </a:solidFill>
              </a:rPr>
              <a:t>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 smtClean="0"/>
              <a:t>(</a:t>
            </a:r>
            <a:r>
              <a:rPr lang="en-US" sz="7200" dirty="0" smtClean="0">
                <a:solidFill>
                  <a:srgbClr val="0000FF"/>
                </a:solidFill>
              </a:rPr>
              <a:t>10</a:t>
            </a:r>
            <a:r>
              <a:rPr lang="en-US" sz="7200" dirty="0" smtClean="0"/>
              <a:t>)</a:t>
            </a:r>
            <a:r>
              <a:rPr lang="en-US" sz="7200" dirty="0"/>
              <a:t>:</a:t>
            </a:r>
            <a:br>
              <a:rPr lang="en-US" sz="7200" dirty="0"/>
            </a:br>
            <a:r>
              <a:rPr lang="en-US" sz="7200" dirty="0"/>
              <a:t>    </a:t>
            </a:r>
            <a:r>
              <a:rPr lang="en-US" sz="7200" b="1" dirty="0" smtClean="0">
                <a:solidFill>
                  <a:srgbClr val="000080"/>
                </a:solidFill>
              </a:rPr>
              <a:t>pass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13022624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10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60408"/>
      </p:ext>
    </p:extLst>
  </p:cSld>
  <p:clrMapOvr>
    <a:masterClrMapping/>
  </p:clrMapOvr>
  <p:transition xmlns:p14="http://schemas.microsoft.com/office/powerpoint/2010/main" advTm="15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0080"/>
                </a:solidFill>
              </a:rPr>
              <a:t>for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0080"/>
                </a:solidFill>
              </a:rPr>
              <a:t>in </a:t>
            </a:r>
            <a:r>
              <a:rPr lang="en-US" sz="7200" dirty="0">
                <a:solidFill>
                  <a:srgbClr val="000080"/>
                </a:solidFill>
              </a:rPr>
              <a:t>range</a:t>
            </a:r>
            <a:r>
              <a:rPr lang="en-US" sz="7200" dirty="0" smtClean="0"/>
              <a:t>(</a:t>
            </a:r>
            <a:r>
              <a:rPr lang="en-US" sz="7200" dirty="0" smtClean="0">
                <a:solidFill>
                  <a:srgbClr val="0000FF"/>
                </a:solidFill>
              </a:rPr>
              <a:t>7</a:t>
            </a:r>
            <a:r>
              <a:rPr lang="en-US" sz="7200" dirty="0" smtClean="0"/>
              <a:t>)</a:t>
            </a:r>
            <a:r>
              <a:rPr lang="en-US" sz="7200" dirty="0"/>
              <a:t>:</a:t>
            </a:r>
            <a:br>
              <a:rPr lang="en-US" sz="7200" dirty="0"/>
            </a:br>
            <a:r>
              <a:rPr lang="en-US" sz="7200" dirty="0"/>
              <a:t>    </a:t>
            </a:r>
            <a:r>
              <a:rPr lang="en-US" sz="7200" b="1" dirty="0" smtClean="0">
                <a:solidFill>
                  <a:srgbClr val="000080"/>
                </a:solidFill>
              </a:rPr>
              <a:t>pass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13022624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4119</TotalTime>
  <Words>286</Words>
  <Application>Microsoft Macintosh PowerPoint</Application>
  <PresentationFormat>On-screen Show (4:3)</PresentationFormat>
  <Paragraphs>95</Paragraphs>
  <Slides>52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PowerPoint Presentation</vt:lpstr>
      <vt:lpstr>do nothing 6 Times</vt:lpstr>
      <vt:lpstr>PowerPoint Presentation</vt:lpstr>
      <vt:lpstr>do nothing 9 Times</vt:lpstr>
      <vt:lpstr>PowerPoint Presentation</vt:lpstr>
      <vt:lpstr>do nothing 3 Times</vt:lpstr>
      <vt:lpstr>PowerPoint Presentation</vt:lpstr>
      <vt:lpstr>do nothing 10 Times</vt:lpstr>
      <vt:lpstr>PowerPoint Presentation</vt:lpstr>
      <vt:lpstr>do nothing 7 Times</vt:lpstr>
      <vt:lpstr>PowerPoint Presentation</vt:lpstr>
      <vt:lpstr>do nothing 11 Times</vt:lpstr>
      <vt:lpstr>PowerPoint Presentation</vt:lpstr>
      <vt:lpstr>do nothing 5 Times</vt:lpstr>
      <vt:lpstr>PowerPoint Presentation</vt:lpstr>
      <vt:lpstr>do nothing 15 Times</vt:lpstr>
      <vt:lpstr>PowerPoint Presentation</vt:lpstr>
      <vt:lpstr>do nothing 6 Times</vt:lpstr>
      <vt:lpstr>PowerPoint Presentation</vt:lpstr>
      <vt:lpstr>do nothing 20 Times</vt:lpstr>
      <vt:lpstr>PowerPoint Presentation</vt:lpstr>
      <vt:lpstr>do nothing 2 Times</vt:lpstr>
      <vt:lpstr>PowerPoint Presentation</vt:lpstr>
      <vt:lpstr>do nothing 11 Times</vt:lpstr>
      <vt:lpstr>PowerPoint Presentation</vt:lpstr>
      <vt:lpstr>do nothing 15 Times</vt:lpstr>
      <vt:lpstr>PowerPoint Presentation</vt:lpstr>
      <vt:lpstr>do nothing 21 Times</vt:lpstr>
      <vt:lpstr>PowerPoint Presentation</vt:lpstr>
      <vt:lpstr>do nothing 35 Times</vt:lpstr>
      <vt:lpstr>PowerPoint Presentation</vt:lpstr>
      <vt:lpstr>do nothing 42 Times</vt:lpstr>
      <vt:lpstr>PowerPoint Presentation</vt:lpstr>
      <vt:lpstr>do nothing 30 Times</vt:lpstr>
      <vt:lpstr>PowerPoint Presentation</vt:lpstr>
      <vt:lpstr>do nothing 50 Times</vt:lpstr>
      <vt:lpstr>PowerPoint Presentation</vt:lpstr>
      <vt:lpstr>do nothing 100 Times</vt:lpstr>
      <vt:lpstr>PowerPoint Presentation</vt:lpstr>
      <vt:lpstr>do nothing 30 Times</vt:lpstr>
      <vt:lpstr>PowerPoint Presentation</vt:lpstr>
      <vt:lpstr>do nothing 20 Times</vt:lpstr>
      <vt:lpstr>PowerPoint Presentation</vt:lpstr>
      <vt:lpstr>do nothing 25 Times</vt:lpstr>
      <vt:lpstr>PowerPoint Presentation</vt:lpstr>
      <vt:lpstr>do nothing 7 Times</vt:lpstr>
      <vt:lpstr>PowerPoint Presentation</vt:lpstr>
      <vt:lpstr>do nothing 8 Times</vt:lpstr>
      <vt:lpstr>PowerPoint Presentation</vt:lpstr>
      <vt:lpstr>do nothing 91 Times</vt:lpstr>
      <vt:lpstr>PowerPoint Presentation</vt:lpstr>
      <vt:lpstr>do nothing 90 Times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llewellyn</dc:creator>
  <cp:lastModifiedBy>LLEWELLYN FALCO</cp:lastModifiedBy>
  <cp:revision>12</cp:revision>
  <dcterms:created xsi:type="dcterms:W3CDTF">2015-05-29T13:33:47Z</dcterms:created>
  <dcterms:modified xsi:type="dcterms:W3CDTF">2017-05-15T06:23:21Z</dcterms:modified>
</cp:coreProperties>
</file>