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57"/>
  </p:notesMasterIdLst>
  <p:sldIdLst>
    <p:sldId id="256" r:id="rId2"/>
    <p:sldId id="311" r:id="rId3"/>
    <p:sldId id="295" r:id="rId4"/>
    <p:sldId id="286" r:id="rId5"/>
    <p:sldId id="287" r:id="rId6"/>
    <p:sldId id="288" r:id="rId7"/>
    <p:sldId id="291" r:id="rId8"/>
    <p:sldId id="289" r:id="rId9"/>
    <p:sldId id="290" r:id="rId10"/>
    <p:sldId id="293" r:id="rId11"/>
    <p:sldId id="292" r:id="rId12"/>
    <p:sldId id="296" r:id="rId13"/>
    <p:sldId id="307" r:id="rId14"/>
    <p:sldId id="310" r:id="rId15"/>
    <p:sldId id="308" r:id="rId16"/>
    <p:sldId id="297" r:id="rId17"/>
    <p:sldId id="309" r:id="rId18"/>
    <p:sldId id="257" r:id="rId19"/>
    <p:sldId id="298" r:id="rId20"/>
    <p:sldId id="299" r:id="rId21"/>
    <p:sldId id="300" r:id="rId22"/>
    <p:sldId id="303" r:id="rId23"/>
    <p:sldId id="305" r:id="rId24"/>
    <p:sldId id="306" r:id="rId25"/>
    <p:sldId id="302" r:id="rId26"/>
    <p:sldId id="312" r:id="rId27"/>
    <p:sldId id="258" r:id="rId28"/>
    <p:sldId id="301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256"/>
            <p14:sldId id="311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6"/>
            <p14:sldId id="307"/>
            <p14:sldId id="310"/>
            <p14:sldId id="308"/>
            <p14:sldId id="297"/>
            <p14:sldId id="309"/>
            <p14:sldId id="257"/>
            <p14:sldId id="298"/>
            <p14:sldId id="299"/>
            <p14:sldId id="300"/>
            <p14:sldId id="303"/>
            <p14:sldId id="305"/>
            <p14:sldId id="306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2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184" y="14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923c02a560_3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923c02a560_3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1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slidescarnival.com/?utm_source=templat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lackFoundryCom/Atm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icksand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E7544D7-1E46-BA46-9792-1B73D3E3C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299" y="2073361"/>
            <a:ext cx="4912311" cy="784800"/>
          </a:xfrm>
        </p:spPr>
        <p:txBody>
          <a:bodyPr/>
          <a:lstStyle/>
          <a:p>
            <a:r>
              <a:rPr lang="en-US" dirty="0" err="1"/>
              <a:t>printVariables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printMonster</a:t>
            </a:r>
            <a:r>
              <a:rPr lang="en-US" dirty="0"/>
              <a:t>(“</a:t>
            </a:r>
            <a:r>
              <a:rPr lang="en-US" dirty="0" err="1"/>
              <a:t>Sulley</a:t>
            </a:r>
            <a:r>
              <a:rPr lang="en-US" dirty="0"/>
              <a:t>”)</a:t>
            </a:r>
          </a:p>
          <a:p>
            <a:r>
              <a:rPr lang="en-US" dirty="0"/>
              <a:t>String name = “</a:t>
            </a:r>
            <a:r>
              <a:rPr lang="en-US" dirty="0" err="1"/>
              <a:t>Sulley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String[] team = [“</a:t>
            </a:r>
            <a:r>
              <a:rPr lang="en-US" dirty="0" err="1"/>
              <a:t>Sulley</a:t>
            </a:r>
            <a:r>
              <a:rPr lang="en-US" dirty="0"/>
              <a:t>”, “Mike”, “Boo”]</a:t>
            </a:r>
          </a:p>
          <a:p>
            <a:endParaRPr lang="en-US"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14115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1.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Transition Headline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grpSp>
        <p:nvGrpSpPr>
          <p:cNvPr id="179" name="Google Shape;179;p15"/>
          <p:cNvGrpSpPr/>
          <p:nvPr/>
        </p:nvGrpSpPr>
        <p:grpSpPr>
          <a:xfrm>
            <a:off x="6400259" y="1943039"/>
            <a:ext cx="1662508" cy="977941"/>
            <a:chOff x="5682925" y="1139232"/>
            <a:chExt cx="2115150" cy="1244200"/>
          </a:xfrm>
        </p:grpSpPr>
        <p:sp>
          <p:nvSpPr>
            <p:cNvPr id="180" name="Google Shape;180;p15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5"/>
          <p:cNvSpPr/>
          <p:nvPr/>
        </p:nvSpPr>
        <p:spPr>
          <a:xfrm>
            <a:off x="6303349" y="1132552"/>
            <a:ext cx="1858261" cy="68789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5"/>
          <p:cNvGrpSpPr/>
          <p:nvPr/>
        </p:nvGrpSpPr>
        <p:grpSpPr>
          <a:xfrm>
            <a:off x="6059076" y="3261892"/>
            <a:ext cx="2347601" cy="828886"/>
            <a:chOff x="5580309" y="2517898"/>
            <a:chExt cx="1815904" cy="641155"/>
          </a:xfrm>
        </p:grpSpPr>
        <p:sp>
          <p:nvSpPr>
            <p:cNvPr id="187" name="Google Shape;187;p15"/>
            <p:cNvSpPr/>
            <p:nvPr/>
          </p:nvSpPr>
          <p:spPr>
            <a:xfrm>
              <a:off x="5580309" y="2753538"/>
              <a:ext cx="1815904" cy="405516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880295" y="2536814"/>
              <a:ext cx="246541" cy="370635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884115" y="2517898"/>
              <a:ext cx="245946" cy="408372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a slide title</a:t>
            </a:r>
            <a:endParaRPr dirty="0"/>
          </a:p>
        </p:txBody>
      </p:sp>
      <p:sp>
        <p:nvSpPr>
          <p:cNvPr id="199" name="Google Shape;199;p16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ctrTitle" idx="4294967295"/>
          </p:nvPr>
        </p:nvSpPr>
        <p:spPr>
          <a:xfrm>
            <a:off x="855300" y="960950"/>
            <a:ext cx="4626600" cy="207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 dirty="0">
                <a:latin typeface="Arial Rounded MT Bold" panose="020F0704030504030204" pitchFamily="34" charset="77"/>
              </a:rPr>
              <a:t>Big concept</a:t>
            </a:r>
            <a:endParaRPr sz="7400" dirty="0">
              <a:latin typeface="Arial Rounded MT Bold" panose="020F0704030504030204" pitchFamily="34" charset="77"/>
            </a:endParaRPr>
          </a:p>
        </p:txBody>
      </p:sp>
      <p:sp>
        <p:nvSpPr>
          <p:cNvPr id="229" name="Google Shape;229;p17"/>
          <p:cNvSpPr txBox="1">
            <a:spLocks noGrp="1"/>
          </p:cNvSpPr>
          <p:nvPr>
            <p:ph type="subTitle" idx="4294967295"/>
          </p:nvPr>
        </p:nvSpPr>
        <p:spPr>
          <a:xfrm>
            <a:off x="855300" y="3021549"/>
            <a:ext cx="4626600" cy="116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6716311" y="1310552"/>
            <a:ext cx="1912772" cy="1938238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FF4D8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/>
          <p:nvPr/>
        </p:nvSpPr>
        <p:spPr>
          <a:xfrm rot="1473072">
            <a:off x="4977133" y="2278313"/>
            <a:ext cx="1118341" cy="108939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6346359" y="1125325"/>
            <a:ext cx="489599" cy="475765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/>
          <p:nvPr/>
        </p:nvSpPr>
        <p:spPr>
          <a:xfrm rot="2487309">
            <a:off x="6031480" y="3284146"/>
            <a:ext cx="348345" cy="3385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/>
          <p:nvPr/>
        </p:nvSpPr>
        <p:spPr>
          <a:xfrm rot="10800000">
            <a:off x="6874900" y="991175"/>
            <a:ext cx="1507492" cy="1116515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 dirty="0"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6699702" y="1762684"/>
            <a:ext cx="1682696" cy="1306837"/>
            <a:chOff x="2860826" y="401530"/>
            <a:chExt cx="2115269" cy="1642581"/>
          </a:xfrm>
        </p:grpSpPr>
        <p:sp>
          <p:nvSpPr>
            <p:cNvPr id="245" name="Google Shape;245;p18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FF4D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8"/>
          <p:cNvGrpSpPr/>
          <p:nvPr/>
        </p:nvGrpSpPr>
        <p:grpSpPr>
          <a:xfrm>
            <a:off x="7096674" y="3381214"/>
            <a:ext cx="1162931" cy="646893"/>
            <a:chOff x="7096674" y="3381214"/>
            <a:chExt cx="1162931" cy="646893"/>
          </a:xfrm>
        </p:grpSpPr>
        <p:sp>
          <p:nvSpPr>
            <p:cNvPr id="251" name="Google Shape;251;p18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44516" y="3231052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sp>
        <p:nvSpPr>
          <p:cNvPr id="259" name="Google Shape;259;p19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0" name="Google Shape;260;p19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855300" y="1095438"/>
            <a:ext cx="3240300" cy="9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A picture is worth a thousand words</a:t>
            </a:r>
            <a:endParaRPr sz="2900" dirty="0"/>
          </a:p>
        </p:txBody>
      </p:sp>
      <p:sp>
        <p:nvSpPr>
          <p:cNvPr id="282" name="Google Shape;282;p20"/>
          <p:cNvSpPr txBox="1">
            <a:spLocks noGrp="1"/>
          </p:cNvSpPr>
          <p:nvPr>
            <p:ph type="body" idx="1"/>
          </p:nvPr>
        </p:nvSpPr>
        <p:spPr>
          <a:xfrm>
            <a:off x="855300" y="2148163"/>
            <a:ext cx="3240300" cy="189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t="3741" b="30620"/>
          <a:stretch/>
        </p:blipFill>
        <p:spPr>
          <a:xfrm>
            <a:off x="5090100" y="0"/>
            <a:ext cx="40539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  <p:grpSp>
        <p:nvGrpSpPr>
          <p:cNvPr id="285" name="Google Shape;285;p20"/>
          <p:cNvGrpSpPr/>
          <p:nvPr/>
        </p:nvGrpSpPr>
        <p:grpSpPr>
          <a:xfrm rot="-887741">
            <a:off x="6093557" y="1145667"/>
            <a:ext cx="590098" cy="591310"/>
            <a:chOff x="2893887" y="2547824"/>
            <a:chExt cx="1212350" cy="1214840"/>
          </a:xfrm>
        </p:grpSpPr>
        <p:sp>
          <p:nvSpPr>
            <p:cNvPr id="286" name="Google Shape;286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20"/>
          <p:cNvGrpSpPr/>
          <p:nvPr/>
        </p:nvGrpSpPr>
        <p:grpSpPr>
          <a:xfrm rot="887741" flipH="1">
            <a:off x="7479010" y="1274141"/>
            <a:ext cx="590098" cy="591310"/>
            <a:chOff x="2893887" y="2547824"/>
            <a:chExt cx="1212350" cy="1214840"/>
          </a:xfrm>
        </p:grpSpPr>
        <p:sp>
          <p:nvSpPr>
            <p:cNvPr id="291" name="Google Shape;291;p20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>
            <a:spLocks noGrp="1"/>
          </p:cNvSpPr>
          <p:nvPr>
            <p:ph type="title"/>
          </p:nvPr>
        </p:nvSpPr>
        <p:spPr>
          <a:xfrm>
            <a:off x="4019375" y="720350"/>
            <a:ext cx="4556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Want big impact?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big image.</a:t>
            </a:r>
            <a:endParaRPr dirty="0"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diagrams to explain your ideas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Google Shape;337;p22"/>
          <p:cNvSpPr/>
          <p:nvPr/>
        </p:nvSpPr>
        <p:spPr>
          <a:xfrm>
            <a:off x="2730920" y="16477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5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8" name="Google Shape;338;p22"/>
          <p:cNvSpPr/>
          <p:nvPr/>
        </p:nvSpPr>
        <p:spPr>
          <a:xfrm>
            <a:off x="4000409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39" name="Google Shape;339;p22"/>
          <p:cNvSpPr/>
          <p:nvPr/>
        </p:nvSpPr>
        <p:spPr>
          <a:xfrm>
            <a:off x="1461431" y="2547425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4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855300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2067562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2" name="Google Shape;342;p22"/>
          <p:cNvSpPr/>
          <p:nvPr/>
        </p:nvSpPr>
        <p:spPr>
          <a:xfrm>
            <a:off x="3394283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43" name="Google Shape;343;p22"/>
          <p:cNvSpPr/>
          <p:nvPr/>
        </p:nvSpPr>
        <p:spPr>
          <a:xfrm>
            <a:off x="4606545" y="3447126"/>
            <a:ext cx="1103100" cy="442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28575" dist="9525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Lorem Ipsum</a:t>
            </a:r>
            <a:endParaRPr>
              <a:solidFill>
                <a:schemeClr val="accent3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cxnSp>
        <p:nvCxnSpPr>
          <p:cNvPr id="344" name="Google Shape;344;p22"/>
          <p:cNvCxnSpPr>
            <a:stCxn id="337" idx="2"/>
            <a:endCxn id="338" idx="0"/>
          </p:cNvCxnSpPr>
          <p:nvPr/>
        </p:nvCxnSpPr>
        <p:spPr>
          <a:xfrm rot="-5400000" flipH="1">
            <a:off x="3688670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5" name="Google Shape;345;p22"/>
          <p:cNvCxnSpPr>
            <a:stCxn id="339" idx="0"/>
            <a:endCxn id="337" idx="2"/>
          </p:cNvCxnSpPr>
          <p:nvPr/>
        </p:nvCxnSpPr>
        <p:spPr>
          <a:xfrm rot="-5400000">
            <a:off x="2419181" y="1684025"/>
            <a:ext cx="457200" cy="1269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6" name="Google Shape;346;p22"/>
          <p:cNvCxnSpPr>
            <a:stCxn id="339" idx="2"/>
            <a:endCxn id="341" idx="0"/>
          </p:cNvCxnSpPr>
          <p:nvPr/>
        </p:nvCxnSpPr>
        <p:spPr>
          <a:xfrm rot="-5400000" flipH="1">
            <a:off x="2087381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7" name="Google Shape;347;p22"/>
          <p:cNvCxnSpPr>
            <a:stCxn id="340" idx="0"/>
            <a:endCxn id="339" idx="2"/>
          </p:cNvCxnSpPr>
          <p:nvPr/>
        </p:nvCxnSpPr>
        <p:spPr>
          <a:xfrm rot="-5400000">
            <a:off x="1481250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8" name="Google Shape;348;p22"/>
          <p:cNvCxnSpPr>
            <a:stCxn id="338" idx="2"/>
            <a:endCxn id="343" idx="0"/>
          </p:cNvCxnSpPr>
          <p:nvPr/>
        </p:nvCxnSpPr>
        <p:spPr>
          <a:xfrm rot="-5400000" flipH="1">
            <a:off x="4626359" y="2915525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9" name="Google Shape;349;p22"/>
          <p:cNvCxnSpPr>
            <a:stCxn id="342" idx="0"/>
            <a:endCxn id="338" idx="2"/>
          </p:cNvCxnSpPr>
          <p:nvPr/>
        </p:nvCxnSpPr>
        <p:spPr>
          <a:xfrm rot="-5400000">
            <a:off x="4020233" y="2915526"/>
            <a:ext cx="457200" cy="606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/>
          <p:nvPr/>
        </p:nvSpPr>
        <p:spPr>
          <a:xfrm rot="10800000">
            <a:off x="5897526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3"/>
          <p:cNvSpPr/>
          <p:nvPr/>
        </p:nvSpPr>
        <p:spPr>
          <a:xfrm rot="10800000">
            <a:off x="7517901" y="1501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tables to compare data</a:t>
            </a:r>
            <a:endParaRPr dirty="0"/>
          </a:p>
        </p:txBody>
      </p:sp>
      <p:graphicFrame>
        <p:nvGraphicFramePr>
          <p:cNvPr id="357" name="Google Shape;357;p23"/>
          <p:cNvGraphicFramePr/>
          <p:nvPr/>
        </p:nvGraphicFramePr>
        <p:xfrm>
          <a:off x="855300" y="1564481"/>
          <a:ext cx="4693500" cy="2734200"/>
        </p:xfrm>
        <a:graphic>
          <a:graphicData uri="http://schemas.openxmlformats.org/drawingml/2006/table">
            <a:tbl>
              <a:tblPr>
                <a:noFill/>
                <a:tableStyleId>{4C47D525-7973-43D5-937F-014B81E019FB}</a:tableStyleId>
              </a:tblPr>
              <a:tblGrid>
                <a:gridCol w="11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7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30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10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24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Quicksand Light"/>
                          <a:ea typeface="Quicksand Light"/>
                          <a:cs typeface="Quicksand Light"/>
                          <a:sym typeface="Quicksand Light"/>
                        </a:rPr>
                        <a:t>16</a:t>
                      </a:r>
                      <a:endParaRPr sz="1700">
                        <a:solidFill>
                          <a:schemeClr val="dk1"/>
                        </a:solidFill>
                        <a:latin typeface="Quicksand Light"/>
                        <a:ea typeface="Quicksand Light"/>
                        <a:cs typeface="Quicksand Light"/>
                        <a:sym typeface="Quicksand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5913493" y="2173056"/>
            <a:ext cx="1286011" cy="756474"/>
            <a:chOff x="5682925" y="1139232"/>
            <a:chExt cx="2115150" cy="1244200"/>
          </a:xfrm>
        </p:grpSpPr>
        <p:sp>
          <p:nvSpPr>
            <p:cNvPr id="360" name="Google Shape;360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7199506" y="3084690"/>
            <a:ext cx="1276896" cy="556792"/>
            <a:chOff x="7199506" y="3084690"/>
            <a:chExt cx="1276896" cy="556792"/>
          </a:xfrm>
        </p:grpSpPr>
        <p:sp>
          <p:nvSpPr>
            <p:cNvPr id="366" name="Google Shape;366;p23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7517893" y="2173056"/>
            <a:ext cx="1286011" cy="756474"/>
            <a:chOff x="5682925" y="1139232"/>
            <a:chExt cx="2115150" cy="1244200"/>
          </a:xfrm>
        </p:grpSpPr>
        <p:sp>
          <p:nvSpPr>
            <p:cNvPr id="371" name="Google Shape;371;p23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/>
          <p:nvPr/>
        </p:nvSpPr>
        <p:spPr>
          <a:xfrm>
            <a:off x="514725" y="7139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rgbClr val="F0E0C7"/>
              </a:gs>
              <a:gs pos="50000">
                <a:srgbClr val="F8F1E4"/>
              </a:gs>
              <a:gs pos="100000">
                <a:schemeClr val="lt1"/>
              </a:gs>
            </a:gsLst>
            <a:lin ang="16200038" scaled="0"/>
          </a:gradFill>
          <a:ln>
            <a:noFill/>
          </a:ln>
          <a:effectLst>
            <a:outerShdw blurRad="28575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4"/>
          <p:cNvSpPr txBox="1">
            <a:spLocks noGrp="1"/>
          </p:cNvSpPr>
          <p:nvPr>
            <p:ph type="title"/>
          </p:nvPr>
        </p:nvSpPr>
        <p:spPr>
          <a:xfrm>
            <a:off x="855300" y="402650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Maps</a:t>
            </a:r>
            <a:endParaRPr dirty="0"/>
          </a:p>
        </p:txBody>
      </p:sp>
      <p:sp>
        <p:nvSpPr>
          <p:cNvPr id="382" name="Google Shape;382;p24"/>
          <p:cNvSpPr/>
          <p:nvPr/>
        </p:nvSpPr>
        <p:spPr>
          <a:xfrm>
            <a:off x="2038525" y="1597325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our office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383" name="Google Shape;383;p2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385" name="Google Shape;385;p24"/>
          <p:cNvGrpSpPr/>
          <p:nvPr/>
        </p:nvGrpSpPr>
        <p:grpSpPr>
          <a:xfrm>
            <a:off x="1126089" y="1865162"/>
            <a:ext cx="236529" cy="236894"/>
            <a:chOff x="2893887" y="2547824"/>
            <a:chExt cx="1212350" cy="1214840"/>
          </a:xfrm>
        </p:grpSpPr>
        <p:sp>
          <p:nvSpPr>
            <p:cNvPr id="386" name="Google Shape;38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4"/>
          <p:cNvGrpSpPr/>
          <p:nvPr/>
        </p:nvGrpSpPr>
        <p:grpSpPr>
          <a:xfrm>
            <a:off x="2711664" y="3575012"/>
            <a:ext cx="236529" cy="236894"/>
            <a:chOff x="2893887" y="2547824"/>
            <a:chExt cx="1212350" cy="1214840"/>
          </a:xfrm>
        </p:grpSpPr>
        <p:sp>
          <p:nvSpPr>
            <p:cNvPr id="391" name="Google Shape;39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4"/>
          <p:cNvGrpSpPr/>
          <p:nvPr/>
        </p:nvGrpSpPr>
        <p:grpSpPr>
          <a:xfrm>
            <a:off x="4539964" y="3860850"/>
            <a:ext cx="236529" cy="236894"/>
            <a:chOff x="2893887" y="2547824"/>
            <a:chExt cx="1212350" cy="1214840"/>
          </a:xfrm>
        </p:grpSpPr>
        <p:sp>
          <p:nvSpPr>
            <p:cNvPr id="396" name="Google Shape;39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3822289" y="1628262"/>
            <a:ext cx="236529" cy="236894"/>
            <a:chOff x="2893887" y="2547824"/>
            <a:chExt cx="1212350" cy="1214840"/>
          </a:xfrm>
        </p:grpSpPr>
        <p:sp>
          <p:nvSpPr>
            <p:cNvPr id="401" name="Google Shape;40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4"/>
          <p:cNvGrpSpPr/>
          <p:nvPr/>
        </p:nvGrpSpPr>
        <p:grpSpPr>
          <a:xfrm>
            <a:off x="7289339" y="3811912"/>
            <a:ext cx="236529" cy="236894"/>
            <a:chOff x="2893887" y="2547824"/>
            <a:chExt cx="1212350" cy="1214840"/>
          </a:xfrm>
        </p:grpSpPr>
        <p:sp>
          <p:nvSpPr>
            <p:cNvPr id="406" name="Google Shape;406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24"/>
          <p:cNvGrpSpPr/>
          <p:nvPr/>
        </p:nvGrpSpPr>
        <p:grpSpPr>
          <a:xfrm>
            <a:off x="6657689" y="2210687"/>
            <a:ext cx="236529" cy="236894"/>
            <a:chOff x="2893887" y="2547824"/>
            <a:chExt cx="1212350" cy="1214840"/>
          </a:xfrm>
        </p:grpSpPr>
        <p:sp>
          <p:nvSpPr>
            <p:cNvPr id="411" name="Google Shape;411;p2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/>
          <p:nvPr/>
        </p:nvSpPr>
        <p:spPr>
          <a:xfrm rot="5400000" flipH="1">
            <a:off x="16955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5"/>
          <p:cNvSpPr/>
          <p:nvPr/>
        </p:nvSpPr>
        <p:spPr>
          <a:xfrm rot="-5400000">
            <a:off x="6060326" y="2563911"/>
            <a:ext cx="1388149" cy="102873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65000">
                <a:schemeClr val="accent6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5"/>
          <p:cNvSpPr txBox="1">
            <a:spLocks noGrp="1"/>
          </p:cNvSpPr>
          <p:nvPr>
            <p:ph type="ctrTitle" idx="4294967295"/>
          </p:nvPr>
        </p:nvSpPr>
        <p:spPr>
          <a:xfrm>
            <a:off x="855300" y="668950"/>
            <a:ext cx="7433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Arial Rounded MT Bold" panose="020F0704030504030204" pitchFamily="34" charset="77"/>
              </a:rPr>
              <a:t>89,526,124</a:t>
            </a:r>
            <a:endParaRPr sz="9600" dirty="0">
              <a:latin typeface="Arial Rounded MT Bold" panose="020F0704030504030204" pitchFamily="34" charset="77"/>
            </a:endParaRPr>
          </a:p>
        </p:txBody>
      </p:sp>
      <p:sp>
        <p:nvSpPr>
          <p:cNvPr id="422" name="Google Shape;422;p25"/>
          <p:cNvSpPr txBox="1">
            <a:spLocks noGrp="1"/>
          </p:cNvSpPr>
          <p:nvPr>
            <p:ph type="subTitle" idx="4294967295"/>
          </p:nvPr>
        </p:nvSpPr>
        <p:spPr>
          <a:xfrm>
            <a:off x="855300" y="1773251"/>
            <a:ext cx="7433400" cy="5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423" name="Google Shape;423;p2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grpSp>
        <p:nvGrpSpPr>
          <p:cNvPr id="424" name="Google Shape;424;p25"/>
          <p:cNvGrpSpPr/>
          <p:nvPr/>
        </p:nvGrpSpPr>
        <p:grpSpPr>
          <a:xfrm>
            <a:off x="3921496" y="3632986"/>
            <a:ext cx="1301013" cy="857763"/>
            <a:chOff x="6080071" y="2960311"/>
            <a:chExt cx="1301013" cy="857763"/>
          </a:xfrm>
        </p:grpSpPr>
        <p:sp>
          <p:nvSpPr>
            <p:cNvPr id="425" name="Google Shape;425;p25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25"/>
          <p:cNvGrpSpPr/>
          <p:nvPr/>
        </p:nvGrpSpPr>
        <p:grpSpPr>
          <a:xfrm>
            <a:off x="3073375" y="2733105"/>
            <a:ext cx="1008772" cy="783347"/>
            <a:chOff x="2860826" y="401530"/>
            <a:chExt cx="2115269" cy="1642581"/>
          </a:xfrm>
        </p:grpSpPr>
        <p:sp>
          <p:nvSpPr>
            <p:cNvPr id="432" name="Google Shape;432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25"/>
          <p:cNvGrpSpPr/>
          <p:nvPr/>
        </p:nvGrpSpPr>
        <p:grpSpPr>
          <a:xfrm>
            <a:off x="4067614" y="2580705"/>
            <a:ext cx="1008772" cy="783347"/>
            <a:chOff x="2860826" y="401530"/>
            <a:chExt cx="2115269" cy="1642581"/>
          </a:xfrm>
        </p:grpSpPr>
        <p:sp>
          <p:nvSpPr>
            <p:cNvPr id="438" name="Google Shape;438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25"/>
          <p:cNvGrpSpPr/>
          <p:nvPr/>
        </p:nvGrpSpPr>
        <p:grpSpPr>
          <a:xfrm>
            <a:off x="5061853" y="2733105"/>
            <a:ext cx="1008772" cy="783347"/>
            <a:chOff x="2860826" y="401530"/>
            <a:chExt cx="2115269" cy="1642581"/>
          </a:xfrm>
        </p:grpSpPr>
        <p:sp>
          <p:nvSpPr>
            <p:cNvPr id="444" name="Google Shape;444;p2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3539074" y="67724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3712949" y="84994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6310201" y="2609645"/>
            <a:ext cx="361673" cy="570065"/>
            <a:chOff x="1620532" y="2740711"/>
            <a:chExt cx="745257" cy="1174666"/>
          </a:xfrm>
        </p:grpSpPr>
        <p:sp>
          <p:nvSpPr>
            <p:cNvPr id="450" name="Google Shape;450;p2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5"/>
          <p:cNvGrpSpPr/>
          <p:nvPr/>
        </p:nvGrpSpPr>
        <p:grpSpPr>
          <a:xfrm>
            <a:off x="2472120" y="2609645"/>
            <a:ext cx="361654" cy="570065"/>
            <a:chOff x="188982" y="2740711"/>
            <a:chExt cx="745218" cy="1174666"/>
          </a:xfrm>
        </p:grpSpPr>
        <p:sp>
          <p:nvSpPr>
            <p:cNvPr id="456" name="Google Shape;456;p2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89,526,124$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3200693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100%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4040200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1886246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185,244 users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70" name="Google Shape;470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2725754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855300" y="5339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process is easy</a:t>
            </a:r>
            <a:endParaRPr dirty="0"/>
          </a:p>
        </p:txBody>
      </p:sp>
      <p:sp>
        <p:nvSpPr>
          <p:cNvPr id="491" name="Google Shape;491;p2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grpSp>
        <p:nvGrpSpPr>
          <p:cNvPr id="492" name="Google Shape;492;p27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493" name="Google Shape;493;p27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4" name="Google Shape;494;p27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5" name="Google Shape;495;p27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496" name="Google Shape;496;p27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497" name="Google Shape;497;p27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498" name="Google Shape;498;p27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499" name="Google Shape;499;p27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Vestibulum congue tempus</a:t>
              </a:r>
              <a:endParaRPr sz="12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icksand"/>
                  <a:ea typeface="Quicksand"/>
                  <a:cs typeface="Quicksand"/>
                  <a:sym typeface="Quicksand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cxnSp>
          <p:nvCxnSpPr>
            <p:cNvPr id="500" name="Google Shape;500;p27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01" name="Google Shape;501;p27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502" name="Google Shape;502;p27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5" name="Google Shape;505;p27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506" name="Google Shape;506;p27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7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509" name="Google Shape;509;p27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7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512" name="Google Shape;512;p27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27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03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01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Arial Rounded MT Bold" panose="020F0704030504030204" pitchFamily="34" charset="77"/>
                  <a:ea typeface="Atma"/>
                  <a:cs typeface="Atma"/>
                  <a:sym typeface="Atma"/>
                </a:rPr>
                <a:t>02 </a:t>
              </a:r>
              <a:endParaRPr sz="1600" b="1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endParaRPr>
            </a:p>
          </p:txBody>
        </p:sp>
      </p:grpSp>
      <p:grpSp>
        <p:nvGrpSpPr>
          <p:cNvPr id="517" name="Google Shape;517;p27"/>
          <p:cNvGrpSpPr/>
          <p:nvPr/>
        </p:nvGrpSpPr>
        <p:grpSpPr>
          <a:xfrm>
            <a:off x="3637200" y="1755525"/>
            <a:ext cx="1864768" cy="1773227"/>
            <a:chOff x="175901" y="401534"/>
            <a:chExt cx="2115209" cy="1912866"/>
          </a:xfrm>
        </p:grpSpPr>
        <p:sp>
          <p:nvSpPr>
            <p:cNvPr id="518" name="Google Shape;518;p27"/>
            <p:cNvSpPr/>
            <p:nvPr/>
          </p:nvSpPr>
          <p:spPr>
            <a:xfrm>
              <a:off x="175901" y="401534"/>
              <a:ext cx="2115209" cy="1912866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7"/>
            <p:cNvSpPr/>
            <p:nvPr/>
          </p:nvSpPr>
          <p:spPr>
            <a:xfrm>
              <a:off x="876780" y="975922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1050656" y="1148619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 rot="-7196807" flipH="1">
            <a:off x="76057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8"/>
          <p:cNvSpPr/>
          <p:nvPr/>
        </p:nvSpPr>
        <p:spPr>
          <a:xfrm rot="7196807">
            <a:off x="6005548" y="1453785"/>
            <a:ext cx="1547670" cy="120806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108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8"/>
          <p:cNvSpPr txBox="1">
            <a:spLocks noGrp="1"/>
          </p:cNvSpPr>
          <p:nvPr>
            <p:ph type="title"/>
          </p:nvPr>
        </p:nvSpPr>
        <p:spPr>
          <a:xfrm>
            <a:off x="855300" y="6863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530" name="Google Shape;530;p28"/>
          <p:cNvSpPr txBox="1">
            <a:spLocks noGrp="1"/>
          </p:cNvSpPr>
          <p:nvPr>
            <p:ph type="body" idx="1"/>
          </p:nvPr>
        </p:nvSpPr>
        <p:spPr>
          <a:xfrm>
            <a:off x="855300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1" name="Google Shape;531;p28"/>
          <p:cNvSpPr txBox="1">
            <a:spLocks noGrp="1"/>
          </p:cNvSpPr>
          <p:nvPr>
            <p:ph type="body" idx="2"/>
          </p:nvPr>
        </p:nvSpPr>
        <p:spPr>
          <a:xfrm>
            <a:off x="2861674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2" name="Google Shape;532;p28"/>
          <p:cNvSpPr txBox="1">
            <a:spLocks noGrp="1"/>
          </p:cNvSpPr>
          <p:nvPr>
            <p:ph type="body" idx="3"/>
          </p:nvPr>
        </p:nvSpPr>
        <p:spPr>
          <a:xfrm>
            <a:off x="4868049" y="12051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33" name="Google Shape;533;p2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 dirty="0"/>
          </a:p>
        </p:txBody>
      </p:sp>
      <p:sp>
        <p:nvSpPr>
          <p:cNvPr id="534" name="Google Shape;534;p28"/>
          <p:cNvSpPr txBox="1">
            <a:spLocks noGrp="1"/>
          </p:cNvSpPr>
          <p:nvPr>
            <p:ph type="body" idx="1"/>
          </p:nvPr>
        </p:nvSpPr>
        <p:spPr>
          <a:xfrm>
            <a:off x="855300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35" name="Google Shape;535;p28"/>
          <p:cNvSpPr txBox="1">
            <a:spLocks noGrp="1"/>
          </p:cNvSpPr>
          <p:nvPr>
            <p:ph type="body" idx="2"/>
          </p:nvPr>
        </p:nvSpPr>
        <p:spPr>
          <a:xfrm>
            <a:off x="2861674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36" name="Google Shape;536;p28"/>
          <p:cNvSpPr txBox="1">
            <a:spLocks noGrp="1"/>
          </p:cNvSpPr>
          <p:nvPr>
            <p:ph type="body" idx="3"/>
          </p:nvPr>
        </p:nvSpPr>
        <p:spPr>
          <a:xfrm>
            <a:off x="4868049" y="2859325"/>
            <a:ext cx="1815600" cy="173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37" name="Google Shape;537;p28"/>
          <p:cNvGrpSpPr/>
          <p:nvPr/>
        </p:nvGrpSpPr>
        <p:grpSpPr>
          <a:xfrm>
            <a:off x="7059482" y="2189101"/>
            <a:ext cx="1103789" cy="1034333"/>
            <a:chOff x="8438871" y="401534"/>
            <a:chExt cx="2115348" cy="1982241"/>
          </a:xfrm>
        </p:grpSpPr>
        <p:sp>
          <p:nvSpPr>
            <p:cNvPr id="538" name="Google Shape;538;p28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8061942" y="1734374"/>
            <a:ext cx="410413" cy="646889"/>
            <a:chOff x="1620532" y="2740711"/>
            <a:chExt cx="745257" cy="1174666"/>
          </a:xfrm>
        </p:grpSpPr>
        <p:sp>
          <p:nvSpPr>
            <p:cNvPr id="543" name="Google Shape;543;p28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8" name="Google Shape;548;p28"/>
          <p:cNvGrpSpPr/>
          <p:nvPr/>
        </p:nvGrpSpPr>
        <p:grpSpPr>
          <a:xfrm>
            <a:off x="6750389" y="1734374"/>
            <a:ext cx="410392" cy="646889"/>
            <a:chOff x="188982" y="2740711"/>
            <a:chExt cx="745218" cy="1174666"/>
          </a:xfrm>
        </p:grpSpPr>
        <p:sp>
          <p:nvSpPr>
            <p:cNvPr id="549" name="Google Shape;549;p28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7066399" y="3364428"/>
            <a:ext cx="1089959" cy="475038"/>
            <a:chOff x="7066399" y="3364428"/>
            <a:chExt cx="1089959" cy="475038"/>
          </a:xfrm>
        </p:grpSpPr>
        <p:sp>
          <p:nvSpPr>
            <p:cNvPr id="555" name="Google Shape;555;p28"/>
            <p:cNvSpPr/>
            <p:nvPr/>
          </p:nvSpPr>
          <p:spPr>
            <a:xfrm rot="10800000">
              <a:off x="7066399" y="3364428"/>
              <a:ext cx="1089959" cy="475038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 rot="10800000">
              <a:off x="7864223" y="3501624"/>
              <a:ext cx="169814" cy="276096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10800000">
              <a:off x="7187252" y="3496181"/>
              <a:ext cx="171058" cy="281823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9"/>
          <p:cNvSpPr txBox="1">
            <a:spLocks noGrp="1"/>
          </p:cNvSpPr>
          <p:nvPr>
            <p:ph type="body" idx="1"/>
          </p:nvPr>
        </p:nvSpPr>
        <p:spPr>
          <a:xfrm>
            <a:off x="855300" y="41015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63" name="Google Shape;563;p2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 dirty="0"/>
          </a:p>
        </p:txBody>
      </p:sp>
      <p:pic>
        <p:nvPicPr>
          <p:cNvPr id="564" name="Google Shape;564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925" y="381000"/>
            <a:ext cx="4338154" cy="37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/>
          <p:nvPr/>
        </p:nvSpPr>
        <p:spPr>
          <a:xfrm>
            <a:off x="54123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70" name="Google Shape;570;p30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Mobile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sp>
        <p:nvSpPr>
          <p:cNvPr id="571" name="Google Shape;571;p3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pSp>
        <p:nvGrpSpPr>
          <p:cNvPr id="572" name="Google Shape;572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73" name="Google Shape;573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0"/>
          <p:cNvGrpSpPr/>
          <p:nvPr/>
        </p:nvGrpSpPr>
        <p:grpSpPr>
          <a:xfrm>
            <a:off x="3679566" y="454276"/>
            <a:ext cx="1394980" cy="1307291"/>
            <a:chOff x="175906" y="401530"/>
            <a:chExt cx="2115209" cy="1982245"/>
          </a:xfrm>
        </p:grpSpPr>
        <p:sp>
          <p:nvSpPr>
            <p:cNvPr id="578" name="Google Shape;578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30"/>
          <p:cNvGrpSpPr/>
          <p:nvPr/>
        </p:nvGrpSpPr>
        <p:grpSpPr>
          <a:xfrm>
            <a:off x="7685088" y="1030760"/>
            <a:ext cx="1151308" cy="1078936"/>
            <a:chOff x="175906" y="401530"/>
            <a:chExt cx="2115209" cy="1982245"/>
          </a:xfrm>
        </p:grpSpPr>
        <p:sp>
          <p:nvSpPr>
            <p:cNvPr id="584" name="Google Shape;584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30"/>
          <p:cNvGrpSpPr/>
          <p:nvPr/>
        </p:nvGrpSpPr>
        <p:grpSpPr>
          <a:xfrm>
            <a:off x="4297649" y="2491745"/>
            <a:ext cx="759360" cy="711626"/>
            <a:chOff x="175906" y="401530"/>
            <a:chExt cx="2115209" cy="1982245"/>
          </a:xfrm>
        </p:grpSpPr>
        <p:sp>
          <p:nvSpPr>
            <p:cNvPr id="590" name="Google Shape;590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30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596" name="Google Shape;596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30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02" name="Google Shape;602;p30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1"/>
          <p:cNvSpPr/>
          <p:nvPr/>
        </p:nvSpPr>
        <p:spPr>
          <a:xfrm>
            <a:off x="50764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12" name="Google Shape;612;p3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 dirty="0"/>
          </a:p>
        </p:txBody>
      </p:sp>
      <p:grpSp>
        <p:nvGrpSpPr>
          <p:cNvPr id="613" name="Google Shape;61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614" name="Google Shape;61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1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Tablet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grpSp>
        <p:nvGrpSpPr>
          <p:cNvPr id="619" name="Google Shape;619;p31"/>
          <p:cNvGrpSpPr/>
          <p:nvPr/>
        </p:nvGrpSpPr>
        <p:grpSpPr>
          <a:xfrm>
            <a:off x="3341391" y="373576"/>
            <a:ext cx="1394980" cy="1307291"/>
            <a:chOff x="175906" y="401530"/>
            <a:chExt cx="2115209" cy="1982245"/>
          </a:xfrm>
        </p:grpSpPr>
        <p:sp>
          <p:nvSpPr>
            <p:cNvPr id="620" name="Google Shape;620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1"/>
          <p:cNvGrpSpPr/>
          <p:nvPr/>
        </p:nvGrpSpPr>
        <p:grpSpPr>
          <a:xfrm>
            <a:off x="7809688" y="1030760"/>
            <a:ext cx="1151308" cy="1078936"/>
            <a:chOff x="175906" y="401530"/>
            <a:chExt cx="2115209" cy="1982245"/>
          </a:xfrm>
        </p:grpSpPr>
        <p:sp>
          <p:nvSpPr>
            <p:cNvPr id="626" name="Google Shape;626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40469" y="97044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661926" y="1190395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31"/>
          <p:cNvGrpSpPr/>
          <p:nvPr/>
        </p:nvGrpSpPr>
        <p:grpSpPr>
          <a:xfrm>
            <a:off x="4457824" y="2500645"/>
            <a:ext cx="759360" cy="711626"/>
            <a:chOff x="175906" y="401530"/>
            <a:chExt cx="2115209" cy="1982245"/>
          </a:xfrm>
        </p:grpSpPr>
        <p:sp>
          <p:nvSpPr>
            <p:cNvPr id="632" name="Google Shape;632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113560" y="87340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335017" y="1093347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1"/>
          <p:cNvGrpSpPr/>
          <p:nvPr/>
        </p:nvGrpSpPr>
        <p:grpSpPr>
          <a:xfrm>
            <a:off x="3720434" y="3273008"/>
            <a:ext cx="1125926" cy="1055149"/>
            <a:chOff x="175906" y="401530"/>
            <a:chExt cx="2115209" cy="1982245"/>
          </a:xfrm>
        </p:grpSpPr>
        <p:sp>
          <p:nvSpPr>
            <p:cNvPr id="638" name="Google Shape;638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143607" y="824140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365064" y="1044086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1"/>
          <p:cNvGrpSpPr/>
          <p:nvPr/>
        </p:nvGrpSpPr>
        <p:grpSpPr>
          <a:xfrm>
            <a:off x="7768957" y="2803108"/>
            <a:ext cx="1627230" cy="1524941"/>
            <a:chOff x="175906" y="401530"/>
            <a:chExt cx="2115209" cy="1982245"/>
          </a:xfrm>
        </p:grpSpPr>
        <p:sp>
          <p:nvSpPr>
            <p:cNvPr id="644" name="Google Shape;644;p31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2"/>
          <p:cNvSpPr/>
          <p:nvPr/>
        </p:nvSpPr>
        <p:spPr>
          <a:xfrm>
            <a:off x="4443225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Place your screenshot here</a:t>
            </a:r>
            <a:endParaRPr sz="10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54" name="Google Shape;654;p3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 dirty="0"/>
          </a:p>
        </p:txBody>
      </p:sp>
      <p:grpSp>
        <p:nvGrpSpPr>
          <p:cNvPr id="655" name="Google Shape;655;p32"/>
          <p:cNvGrpSpPr/>
          <p:nvPr/>
        </p:nvGrpSpPr>
        <p:grpSpPr>
          <a:xfrm>
            <a:off x="3938374" y="1241129"/>
            <a:ext cx="4542205" cy="2661224"/>
            <a:chOff x="1177450" y="241631"/>
            <a:chExt cx="6173152" cy="3616776"/>
          </a:xfrm>
        </p:grpSpPr>
        <p:sp>
          <p:nvSpPr>
            <p:cNvPr id="656" name="Google Shape;65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4288" dist="19050" dir="540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0" name="Google Shape;660;p32"/>
          <p:cNvSpPr txBox="1">
            <a:spLocks noGrp="1"/>
          </p:cNvSpPr>
          <p:nvPr>
            <p:ph type="body" idx="4294967295"/>
          </p:nvPr>
        </p:nvSpPr>
        <p:spPr>
          <a:xfrm>
            <a:off x="855300" y="373575"/>
            <a:ext cx="33057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Desktop project</a:t>
            </a:r>
            <a:endParaRPr sz="2600" b="1" dirty="0"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Show and explain your web, app or software projects using these gadget templates.</a:t>
            </a:r>
            <a:endParaRPr dirty="0"/>
          </a:p>
        </p:txBody>
      </p:sp>
      <p:grpSp>
        <p:nvGrpSpPr>
          <p:cNvPr id="661" name="Google Shape;661;p32"/>
          <p:cNvGrpSpPr/>
          <p:nvPr/>
        </p:nvGrpSpPr>
        <p:grpSpPr>
          <a:xfrm>
            <a:off x="3585891" y="329676"/>
            <a:ext cx="1394980" cy="1307291"/>
            <a:chOff x="175906" y="401530"/>
            <a:chExt cx="2115209" cy="1982245"/>
          </a:xfrm>
        </p:grpSpPr>
        <p:sp>
          <p:nvSpPr>
            <p:cNvPr id="662" name="Google Shape;662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1000455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1221912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2"/>
          <p:cNvGrpSpPr/>
          <p:nvPr/>
        </p:nvGrpSpPr>
        <p:grpSpPr>
          <a:xfrm>
            <a:off x="7809688" y="373585"/>
            <a:ext cx="1151308" cy="1078936"/>
            <a:chOff x="175906" y="401530"/>
            <a:chExt cx="2115209" cy="1982245"/>
          </a:xfrm>
        </p:grpSpPr>
        <p:sp>
          <p:nvSpPr>
            <p:cNvPr id="668" name="Google Shape;668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580466" y="1110445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801923" y="1330391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2"/>
          <p:cNvGrpSpPr/>
          <p:nvPr/>
        </p:nvGrpSpPr>
        <p:grpSpPr>
          <a:xfrm>
            <a:off x="3585899" y="2963395"/>
            <a:ext cx="759360" cy="711626"/>
            <a:chOff x="175906" y="401530"/>
            <a:chExt cx="2115209" cy="1982245"/>
          </a:xfrm>
        </p:grpSpPr>
        <p:sp>
          <p:nvSpPr>
            <p:cNvPr id="674" name="Google Shape;674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1039197" y="73550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1260654" y="95545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2"/>
          <p:cNvGrpSpPr/>
          <p:nvPr/>
        </p:nvGrpSpPr>
        <p:grpSpPr>
          <a:xfrm>
            <a:off x="2812459" y="3860233"/>
            <a:ext cx="1125926" cy="1055149"/>
            <a:chOff x="175906" y="401530"/>
            <a:chExt cx="2115209" cy="1982245"/>
          </a:xfrm>
        </p:grpSpPr>
        <p:sp>
          <p:nvSpPr>
            <p:cNvPr id="680" name="Google Shape;680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067325" y="680988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88782" y="900934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2"/>
          <p:cNvGrpSpPr/>
          <p:nvPr/>
        </p:nvGrpSpPr>
        <p:grpSpPr>
          <a:xfrm>
            <a:off x="7651832" y="3390433"/>
            <a:ext cx="1627230" cy="1524941"/>
            <a:chOff x="175906" y="401530"/>
            <a:chExt cx="2115209" cy="1982245"/>
          </a:xfrm>
        </p:grpSpPr>
        <p:sp>
          <p:nvSpPr>
            <p:cNvPr id="686" name="Google Shape;686;p3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06148" y="813291"/>
              <a:ext cx="964631" cy="964754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rgbClr val="95F16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27605" y="1033238"/>
              <a:ext cx="523896" cy="52396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331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 dirty="0">
                <a:latin typeface="Arial Rounded MT Bold" panose="020F0704030504030204" pitchFamily="34" charset="77"/>
              </a:rPr>
              <a:t>Thanks!</a:t>
            </a:r>
            <a:endParaRPr sz="6900" dirty="0">
              <a:latin typeface="Arial Rounded MT Bold" panose="020F0704030504030204" pitchFamily="34" charset="77"/>
            </a:endParaRPr>
          </a:p>
        </p:txBody>
      </p:sp>
      <p:sp>
        <p:nvSpPr>
          <p:cNvPr id="696" name="Google Shape;696;p33"/>
          <p:cNvSpPr txBox="1">
            <a:spLocks noGrp="1"/>
          </p:cNvSpPr>
          <p:nvPr>
            <p:ph type="subTitle" idx="4294967295"/>
          </p:nvPr>
        </p:nvSpPr>
        <p:spPr>
          <a:xfrm>
            <a:off x="855300" y="1909311"/>
            <a:ext cx="3331500" cy="252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Any questions?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➜"/>
            </a:pPr>
            <a:r>
              <a:rPr lang="en"/>
              <a:t>user@mail.me</a:t>
            </a:r>
            <a:endParaRPr/>
          </a:p>
        </p:txBody>
      </p:sp>
      <p:sp>
        <p:nvSpPr>
          <p:cNvPr id="697" name="Google Shape;697;p3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 dirty="0"/>
          </a:p>
        </p:txBody>
      </p:sp>
      <p:pic>
        <p:nvPicPr>
          <p:cNvPr id="698" name="Google Shape;698;p33"/>
          <p:cNvPicPr preferRelativeResize="0"/>
          <p:nvPr/>
        </p:nvPicPr>
        <p:blipFill rotWithShape="1">
          <a:blip r:embed="rId3">
            <a:alphaModFix/>
          </a:blip>
          <a:srcRect l="25597" r="9794"/>
          <a:stretch/>
        </p:blipFill>
        <p:spPr>
          <a:xfrm>
            <a:off x="4678575" y="566400"/>
            <a:ext cx="3891000" cy="4010700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699" name="Google Shape;699;p33"/>
          <p:cNvGrpSpPr/>
          <p:nvPr/>
        </p:nvGrpSpPr>
        <p:grpSpPr>
          <a:xfrm>
            <a:off x="7329133" y="633506"/>
            <a:ext cx="453116" cy="714197"/>
            <a:chOff x="1620532" y="2740711"/>
            <a:chExt cx="745257" cy="1174666"/>
          </a:xfrm>
        </p:grpSpPr>
        <p:sp>
          <p:nvSpPr>
            <p:cNvPr id="700" name="Google Shape;700;p3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3"/>
          <p:cNvGrpSpPr/>
          <p:nvPr/>
        </p:nvGrpSpPr>
        <p:grpSpPr>
          <a:xfrm>
            <a:off x="5677226" y="633506"/>
            <a:ext cx="453093" cy="714197"/>
            <a:chOff x="188982" y="2740711"/>
            <a:chExt cx="745218" cy="1174666"/>
          </a:xfrm>
        </p:grpSpPr>
        <p:sp>
          <p:nvSpPr>
            <p:cNvPr id="706" name="Google Shape;706;p3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33"/>
          <p:cNvSpPr/>
          <p:nvPr/>
        </p:nvSpPr>
        <p:spPr>
          <a:xfrm>
            <a:off x="67658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3"/>
          <p:cNvSpPr/>
          <p:nvPr/>
        </p:nvSpPr>
        <p:spPr>
          <a:xfrm flipH="1">
            <a:off x="5927699" y="1465899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4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718" name="Google Shape;718;p34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➜"/>
            </a:pPr>
            <a:r>
              <a:rPr lang="en" sz="2400" dirty="0"/>
              <a:t>Presentation template by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➜"/>
            </a:pPr>
            <a:r>
              <a:rPr lang="en" sz="2400" dirty="0"/>
              <a:t>Photographs by </a:t>
            </a:r>
            <a:r>
              <a:rPr lang="en" sz="2400" u="sng" dirty="0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719" name="Google Shape;719;p3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  <p:grpSp>
        <p:nvGrpSpPr>
          <p:cNvPr id="720" name="Google Shape;720;p34"/>
          <p:cNvGrpSpPr/>
          <p:nvPr/>
        </p:nvGrpSpPr>
        <p:grpSpPr>
          <a:xfrm rot="9764460" flipH="1">
            <a:off x="7337488" y="2850726"/>
            <a:ext cx="1162964" cy="586459"/>
            <a:chOff x="7096674" y="3381214"/>
            <a:chExt cx="1162931" cy="586442"/>
          </a:xfrm>
        </p:grpSpPr>
        <p:sp>
          <p:nvSpPr>
            <p:cNvPr id="721" name="Google Shape;721;p34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7858006" y="3522342"/>
              <a:ext cx="276200" cy="445315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4"/>
          <p:cNvGrpSpPr/>
          <p:nvPr/>
        </p:nvGrpSpPr>
        <p:grpSpPr>
          <a:xfrm>
            <a:off x="5840966" y="2214521"/>
            <a:ext cx="1065613" cy="626828"/>
            <a:chOff x="5682925" y="1139232"/>
            <a:chExt cx="2115150" cy="1244200"/>
          </a:xfrm>
        </p:grpSpPr>
        <p:sp>
          <p:nvSpPr>
            <p:cNvPr id="724" name="Google Shape;724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9" name="Google Shape;729;p34"/>
          <p:cNvSpPr/>
          <p:nvPr/>
        </p:nvSpPr>
        <p:spPr>
          <a:xfrm rot="-368563">
            <a:off x="713124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0" name="Google Shape;730;p34"/>
          <p:cNvGrpSpPr/>
          <p:nvPr/>
        </p:nvGrpSpPr>
        <p:grpSpPr>
          <a:xfrm>
            <a:off x="7283691" y="2214521"/>
            <a:ext cx="1065613" cy="626828"/>
            <a:chOff x="5682925" y="1139232"/>
            <a:chExt cx="2115150" cy="1244200"/>
          </a:xfrm>
        </p:grpSpPr>
        <p:sp>
          <p:nvSpPr>
            <p:cNvPr id="731" name="Google Shape;731;p34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6" name="Google Shape;736;p34"/>
          <p:cNvSpPr/>
          <p:nvPr/>
        </p:nvSpPr>
        <p:spPr>
          <a:xfrm rot="368563" flipH="1">
            <a:off x="5797197" y="1614642"/>
            <a:ext cx="1290357" cy="477664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7" name="Google Shape;737;p34"/>
          <p:cNvGrpSpPr/>
          <p:nvPr/>
        </p:nvGrpSpPr>
        <p:grpSpPr>
          <a:xfrm>
            <a:off x="6709874" y="768387"/>
            <a:ext cx="738927" cy="740445"/>
            <a:chOff x="2893887" y="2547824"/>
            <a:chExt cx="1212350" cy="1214840"/>
          </a:xfrm>
        </p:grpSpPr>
        <p:sp>
          <p:nvSpPr>
            <p:cNvPr id="738" name="Google Shape;738;p34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5"/>
          <p:cNvSpPr/>
          <p:nvPr/>
        </p:nvSpPr>
        <p:spPr>
          <a:xfrm>
            <a:off x="6262499" y="3079350"/>
            <a:ext cx="1705350" cy="1327179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1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3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design</a:t>
            </a:r>
            <a:endParaRPr dirty="0"/>
          </a:p>
        </p:txBody>
      </p:sp>
      <p:sp>
        <p:nvSpPr>
          <p:cNvPr id="748" name="Google Shape;748;p3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This presentation uses the following typographies: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➜"/>
            </a:pPr>
            <a:r>
              <a:rPr lang="en" sz="1600" dirty="0"/>
              <a:t>Titles: </a:t>
            </a:r>
            <a:r>
              <a:rPr lang="en" sz="1600" dirty="0" err="1"/>
              <a:t>Atma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➜"/>
            </a:pPr>
            <a:r>
              <a:rPr lang="en" sz="1600" dirty="0"/>
              <a:t>Body copy: Quicksand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/>
              <a:t>Download for free at:</a:t>
            </a:r>
            <a:br>
              <a:rPr lang="en" sz="1600" dirty="0"/>
            </a:b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https://github.com/BlackFoundryCom/Atma</a:t>
            </a:r>
            <a:br>
              <a:rPr lang="en" sz="1600" dirty="0"/>
            </a:b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https://www.fontsquirrel.com/fonts/quicksand</a:t>
            </a:r>
            <a:endParaRPr sz="16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749" name="Google Shape;749;p35"/>
          <p:cNvSpPr txBox="1"/>
          <p:nvPr/>
        </p:nvSpPr>
        <p:spPr>
          <a:xfrm>
            <a:off x="855300" y="4104575"/>
            <a:ext cx="4720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750" name="Google Shape;750;p3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 dirty="0"/>
          </a:p>
        </p:txBody>
      </p:sp>
      <p:grpSp>
        <p:nvGrpSpPr>
          <p:cNvPr id="751" name="Google Shape;751;p35"/>
          <p:cNvGrpSpPr/>
          <p:nvPr/>
        </p:nvGrpSpPr>
        <p:grpSpPr>
          <a:xfrm>
            <a:off x="8241903" y="991179"/>
            <a:ext cx="490975" cy="773870"/>
            <a:chOff x="1620532" y="2740711"/>
            <a:chExt cx="745257" cy="1174666"/>
          </a:xfrm>
        </p:grpSpPr>
        <p:sp>
          <p:nvSpPr>
            <p:cNvPr id="752" name="Google Shape;752;p35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5575395" y="991179"/>
            <a:ext cx="490950" cy="773870"/>
            <a:chOff x="188982" y="2740711"/>
            <a:chExt cx="745218" cy="1174666"/>
          </a:xfrm>
        </p:grpSpPr>
        <p:sp>
          <p:nvSpPr>
            <p:cNvPr id="758" name="Google Shape;758;p35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35"/>
          <p:cNvGrpSpPr/>
          <p:nvPr/>
        </p:nvGrpSpPr>
        <p:grpSpPr>
          <a:xfrm>
            <a:off x="5738625" y="1688940"/>
            <a:ext cx="1316755" cy="1022671"/>
            <a:chOff x="2860826" y="401530"/>
            <a:chExt cx="2115269" cy="1642581"/>
          </a:xfrm>
        </p:grpSpPr>
        <p:sp>
          <p:nvSpPr>
            <p:cNvPr id="764" name="Google Shape;764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9" name="Google Shape;769;p35"/>
          <p:cNvGrpSpPr/>
          <p:nvPr/>
        </p:nvGrpSpPr>
        <p:grpSpPr>
          <a:xfrm>
            <a:off x="7270325" y="1688940"/>
            <a:ext cx="1316755" cy="1022671"/>
            <a:chOff x="2860826" y="401530"/>
            <a:chExt cx="2115269" cy="1642581"/>
          </a:xfrm>
        </p:grpSpPr>
        <p:sp>
          <p:nvSpPr>
            <p:cNvPr id="770" name="Google Shape;770;p35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3347496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3521371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5"/>
          <p:cNvGrpSpPr/>
          <p:nvPr/>
        </p:nvGrpSpPr>
        <p:grpSpPr>
          <a:xfrm>
            <a:off x="6370267" y="2856043"/>
            <a:ext cx="1597056" cy="563983"/>
            <a:chOff x="5580309" y="2517898"/>
            <a:chExt cx="1815042" cy="640963"/>
          </a:xfrm>
        </p:grpSpPr>
        <p:sp>
          <p:nvSpPr>
            <p:cNvPr id="776" name="Google Shape;776;p35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7"/>
          <p:cNvSpPr/>
          <p:nvPr/>
        </p:nvSpPr>
        <p:spPr>
          <a:xfrm>
            <a:off x="6274792" y="21062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7"/>
          <p:cNvSpPr/>
          <p:nvPr/>
        </p:nvSpPr>
        <p:spPr>
          <a:xfrm>
            <a:off x="7168412" y="21061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7"/>
          <p:cNvSpPr/>
          <p:nvPr/>
        </p:nvSpPr>
        <p:spPr>
          <a:xfrm>
            <a:off x="6459508" y="23170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7"/>
          <p:cNvSpPr/>
          <p:nvPr/>
        </p:nvSpPr>
        <p:spPr>
          <a:xfrm>
            <a:off x="7613647" y="26144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 dirty="0"/>
          </a:p>
        </p:txBody>
      </p:sp>
      <p:sp>
        <p:nvSpPr>
          <p:cNvPr id="953" name="Google Shape;953;p37"/>
          <p:cNvSpPr txBox="1">
            <a:spLocks noGrp="1"/>
          </p:cNvSpPr>
          <p:nvPr>
            <p:ph type="body" idx="1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sp>
        <p:nvSpPr>
          <p:cNvPr id="954" name="Google Shape;954;p37"/>
          <p:cNvSpPr txBox="1">
            <a:spLocks noGrp="1"/>
          </p:cNvSpPr>
          <p:nvPr>
            <p:ph type="body" idx="1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Google Shape;959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60" name="Google Shape;960;p3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6" name="Google Shape;966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67" name="Google Shape;967;p3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72" name="Google Shape;972;p3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76" name="Google Shape;976;p3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82" name="Google Shape;982;p3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86" name="Google Shape;986;p3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91" name="Google Shape;991;p3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6" name="Google Shape;996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97" name="Google Shape;997;p3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04" name="Google Shape;1004;p3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6" name="Google Shape;1006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07" name="Google Shape;1007;p3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11" name="Google Shape;1011;p3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18" name="Google Shape;1018;p3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24" name="Google Shape;1024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7" name="Google Shape;1027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28" name="Google Shape;1028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29" name="Google Shape;1029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9" name="Google Shape;1039;p3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5" name="Google Shape;1045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46" name="Google Shape;1046;p3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51" name="Google Shape;1051;p3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57" name="Google Shape;1057;p3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64" name="Google Shape;1064;p3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8" name="Google Shape;1068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69" name="Google Shape;1069;p3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74" name="Google Shape;1074;p3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9" name="Google Shape;1079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80" name="Google Shape;1080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0" name="Google Shape;1090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91" name="Google Shape;1091;p3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4" name="Google Shape;1094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95" name="Google Shape;1095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05" name="Google Shape;1105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06" name="Google Shape;1106;p3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0" name="Google Shape;1110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1" name="Google Shape;1121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22" name="Google Shape;1122;p3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30" name="Google Shape;1130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35" name="Google Shape;1135;p3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40" name="Google Shape;1140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46" name="Google Shape;1146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53" name="Google Shape;1153;p3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57" name="Google Shape;1157;p3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63" name="Google Shape;1163;p3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9" name="Google Shape;1169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70" name="Google Shape;1170;p3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74" name="Google Shape;1174;p3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79" name="Google Shape;1179;p3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86" name="Google Shape;1186;p3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94" name="Google Shape;1194;p3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99" name="Google Shape;1199;p3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03" name="Google Shape;1203;p3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07" name="Google Shape;1207;p3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12" name="Google Shape;1212;p3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17" name="Google Shape;1217;p3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23" name="Google Shape;1223;p3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30" name="Google Shape;1230;p3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38" name="Google Shape;1238;p3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51" name="Google Shape;1251;p3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56" name="Google Shape;1256;p3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9" name="Google Shape;1259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60" name="Google Shape;1260;p3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67" name="Google Shape;1267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76" name="Google Shape;1276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89" name="Google Shape;1289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1" name="Google Shape;1301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02" name="Google Shape;1302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15" name="Google Shape;1315;p3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3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22" name="Google Shape;1322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3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7" name="Google Shape;1337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8" name="Google Shape;1338;p3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3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3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2" name="Google Shape;1342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43" name="Google Shape;1343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44" name="Google Shape;1344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48" name="Google Shape;1348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1" name="Google Shape;1351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52" name="Google Shape;1352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5" name="Google Shape;1355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56" name="Google Shape;1356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9" name="Google Shape;1359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60" name="Google Shape;1360;p3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3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3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3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3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3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69" name="Google Shape;1369;p3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3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3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3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3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3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3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3" name="Google Shape;1393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94" name="Google Shape;1394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95" name="Google Shape;139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7" name="Google Shape;1397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98" name="Google Shape;139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0" name="Google Shape;1400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01" name="Google Shape;1401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Diagrams and infographics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404" name="Google Shape;1404;p3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3"/>
                </a:highlight>
                <a:latin typeface="Quicksand Light"/>
                <a:ea typeface="Quicksand Light"/>
                <a:cs typeface="Quicksand Light"/>
                <a:sym typeface="Quicksand Ligh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3"/>
              </a:highlight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410" name="Google Shape;1410;p39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1411" name="Google Shape;1411;p3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 dirty="0"/>
          </a:p>
        </p:txBody>
      </p:sp>
      <p:sp>
        <p:nvSpPr>
          <p:cNvPr id="1412" name="Google Shape;1412;p39"/>
          <p:cNvSpPr txBox="1">
            <a:spLocks noGrp="1"/>
          </p:cNvSpPr>
          <p:nvPr>
            <p:ph type="body" idx="1"/>
          </p:nvPr>
        </p:nvSpPr>
        <p:spPr>
          <a:xfrm>
            <a:off x="22005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4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4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19" name="Google Shape;1419;p4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20" name="Google Shape;1420;p4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21" name="Google Shape;1421;p4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2" name="Google Shape;1422;p4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3" name="Google Shape;1423;p4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24" name="Google Shape;1424;p4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5" name="Google Shape;1425;p4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6" name="Google Shape;1426;p4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27" name="Google Shape;1427;p4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28" name="Google Shape;1428;p4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29" name="Google Shape;1429;p4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30" name="Google Shape;1430;p4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31" name="Google Shape;1431;p4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1632</Words>
  <Application>Microsoft Macintosh PowerPoint</Application>
  <PresentationFormat>On-screen Show (16:9)</PresentationFormat>
  <Paragraphs>248</Paragraphs>
  <Slides>55</Slides>
  <Notes>51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Montserrat</vt:lpstr>
      <vt:lpstr>Quicksand</vt:lpstr>
      <vt:lpstr>Quicksand Light</vt:lpstr>
      <vt:lpstr>Verdana</vt:lpstr>
      <vt:lpstr>Moth template</vt:lpstr>
      <vt:lpstr>Pattern: Many of One</vt:lpstr>
      <vt:lpstr>https://github.com/isidore/Talks/blob/master/Many_Of_One.md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PowerPoint Presentation</vt:lpstr>
      <vt:lpstr>The Value of  Small Steps</vt:lpstr>
      <vt:lpstr>Failures  in Refactoring</vt:lpstr>
      <vt:lpstr>The Value of  Small Steps</vt:lpstr>
      <vt:lpstr>Many of One: The smallest step between 1 and 2</vt:lpstr>
      <vt:lpstr>Many of One: The smallest step between 1 and 2</vt:lpstr>
      <vt:lpstr>Variable</vt:lpstr>
      <vt:lpstr>Loop</vt:lpstr>
      <vt:lpstr>Variable Parameter Array </vt:lpstr>
      <vt:lpstr>Container Parameter  with default value </vt:lpstr>
      <vt:lpstr>Container Parameter  with default value </vt:lpstr>
      <vt:lpstr>ApprovalTests</vt:lpstr>
      <vt:lpstr>ApprovalTests</vt:lpstr>
      <vt:lpstr>PowerPoint Presentation</vt:lpstr>
      <vt:lpstr>https://github.com/isidore/Talks/blob/master/Many_Of_One.md</vt:lpstr>
      <vt:lpstr>Thanks!</vt:lpstr>
      <vt:lpstr>Extra resources · Build your own monsters</vt:lpstr>
      <vt:lpstr>1. 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 · Build your own monsters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34</cp:revision>
  <dcterms:modified xsi:type="dcterms:W3CDTF">2020-08-27T07:56:05Z</dcterms:modified>
</cp:coreProperties>
</file>